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5" r:id="rId2"/>
    <p:sldMasterId id="2147483682" r:id="rId3"/>
    <p:sldMasterId id="2147483699" r:id="rId4"/>
    <p:sldMasterId id="2147483716" r:id="rId5"/>
    <p:sldMasterId id="2147483733" r:id="rId6"/>
  </p:sldMasterIdLst>
  <p:notesMasterIdLst>
    <p:notesMasterId r:id="rId35"/>
  </p:notesMasterIdLst>
  <p:sldIdLst>
    <p:sldId id="299" r:id="rId7"/>
    <p:sldId id="258" r:id="rId8"/>
    <p:sldId id="288" r:id="rId9"/>
    <p:sldId id="271" r:id="rId10"/>
    <p:sldId id="289" r:id="rId11"/>
    <p:sldId id="305" r:id="rId12"/>
    <p:sldId id="274" r:id="rId13"/>
    <p:sldId id="321" r:id="rId14"/>
    <p:sldId id="291" r:id="rId15"/>
    <p:sldId id="306" r:id="rId16"/>
    <p:sldId id="307" r:id="rId17"/>
    <p:sldId id="275" r:id="rId18"/>
    <p:sldId id="317" r:id="rId19"/>
    <p:sldId id="308" r:id="rId20"/>
    <p:sldId id="316" r:id="rId21"/>
    <p:sldId id="310" r:id="rId22"/>
    <p:sldId id="311" r:id="rId23"/>
    <p:sldId id="315" r:id="rId24"/>
    <p:sldId id="313" r:id="rId25"/>
    <p:sldId id="318" r:id="rId26"/>
    <p:sldId id="314" r:id="rId27"/>
    <p:sldId id="319" r:id="rId28"/>
    <p:sldId id="320" r:id="rId29"/>
    <p:sldId id="256" r:id="rId30"/>
    <p:sldId id="301" r:id="rId31"/>
    <p:sldId id="302" r:id="rId32"/>
    <p:sldId id="303" r:id="rId33"/>
    <p:sldId id="304"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UVERTURE" id="{356EF3EE-F2F2-4D2E-BFF3-B0AA308C8206}">
          <p14:sldIdLst>
            <p14:sldId id="299"/>
          </p14:sldIdLst>
        </p14:section>
        <p14:section name="PARTIE 01" id="{03BEED51-5A30-42B2-B4C5-0374CB7349AB}">
          <p14:sldIdLst>
            <p14:sldId id="258"/>
            <p14:sldId id="288"/>
          </p14:sldIdLst>
        </p14:section>
        <p14:section name="PARTIE 02" id="{5BC33325-736C-4E2D-895C-12FE272D69CB}">
          <p14:sldIdLst>
            <p14:sldId id="271"/>
            <p14:sldId id="289"/>
            <p14:sldId id="305"/>
          </p14:sldIdLst>
        </p14:section>
        <p14:section name="PARTIE 03" id="{E64684F7-3695-4D03-B026-F5CE89DB53D4}">
          <p14:sldIdLst>
            <p14:sldId id="274"/>
            <p14:sldId id="321"/>
            <p14:sldId id="291"/>
            <p14:sldId id="306"/>
            <p14:sldId id="307"/>
            <p14:sldId id="275"/>
            <p14:sldId id="317"/>
            <p14:sldId id="308"/>
            <p14:sldId id="316"/>
            <p14:sldId id="310"/>
            <p14:sldId id="311"/>
            <p14:sldId id="315"/>
            <p14:sldId id="313"/>
            <p14:sldId id="318"/>
            <p14:sldId id="314"/>
            <p14:sldId id="319"/>
            <p14:sldId id="320"/>
          </p14:sldIdLst>
        </p14:section>
        <p14:section name="PARTIE 04" id="{B4AA097A-C45B-4226-9F10-20C2204EFF09}">
          <p14:sldIdLst/>
        </p14:section>
        <p14:section name="PARTIE 05" id="{E8D74301-5368-4CDF-AF42-6ECD822EA80F}">
          <p14:sldIdLst/>
        </p14:section>
        <p14:section name="PARTIE 06" id="{10FF0941-D82A-4308-8853-F8E00CAA3356}">
          <p14:sldIdLst/>
        </p14:section>
        <p14:section name="CLÔTURE" id="{0EB7804D-B5AC-4E00-9642-EF8046F96B5C}">
          <p14:sldIdLst>
            <p14:sldId id="256"/>
          </p14:sldIdLst>
        </p14:section>
        <p14:section name="BOÎTE À OUTILS" id="{A2D1BA98-A881-FE4D-947D-038C3D29E380}">
          <p14:sldIdLst>
            <p14:sldId id="301"/>
            <p14:sldId id="302"/>
            <p14:sldId id="303"/>
            <p14:sldId id="30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D7"/>
    <a:srgbClr val="EC6B69"/>
    <a:srgbClr val="000000"/>
    <a:srgbClr val="EB6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51" autoAdjust="0"/>
    <p:restoredTop sz="86732" autoAdjust="0"/>
  </p:normalViewPr>
  <p:slideViewPr>
    <p:cSldViewPr snapToObjects="1" showGuides="1">
      <p:cViewPr varScale="1">
        <p:scale>
          <a:sx n="114" d="100"/>
          <a:sy n="114" d="100"/>
        </p:scale>
        <p:origin x="50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08957A-C69C-4E47-8523-6BAAFAC429FA}"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fr-FR"/>
        </a:p>
      </dgm:t>
    </dgm:pt>
    <dgm:pt modelId="{38D8B1D2-C393-4495-B625-527953F1D5EA}">
      <dgm:prSet phldrT="[Texte]"/>
      <dgm:spPr/>
      <dgm:t>
        <a:bodyPr/>
        <a:lstStyle/>
        <a:p>
          <a:r>
            <a:rPr lang="fr-FR" dirty="0" smtClean="0"/>
            <a:t>TAVI</a:t>
          </a:r>
          <a:endParaRPr lang="fr-FR" dirty="0"/>
        </a:p>
      </dgm:t>
    </dgm:pt>
    <dgm:pt modelId="{82106D98-17C3-42D3-B766-CB2F9153BE3D}" type="parTrans" cxnId="{A538E1DB-40A3-46A9-99E3-A4EED48E324A}">
      <dgm:prSet/>
      <dgm:spPr/>
      <dgm:t>
        <a:bodyPr/>
        <a:lstStyle/>
        <a:p>
          <a:endParaRPr lang="fr-FR"/>
        </a:p>
      </dgm:t>
    </dgm:pt>
    <dgm:pt modelId="{25350CE8-BF6A-4320-9302-3599364FCCBE}" type="sibTrans" cxnId="{A538E1DB-40A3-46A9-99E3-A4EED48E324A}">
      <dgm:prSet/>
      <dgm:spPr/>
      <dgm:t>
        <a:bodyPr/>
        <a:lstStyle/>
        <a:p>
          <a:endParaRPr lang="fr-FR"/>
        </a:p>
      </dgm:t>
    </dgm:pt>
    <dgm:pt modelId="{69688109-A673-4227-BFE2-8EF16A80F4B9}">
      <dgm:prSet phldrT="[Texte]" custT="1"/>
      <dgm:spPr/>
      <dgm:t>
        <a:bodyPr/>
        <a:lstStyle/>
        <a:p>
          <a:r>
            <a:rPr lang="fr-FR" sz="2400" dirty="0" smtClean="0"/>
            <a:t>MAV</a:t>
          </a:r>
          <a:endParaRPr lang="fr-FR" sz="2400" dirty="0"/>
        </a:p>
      </dgm:t>
    </dgm:pt>
    <dgm:pt modelId="{DF75A8C2-3573-4533-A855-A9B11134AACB}" type="parTrans" cxnId="{F6EB281A-5421-42D2-A5BD-2BE500A82068}">
      <dgm:prSet/>
      <dgm:spPr/>
      <dgm:t>
        <a:bodyPr/>
        <a:lstStyle/>
        <a:p>
          <a:endParaRPr lang="fr-FR"/>
        </a:p>
      </dgm:t>
    </dgm:pt>
    <dgm:pt modelId="{A58AE04C-A0D8-4821-9794-E4D6C2D37881}" type="sibTrans" cxnId="{F6EB281A-5421-42D2-A5BD-2BE500A82068}">
      <dgm:prSet/>
      <dgm:spPr/>
      <dgm:t>
        <a:bodyPr/>
        <a:lstStyle/>
        <a:p>
          <a:endParaRPr lang="fr-FR"/>
        </a:p>
      </dgm:t>
    </dgm:pt>
    <dgm:pt modelId="{63B9F685-C290-4EED-8DAA-348A6F60FC01}">
      <dgm:prSet phldrT="[Texte]" custT="1"/>
      <dgm:spPr/>
      <dgm:t>
        <a:bodyPr/>
        <a:lstStyle/>
        <a:p>
          <a:r>
            <a:rPr lang="fr-FR" sz="2000" dirty="0" smtClean="0"/>
            <a:t>Kyste pancréatique</a:t>
          </a:r>
          <a:endParaRPr lang="fr-FR" sz="2000" dirty="0"/>
        </a:p>
      </dgm:t>
    </dgm:pt>
    <dgm:pt modelId="{9D35E1B9-48CF-4695-AB1F-3CE8EE916ADB}" type="parTrans" cxnId="{A071CFB3-D78D-4314-AC1E-E6D06685690F}">
      <dgm:prSet/>
      <dgm:spPr/>
      <dgm:t>
        <a:bodyPr/>
        <a:lstStyle/>
        <a:p>
          <a:endParaRPr lang="fr-FR"/>
        </a:p>
      </dgm:t>
    </dgm:pt>
    <dgm:pt modelId="{E8B077E0-EA22-4AE2-8524-CB72B30A471B}" type="sibTrans" cxnId="{A071CFB3-D78D-4314-AC1E-E6D06685690F}">
      <dgm:prSet/>
      <dgm:spPr/>
      <dgm:t>
        <a:bodyPr/>
        <a:lstStyle/>
        <a:p>
          <a:endParaRPr lang="fr-FR"/>
        </a:p>
      </dgm:t>
    </dgm:pt>
    <dgm:pt modelId="{38E68667-8847-4B3E-8E9F-41E8509C149D}">
      <dgm:prSet phldrT="[Texte]" custT="1"/>
      <dgm:spPr/>
      <dgm:t>
        <a:bodyPr/>
        <a:lstStyle/>
        <a:p>
          <a:r>
            <a:rPr lang="fr-FR" sz="1800" dirty="0" smtClean="0"/>
            <a:t>Coordination du parcours de soins</a:t>
          </a:r>
          <a:endParaRPr lang="fr-FR" sz="1800" dirty="0"/>
        </a:p>
      </dgm:t>
    </dgm:pt>
    <dgm:pt modelId="{17CFFFE7-746C-4818-9890-52B2B80CDDDD}" type="parTrans" cxnId="{9117869F-4796-4FD8-9B58-2D54A0232536}">
      <dgm:prSet/>
      <dgm:spPr/>
      <dgm:t>
        <a:bodyPr/>
        <a:lstStyle/>
        <a:p>
          <a:endParaRPr lang="fr-FR"/>
        </a:p>
      </dgm:t>
    </dgm:pt>
    <dgm:pt modelId="{6D91BDE0-0069-4625-97DB-2838FE2AA734}" type="sibTrans" cxnId="{9117869F-4796-4FD8-9B58-2D54A0232536}">
      <dgm:prSet/>
      <dgm:spPr/>
      <dgm:t>
        <a:bodyPr/>
        <a:lstStyle/>
        <a:p>
          <a:endParaRPr lang="fr-FR"/>
        </a:p>
      </dgm:t>
    </dgm:pt>
    <dgm:pt modelId="{8A8E4165-EA67-4BE8-BD52-CFEA0D3BB3EA}">
      <dgm:prSet phldrT="[Texte]" custT="1"/>
      <dgm:spPr>
        <a:solidFill>
          <a:schemeClr val="accent1">
            <a:lumMod val="60000"/>
            <a:lumOff val="40000"/>
            <a:alpha val="50000"/>
          </a:schemeClr>
        </a:solidFill>
      </dgm:spPr>
      <dgm:t>
        <a:bodyPr/>
        <a:lstStyle/>
        <a:p>
          <a:r>
            <a:rPr lang="fr-FR" sz="1800" dirty="0" smtClean="0"/>
            <a:t>Décompensation cardiaque</a:t>
          </a:r>
          <a:endParaRPr lang="fr-FR" sz="1800" dirty="0"/>
        </a:p>
      </dgm:t>
    </dgm:pt>
    <dgm:pt modelId="{407E17AB-B755-4446-82A9-11D946E721AE}" type="parTrans" cxnId="{F9C817AC-1733-473B-8847-D45FD5AEFF8F}">
      <dgm:prSet/>
      <dgm:spPr/>
      <dgm:t>
        <a:bodyPr/>
        <a:lstStyle/>
        <a:p>
          <a:endParaRPr lang="fr-FR"/>
        </a:p>
      </dgm:t>
    </dgm:pt>
    <dgm:pt modelId="{81659F8A-6B23-46C5-9356-914D49C579A6}" type="sibTrans" cxnId="{F9C817AC-1733-473B-8847-D45FD5AEFF8F}">
      <dgm:prSet/>
      <dgm:spPr/>
      <dgm:t>
        <a:bodyPr/>
        <a:lstStyle/>
        <a:p>
          <a:endParaRPr lang="fr-FR"/>
        </a:p>
      </dgm:t>
    </dgm:pt>
    <dgm:pt modelId="{479A45B6-B42B-488A-A36C-4E0E5FCE1AEC}" type="pres">
      <dgm:prSet presAssocID="{F008957A-C69C-4E47-8523-6BAAFAC429FA}" presName="composite" presStyleCnt="0">
        <dgm:presLayoutVars>
          <dgm:chMax val="1"/>
          <dgm:dir/>
          <dgm:resizeHandles val="exact"/>
        </dgm:presLayoutVars>
      </dgm:prSet>
      <dgm:spPr/>
      <dgm:t>
        <a:bodyPr/>
        <a:lstStyle/>
        <a:p>
          <a:endParaRPr lang="fr-FR"/>
        </a:p>
      </dgm:t>
    </dgm:pt>
    <dgm:pt modelId="{AB3CF4D0-C9AB-4EDE-AC73-7BB0EA53A8DC}" type="pres">
      <dgm:prSet presAssocID="{F008957A-C69C-4E47-8523-6BAAFAC429FA}" presName="radial" presStyleCnt="0">
        <dgm:presLayoutVars>
          <dgm:animLvl val="ctr"/>
        </dgm:presLayoutVars>
      </dgm:prSet>
      <dgm:spPr/>
    </dgm:pt>
    <dgm:pt modelId="{12657A67-B45C-4E37-973C-5DAB2605E3A3}" type="pres">
      <dgm:prSet presAssocID="{38D8B1D2-C393-4495-B625-527953F1D5EA}" presName="centerShape" presStyleLbl="vennNode1" presStyleIdx="0" presStyleCnt="5" custLinFactNeighborX="400" custLinFactNeighborY="-1496"/>
      <dgm:spPr/>
      <dgm:t>
        <a:bodyPr/>
        <a:lstStyle/>
        <a:p>
          <a:endParaRPr lang="fr-FR"/>
        </a:p>
      </dgm:t>
    </dgm:pt>
    <dgm:pt modelId="{45D823B5-DE42-4092-AE1B-027980D96E00}" type="pres">
      <dgm:prSet presAssocID="{69688109-A673-4227-BFE2-8EF16A80F4B9}" presName="node" presStyleLbl="vennNode1" presStyleIdx="1" presStyleCnt="5">
        <dgm:presLayoutVars>
          <dgm:bulletEnabled val="1"/>
        </dgm:presLayoutVars>
      </dgm:prSet>
      <dgm:spPr/>
      <dgm:t>
        <a:bodyPr/>
        <a:lstStyle/>
        <a:p>
          <a:endParaRPr lang="fr-FR"/>
        </a:p>
      </dgm:t>
    </dgm:pt>
    <dgm:pt modelId="{937C6699-E24D-4CF9-85E2-04222C1F577C}" type="pres">
      <dgm:prSet presAssocID="{63B9F685-C290-4EED-8DAA-348A6F60FC01}" presName="node" presStyleLbl="vennNode1" presStyleIdx="2" presStyleCnt="5" custScaleX="146461" custScaleY="110551">
        <dgm:presLayoutVars>
          <dgm:bulletEnabled val="1"/>
        </dgm:presLayoutVars>
      </dgm:prSet>
      <dgm:spPr/>
      <dgm:t>
        <a:bodyPr/>
        <a:lstStyle/>
        <a:p>
          <a:endParaRPr lang="fr-FR"/>
        </a:p>
      </dgm:t>
    </dgm:pt>
    <dgm:pt modelId="{13C60D96-5E45-4FFB-8980-18CC14E8D0B2}" type="pres">
      <dgm:prSet presAssocID="{38E68667-8847-4B3E-8E9F-41E8509C149D}" presName="node" presStyleLbl="vennNode1" presStyleIdx="3" presStyleCnt="5" custScaleX="131927" custScaleY="112303">
        <dgm:presLayoutVars>
          <dgm:bulletEnabled val="1"/>
        </dgm:presLayoutVars>
      </dgm:prSet>
      <dgm:spPr/>
      <dgm:t>
        <a:bodyPr/>
        <a:lstStyle/>
        <a:p>
          <a:endParaRPr lang="fr-FR"/>
        </a:p>
      </dgm:t>
    </dgm:pt>
    <dgm:pt modelId="{FD4D7635-80D7-4D58-9330-4398338DE019}" type="pres">
      <dgm:prSet presAssocID="{8A8E4165-EA67-4BE8-BD52-CFEA0D3BB3EA}" presName="node" presStyleLbl="vennNode1" presStyleIdx="4" presStyleCnt="5" custScaleX="166348" custScaleY="113983">
        <dgm:presLayoutVars>
          <dgm:bulletEnabled val="1"/>
        </dgm:presLayoutVars>
      </dgm:prSet>
      <dgm:spPr/>
      <dgm:t>
        <a:bodyPr/>
        <a:lstStyle/>
        <a:p>
          <a:endParaRPr lang="fr-FR"/>
        </a:p>
      </dgm:t>
    </dgm:pt>
  </dgm:ptLst>
  <dgm:cxnLst>
    <dgm:cxn modelId="{66B0537C-88F8-4E3B-8082-7A674C422757}" type="presOf" srcId="{38D8B1D2-C393-4495-B625-527953F1D5EA}" destId="{12657A67-B45C-4E37-973C-5DAB2605E3A3}" srcOrd="0" destOrd="0" presId="urn:microsoft.com/office/officeart/2005/8/layout/radial3"/>
    <dgm:cxn modelId="{E3FE797F-B90B-4408-95A1-E63C00522AFA}" type="presOf" srcId="{69688109-A673-4227-BFE2-8EF16A80F4B9}" destId="{45D823B5-DE42-4092-AE1B-027980D96E00}" srcOrd="0" destOrd="0" presId="urn:microsoft.com/office/officeart/2005/8/layout/radial3"/>
    <dgm:cxn modelId="{F9C817AC-1733-473B-8847-D45FD5AEFF8F}" srcId="{38D8B1D2-C393-4495-B625-527953F1D5EA}" destId="{8A8E4165-EA67-4BE8-BD52-CFEA0D3BB3EA}" srcOrd="3" destOrd="0" parTransId="{407E17AB-B755-4446-82A9-11D946E721AE}" sibTransId="{81659F8A-6B23-46C5-9356-914D49C579A6}"/>
    <dgm:cxn modelId="{650A9907-976F-4294-B216-9103EA154608}" type="presOf" srcId="{8A8E4165-EA67-4BE8-BD52-CFEA0D3BB3EA}" destId="{FD4D7635-80D7-4D58-9330-4398338DE019}" srcOrd="0" destOrd="0" presId="urn:microsoft.com/office/officeart/2005/8/layout/radial3"/>
    <dgm:cxn modelId="{63006186-DAE7-4790-B171-9EE357D8E064}" type="presOf" srcId="{F008957A-C69C-4E47-8523-6BAAFAC429FA}" destId="{479A45B6-B42B-488A-A36C-4E0E5FCE1AEC}" srcOrd="0" destOrd="0" presId="urn:microsoft.com/office/officeart/2005/8/layout/radial3"/>
    <dgm:cxn modelId="{9117869F-4796-4FD8-9B58-2D54A0232536}" srcId="{38D8B1D2-C393-4495-B625-527953F1D5EA}" destId="{38E68667-8847-4B3E-8E9F-41E8509C149D}" srcOrd="2" destOrd="0" parTransId="{17CFFFE7-746C-4818-9890-52B2B80CDDDD}" sibTransId="{6D91BDE0-0069-4625-97DB-2838FE2AA734}"/>
    <dgm:cxn modelId="{A071CFB3-D78D-4314-AC1E-E6D06685690F}" srcId="{38D8B1D2-C393-4495-B625-527953F1D5EA}" destId="{63B9F685-C290-4EED-8DAA-348A6F60FC01}" srcOrd="1" destOrd="0" parTransId="{9D35E1B9-48CF-4695-AB1F-3CE8EE916ADB}" sibTransId="{E8B077E0-EA22-4AE2-8524-CB72B30A471B}"/>
    <dgm:cxn modelId="{F6EB281A-5421-42D2-A5BD-2BE500A82068}" srcId="{38D8B1D2-C393-4495-B625-527953F1D5EA}" destId="{69688109-A673-4227-BFE2-8EF16A80F4B9}" srcOrd="0" destOrd="0" parTransId="{DF75A8C2-3573-4533-A855-A9B11134AACB}" sibTransId="{A58AE04C-A0D8-4821-9794-E4D6C2D37881}"/>
    <dgm:cxn modelId="{E893ED70-F60C-499C-9C84-767C22BD0CAF}" type="presOf" srcId="{63B9F685-C290-4EED-8DAA-348A6F60FC01}" destId="{937C6699-E24D-4CF9-85E2-04222C1F577C}" srcOrd="0" destOrd="0" presId="urn:microsoft.com/office/officeart/2005/8/layout/radial3"/>
    <dgm:cxn modelId="{7F831674-9EA6-4443-A694-024785848D6D}" type="presOf" srcId="{38E68667-8847-4B3E-8E9F-41E8509C149D}" destId="{13C60D96-5E45-4FFB-8980-18CC14E8D0B2}" srcOrd="0" destOrd="0" presId="urn:microsoft.com/office/officeart/2005/8/layout/radial3"/>
    <dgm:cxn modelId="{A538E1DB-40A3-46A9-99E3-A4EED48E324A}" srcId="{F008957A-C69C-4E47-8523-6BAAFAC429FA}" destId="{38D8B1D2-C393-4495-B625-527953F1D5EA}" srcOrd="0" destOrd="0" parTransId="{82106D98-17C3-42D3-B766-CB2F9153BE3D}" sibTransId="{25350CE8-BF6A-4320-9302-3599364FCCBE}"/>
    <dgm:cxn modelId="{D5027C96-A045-42FA-85DB-ABBEBF78F173}" type="presParOf" srcId="{479A45B6-B42B-488A-A36C-4E0E5FCE1AEC}" destId="{AB3CF4D0-C9AB-4EDE-AC73-7BB0EA53A8DC}" srcOrd="0" destOrd="0" presId="urn:microsoft.com/office/officeart/2005/8/layout/radial3"/>
    <dgm:cxn modelId="{C25B38A6-E101-411E-AA58-E50DF43ADC1C}" type="presParOf" srcId="{AB3CF4D0-C9AB-4EDE-AC73-7BB0EA53A8DC}" destId="{12657A67-B45C-4E37-973C-5DAB2605E3A3}" srcOrd="0" destOrd="0" presId="urn:microsoft.com/office/officeart/2005/8/layout/radial3"/>
    <dgm:cxn modelId="{1ED9EF95-ACDE-43E1-87F7-9A76B63F8D47}" type="presParOf" srcId="{AB3CF4D0-C9AB-4EDE-AC73-7BB0EA53A8DC}" destId="{45D823B5-DE42-4092-AE1B-027980D96E00}" srcOrd="1" destOrd="0" presId="urn:microsoft.com/office/officeart/2005/8/layout/radial3"/>
    <dgm:cxn modelId="{D0531756-6C30-48EB-AE06-49B16EE513D5}" type="presParOf" srcId="{AB3CF4D0-C9AB-4EDE-AC73-7BB0EA53A8DC}" destId="{937C6699-E24D-4CF9-85E2-04222C1F577C}" srcOrd="2" destOrd="0" presId="urn:microsoft.com/office/officeart/2005/8/layout/radial3"/>
    <dgm:cxn modelId="{DD2919F4-2315-4266-9E3F-FD38B9257EBE}" type="presParOf" srcId="{AB3CF4D0-C9AB-4EDE-AC73-7BB0EA53A8DC}" destId="{13C60D96-5E45-4FFB-8980-18CC14E8D0B2}" srcOrd="3" destOrd="0" presId="urn:microsoft.com/office/officeart/2005/8/layout/radial3"/>
    <dgm:cxn modelId="{88E34C7C-F834-418F-A301-8336175F0F4C}" type="presParOf" srcId="{AB3CF4D0-C9AB-4EDE-AC73-7BB0EA53A8DC}" destId="{FD4D7635-80D7-4D58-9330-4398338DE019}" srcOrd="4"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57A67-B45C-4E37-973C-5DAB2605E3A3}">
      <dsp:nvSpPr>
        <dsp:cNvPr id="0" name=""/>
        <dsp:cNvSpPr/>
      </dsp:nvSpPr>
      <dsp:spPr>
        <a:xfrm>
          <a:off x="2651542" y="1101711"/>
          <a:ext cx="3005666" cy="300566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fr-FR" sz="6500" kern="1200" dirty="0" smtClean="0"/>
            <a:t>TAVI</a:t>
          </a:r>
          <a:endParaRPr lang="fr-FR" sz="6500" kern="1200" dirty="0"/>
        </a:p>
      </dsp:txBody>
      <dsp:txXfrm>
        <a:off x="3091712" y="1541881"/>
        <a:ext cx="2125326" cy="2125326"/>
      </dsp:txXfrm>
    </dsp:sp>
    <dsp:sp modelId="{45D823B5-DE42-4092-AE1B-027980D96E00}">
      <dsp:nvSpPr>
        <dsp:cNvPr id="0" name=""/>
        <dsp:cNvSpPr/>
      </dsp:nvSpPr>
      <dsp:spPr>
        <a:xfrm>
          <a:off x="3387300" y="-45686"/>
          <a:ext cx="1502833" cy="1502833"/>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MAV</a:t>
          </a:r>
          <a:endParaRPr lang="fr-FR" sz="2400" kern="1200" dirty="0"/>
        </a:p>
      </dsp:txBody>
      <dsp:txXfrm>
        <a:off x="3607385" y="174399"/>
        <a:ext cx="1062663" cy="1062663"/>
      </dsp:txXfrm>
    </dsp:sp>
    <dsp:sp modelId="{937C6699-E24D-4CF9-85E2-04222C1F577C}">
      <dsp:nvSpPr>
        <dsp:cNvPr id="0" name=""/>
        <dsp:cNvSpPr/>
      </dsp:nvSpPr>
      <dsp:spPr>
        <a:xfrm>
          <a:off x="4995564" y="1832411"/>
          <a:ext cx="2201064" cy="1661397"/>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Kyste pancréatique</a:t>
          </a:r>
          <a:endParaRPr lang="fr-FR" sz="2000" kern="1200" dirty="0"/>
        </a:p>
      </dsp:txBody>
      <dsp:txXfrm>
        <a:off x="5317902" y="2075717"/>
        <a:ext cx="1556388" cy="1174785"/>
      </dsp:txXfrm>
    </dsp:sp>
    <dsp:sp modelId="{13C60D96-5E45-4FFB-8980-18CC14E8D0B2}">
      <dsp:nvSpPr>
        <dsp:cNvPr id="0" name=""/>
        <dsp:cNvSpPr/>
      </dsp:nvSpPr>
      <dsp:spPr>
        <a:xfrm>
          <a:off x="3147395" y="3776626"/>
          <a:ext cx="1982643" cy="168772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Coordination du parcours de soins</a:t>
          </a:r>
          <a:endParaRPr lang="fr-FR" sz="1800" kern="1200" dirty="0"/>
        </a:p>
      </dsp:txBody>
      <dsp:txXfrm>
        <a:off x="3437746" y="4023788"/>
        <a:ext cx="1401941" cy="1193403"/>
      </dsp:txXfrm>
    </dsp:sp>
    <dsp:sp modelId="{FD4D7635-80D7-4D58-9330-4398338DE019}">
      <dsp:nvSpPr>
        <dsp:cNvPr id="0" name=""/>
        <dsp:cNvSpPr/>
      </dsp:nvSpPr>
      <dsp:spPr>
        <a:xfrm>
          <a:off x="931370" y="1806622"/>
          <a:ext cx="2499933" cy="1712974"/>
        </a:xfrm>
        <a:prstGeom prst="ellipse">
          <a:avLst/>
        </a:prstGeom>
        <a:solidFill>
          <a:schemeClr val="accent1">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Décompensation cardiaque</a:t>
          </a:r>
          <a:endParaRPr lang="fr-FR" sz="1800" kern="1200" dirty="0"/>
        </a:p>
      </dsp:txBody>
      <dsp:txXfrm>
        <a:off x="1297477" y="2057481"/>
        <a:ext cx="1767719" cy="121125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7FA64-C1C0-4D8F-939E-DB6A3F2BE376}" type="datetimeFigureOut">
              <a:rPr lang="fr-FR" smtClean="0"/>
              <a:t>25/06/2025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D8BD4-4924-4C1B-96F2-75FABEA73566}" type="slidenum">
              <a:rPr lang="fr-FR" smtClean="0"/>
              <a:t>‹N°›</a:t>
            </a:fld>
            <a:endParaRPr lang="fr-FR"/>
          </a:p>
        </p:txBody>
      </p:sp>
    </p:spTree>
    <p:extLst>
      <p:ext uri="{BB962C8B-B14F-4D97-AF65-F5344CB8AC3E}">
        <p14:creationId xmlns:p14="http://schemas.microsoft.com/office/powerpoint/2010/main" val="2317522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B9D8BD4-4924-4C1B-96F2-75FABEA73566}" type="slidenum">
              <a:rPr lang="fr-FR" smtClean="0"/>
              <a:t>3</a:t>
            </a:fld>
            <a:endParaRPr lang="fr-FR"/>
          </a:p>
        </p:txBody>
      </p:sp>
    </p:spTree>
    <p:extLst>
      <p:ext uri="{BB962C8B-B14F-4D97-AF65-F5344CB8AC3E}">
        <p14:creationId xmlns:p14="http://schemas.microsoft.com/office/powerpoint/2010/main" val="2343656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Non</a:t>
            </a:r>
            <a:r>
              <a:rPr lang="fr-FR" baseline="0" dirty="0" smtClean="0"/>
              <a:t> adhésion thérapeutique,</a:t>
            </a:r>
          </a:p>
          <a:p>
            <a:r>
              <a:rPr lang="fr-FR" baseline="0" dirty="0" smtClean="0"/>
              <a:t>SAU 08/12: Majoration des OMI + asthénie + chute avec TC + AEG &gt; Hospitalisation aux Sources</a:t>
            </a:r>
          </a:p>
          <a:p>
            <a:r>
              <a:rPr lang="fr-FR" baseline="0" dirty="0" smtClean="0"/>
              <a:t>&gt; Déplétion hydro sodée</a:t>
            </a:r>
          </a:p>
        </p:txBody>
      </p:sp>
      <p:sp>
        <p:nvSpPr>
          <p:cNvPr id="4" name="Espace réservé du numéro de diapositive 3"/>
          <p:cNvSpPr>
            <a:spLocks noGrp="1"/>
          </p:cNvSpPr>
          <p:nvPr>
            <p:ph type="sldNum" sz="quarter" idx="10"/>
          </p:nvPr>
        </p:nvSpPr>
        <p:spPr/>
        <p:txBody>
          <a:bodyPr/>
          <a:lstStyle/>
          <a:p>
            <a:fld id="{0B9D8BD4-4924-4C1B-96F2-75FABEA73566}" type="slidenum">
              <a:rPr lang="fr-FR" smtClean="0"/>
              <a:t>19</a:t>
            </a:fld>
            <a:endParaRPr lang="fr-FR"/>
          </a:p>
        </p:txBody>
      </p:sp>
    </p:spTree>
    <p:extLst>
      <p:ext uri="{BB962C8B-B14F-4D97-AF65-F5344CB8AC3E}">
        <p14:creationId xmlns:p14="http://schemas.microsoft.com/office/powerpoint/2010/main" val="1890987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Non</a:t>
            </a:r>
            <a:r>
              <a:rPr lang="fr-FR" baseline="0" dirty="0" smtClean="0"/>
              <a:t> adhésion thérapeutique,</a:t>
            </a:r>
          </a:p>
          <a:p>
            <a:r>
              <a:rPr lang="fr-FR" baseline="0" dirty="0" smtClean="0"/>
              <a:t>Cs cardio </a:t>
            </a:r>
            <a:r>
              <a:rPr lang="fr-FR" baseline="0" dirty="0" err="1" smtClean="0"/>
              <a:t>pre</a:t>
            </a:r>
            <a:r>
              <a:rPr lang="fr-FR" baseline="0" dirty="0" smtClean="0"/>
              <a:t> TAVI avec dossier incomplet &gt; Vu par HGE en ville mais pas vu IRM, colo programmée; ulcères</a:t>
            </a:r>
          </a:p>
          <a:p>
            <a:r>
              <a:rPr lang="fr-FR" baseline="0" dirty="0" smtClean="0"/>
              <a:t>Epuisement IDE avec difficultés maintien à domicile, tentatives infructueuses de joindre les IDEL sans réponse du 09 au 12, MT injoignable sans répondeur,</a:t>
            </a:r>
          </a:p>
          <a:p>
            <a:r>
              <a:rPr lang="fr-FR" baseline="0" dirty="0" smtClean="0"/>
              <a:t>SAU 08/12: Majoration des OMI + asthénie + chute avec TC + AEG + ulcères semblant surinfectés &gt; Hospitalisation aux Sources</a:t>
            </a:r>
          </a:p>
          <a:p>
            <a:r>
              <a:rPr lang="fr-FR" baseline="0" dirty="0" smtClean="0"/>
              <a:t>&gt; Déplétion hydro sodée</a:t>
            </a:r>
          </a:p>
        </p:txBody>
      </p:sp>
      <p:sp>
        <p:nvSpPr>
          <p:cNvPr id="4" name="Espace réservé du numéro de diapositive 3"/>
          <p:cNvSpPr>
            <a:spLocks noGrp="1"/>
          </p:cNvSpPr>
          <p:nvPr>
            <p:ph type="sldNum" sz="quarter" idx="10"/>
          </p:nvPr>
        </p:nvSpPr>
        <p:spPr/>
        <p:txBody>
          <a:bodyPr/>
          <a:lstStyle/>
          <a:p>
            <a:fld id="{0B9D8BD4-4924-4C1B-96F2-75FABEA73566}" type="slidenum">
              <a:rPr lang="fr-FR" smtClean="0"/>
              <a:t>20</a:t>
            </a:fld>
            <a:endParaRPr lang="fr-FR"/>
          </a:p>
        </p:txBody>
      </p:sp>
    </p:spTree>
    <p:extLst>
      <p:ext uri="{BB962C8B-B14F-4D97-AF65-F5344CB8AC3E}">
        <p14:creationId xmlns:p14="http://schemas.microsoft.com/office/powerpoint/2010/main" val="1393579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 Hier soir il n’a pas été capable de nous alerter alors qu’elle était en détresse et souillée. C’est l’IDE ce matin qui l’a trouvée avec des constantes très basses et dans ses selles. En tout cas nous ne pourrons pas </a:t>
            </a:r>
            <a:r>
              <a:rPr lang="fr-FR" dirty="0" err="1" smtClean="0"/>
              <a:t>réintervenir</a:t>
            </a:r>
            <a:r>
              <a:rPr lang="fr-FR" dirty="0" smtClean="0"/>
              <a:t> auprès de cette dame, un placement semble plus adapté aujourd’hui.« </a:t>
            </a:r>
          </a:p>
          <a:p>
            <a:r>
              <a:rPr lang="fr-FR" dirty="0" smtClean="0"/>
              <a:t>La veille, la patiente a présenté dans la soirée plusieurs débâcle diarrhéique, l'époux de la patiente l'a retrouvé ce matin très asthénique avec impossibilité de se lever et dyspnéique. Il n’a pas fait un appel aux secours. Devant des tensions asymétriques au bras ,IDEL fait un appel au SAMU qui retrouvait une désaturation à 85%. Dans ce contexte la patiente a été orientée aux urgences de Pasteur</a:t>
            </a:r>
          </a:p>
          <a:p>
            <a:r>
              <a:rPr lang="fr-FR" dirty="0" smtClean="0"/>
              <a:t>Patiente avec double défaillance respiratoire et hémodynamique. Elle présente aussi une AEG, des diarrhées importantes et valvulopathie avec indication de TAVI. Incurie avec refus de poursuite de suivi par ses IDE à domicile (alerte fait auprès des services sociaux), score de fragilité évalué à 6. Dans ce contexte une admission en réanimation est déraisonnable.</a:t>
            </a:r>
          </a:p>
          <a:p>
            <a:r>
              <a:rPr lang="fr-FR" dirty="0" smtClean="0"/>
              <a:t>DC</a:t>
            </a:r>
            <a:endParaRPr lang="fr-FR" dirty="0"/>
          </a:p>
        </p:txBody>
      </p:sp>
      <p:sp>
        <p:nvSpPr>
          <p:cNvPr id="4" name="Espace réservé du numéro de diapositive 3"/>
          <p:cNvSpPr>
            <a:spLocks noGrp="1"/>
          </p:cNvSpPr>
          <p:nvPr>
            <p:ph type="sldNum" sz="quarter" idx="10"/>
          </p:nvPr>
        </p:nvSpPr>
        <p:spPr/>
        <p:txBody>
          <a:bodyPr/>
          <a:lstStyle/>
          <a:p>
            <a:fld id="{0B9D8BD4-4924-4C1B-96F2-75FABEA73566}" type="slidenum">
              <a:rPr lang="fr-FR" smtClean="0"/>
              <a:t>22</a:t>
            </a:fld>
            <a:endParaRPr lang="fr-FR"/>
          </a:p>
        </p:txBody>
      </p:sp>
    </p:spTree>
    <p:extLst>
      <p:ext uri="{BB962C8B-B14F-4D97-AF65-F5344CB8AC3E}">
        <p14:creationId xmlns:p14="http://schemas.microsoft.com/office/powerpoint/2010/main" val="1230664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fr-FR" dirty="0" smtClean="0"/>
              <a:t>Mode de vie</a:t>
            </a:r>
          </a:p>
          <a:p>
            <a:pPr lvl="2"/>
            <a:r>
              <a:rPr lang="fr-FR" dirty="0" smtClean="0"/>
              <a:t>Mariée, vit avec son époux, qui prépare son pilulier</a:t>
            </a:r>
          </a:p>
          <a:p>
            <a:pPr lvl="2"/>
            <a:r>
              <a:rPr lang="fr-FR" dirty="0" smtClean="0"/>
              <a:t>IDEL /j pour surveillance constantes et pansement</a:t>
            </a:r>
          </a:p>
          <a:p>
            <a:pPr lvl="2"/>
            <a:r>
              <a:rPr lang="fr-FR" dirty="0" smtClean="0"/>
              <a:t>Autonome pour les AVQ et repas (cuisine) . Epoux:</a:t>
            </a:r>
            <a:r>
              <a:rPr lang="fr-FR" baseline="0" dirty="0" smtClean="0"/>
              <a:t> ttt ,</a:t>
            </a:r>
            <a:r>
              <a:rPr lang="fr-FR" dirty="0" smtClean="0"/>
              <a:t>courses + livraison au domicile, gestion administrative et financière (IADL 3/4). Couple s’occupe du ménage</a:t>
            </a:r>
          </a:p>
          <a:p>
            <a:pPr lvl="1"/>
            <a:r>
              <a:rPr lang="fr-FR" dirty="0" smtClean="0"/>
              <a:t>	Incontinence urinaire, trouble du transit</a:t>
            </a:r>
          </a:p>
          <a:p>
            <a:pPr lvl="1"/>
            <a:r>
              <a:rPr lang="fr-FR" dirty="0" smtClean="0"/>
              <a:t>	Rollator</a:t>
            </a:r>
          </a:p>
          <a:p>
            <a:pPr lvl="1"/>
            <a:endParaRPr lang="fr-FR" dirty="0" smtClean="0"/>
          </a:p>
          <a:p>
            <a:pPr lvl="1"/>
            <a:r>
              <a:rPr lang="fr-FR" dirty="0" smtClean="0"/>
              <a:t>ATCD: </a:t>
            </a:r>
          </a:p>
          <a:p>
            <a:pPr lvl="2"/>
            <a:r>
              <a:rPr lang="fr-FR" dirty="0" smtClean="0"/>
              <a:t>Cardiopathie hypertrophique</a:t>
            </a:r>
          </a:p>
          <a:p>
            <a:pPr lvl="2"/>
            <a:r>
              <a:rPr lang="fr-FR" dirty="0" smtClean="0"/>
              <a:t>Cardiopathie valvulaire avec rétrécissement aortique serré et rétrécissement mitral non sévère.</a:t>
            </a:r>
          </a:p>
          <a:p>
            <a:pPr lvl="2"/>
            <a:r>
              <a:rPr lang="fr-FR" dirty="0" smtClean="0"/>
              <a:t>Endocardite infectieuse à staphylocoque doré sur valve native mitrale sur polype colique – Avril 2022</a:t>
            </a:r>
          </a:p>
          <a:p>
            <a:pPr lvl="2"/>
            <a:r>
              <a:rPr lang="fr-FR" dirty="0" smtClean="0"/>
              <a:t>Endocardite infectieuse à streptocoque </a:t>
            </a:r>
            <a:r>
              <a:rPr lang="fr-FR" dirty="0" err="1" smtClean="0"/>
              <a:t>equinus</a:t>
            </a:r>
            <a:r>
              <a:rPr lang="fr-FR" dirty="0" smtClean="0"/>
              <a:t> sur valve native aortique - Janvier 2023</a:t>
            </a:r>
          </a:p>
          <a:p>
            <a:pPr lvl="2"/>
            <a:r>
              <a:rPr lang="fr-FR" dirty="0" smtClean="0"/>
              <a:t>Angiome capillaire à flux rapide temporal interne gauche avec hématome </a:t>
            </a:r>
            <a:r>
              <a:rPr lang="fr-FR" dirty="0" err="1" smtClean="0"/>
              <a:t>intraparenchymateux</a:t>
            </a:r>
            <a:r>
              <a:rPr lang="fr-FR" dirty="0" smtClean="0"/>
              <a:t> lobaire </a:t>
            </a:r>
            <a:r>
              <a:rPr lang="fr-FR" dirty="0" err="1" smtClean="0"/>
              <a:t>pariéto</a:t>
            </a:r>
            <a:r>
              <a:rPr lang="fr-FR" dirty="0" smtClean="0"/>
              <a:t>-occipital gauche de 2 cm sur malformation artérioveineuse - 2023.</a:t>
            </a:r>
          </a:p>
          <a:p>
            <a:pPr lvl="2"/>
            <a:r>
              <a:rPr lang="fr-FR" dirty="0" smtClean="0"/>
              <a:t>Nodule pancréatique non exploré - 2024</a:t>
            </a:r>
          </a:p>
          <a:p>
            <a:pPr lvl="2"/>
            <a:r>
              <a:rPr lang="fr-FR" dirty="0" smtClean="0"/>
              <a:t>Asthme ancien, non suivi. Absence de crise depuis 1992</a:t>
            </a:r>
          </a:p>
          <a:p>
            <a:pPr lvl="2"/>
            <a:r>
              <a:rPr lang="fr-FR" dirty="0" smtClean="0"/>
              <a:t>Ulcères variqueux bilatéraux sur insuffisance veineuse chronique </a:t>
            </a:r>
          </a:p>
          <a:p>
            <a:pPr lvl="2"/>
            <a:r>
              <a:rPr lang="fr-FR" dirty="0" err="1" smtClean="0"/>
              <a:t>Dysglobulinémie</a:t>
            </a:r>
            <a:r>
              <a:rPr lang="fr-FR" dirty="0" smtClean="0"/>
              <a:t> monoclonale</a:t>
            </a:r>
          </a:p>
          <a:p>
            <a:pPr lvl="2"/>
            <a:r>
              <a:rPr lang="fr-FR" dirty="0" smtClean="0"/>
              <a:t>Trouble dépressif récurrent</a:t>
            </a:r>
          </a:p>
          <a:p>
            <a:pPr lvl="2"/>
            <a:r>
              <a:rPr lang="fr-FR" dirty="0" smtClean="0"/>
              <a:t>Surpoids</a:t>
            </a:r>
          </a:p>
          <a:p>
            <a:pPr lvl="2"/>
            <a:r>
              <a:rPr lang="fr-FR" dirty="0" smtClean="0"/>
              <a:t>Amaurose œil gauche sur toxoplasmose</a:t>
            </a:r>
          </a:p>
          <a:p>
            <a:pPr lvl="2"/>
            <a:r>
              <a:rPr lang="fr-FR" dirty="0" smtClean="0"/>
              <a:t>Incontinence urinaire</a:t>
            </a:r>
          </a:p>
          <a:p>
            <a:endParaRPr lang="fr-FR" dirty="0"/>
          </a:p>
        </p:txBody>
      </p:sp>
      <p:sp>
        <p:nvSpPr>
          <p:cNvPr id="4" name="Espace réservé du numéro de diapositive 3"/>
          <p:cNvSpPr>
            <a:spLocks noGrp="1"/>
          </p:cNvSpPr>
          <p:nvPr>
            <p:ph type="sldNum" sz="quarter" idx="10"/>
          </p:nvPr>
        </p:nvSpPr>
        <p:spPr/>
        <p:txBody>
          <a:bodyPr/>
          <a:lstStyle/>
          <a:p>
            <a:fld id="{0B9D8BD4-4924-4C1B-96F2-75FABEA73566}" type="slidenum">
              <a:rPr lang="fr-FR" smtClean="0"/>
              <a:t>9</a:t>
            </a:fld>
            <a:endParaRPr lang="fr-FR"/>
          </a:p>
        </p:txBody>
      </p:sp>
    </p:spTree>
    <p:extLst>
      <p:ext uri="{BB962C8B-B14F-4D97-AF65-F5344CB8AC3E}">
        <p14:creationId xmlns:p14="http://schemas.microsoft.com/office/powerpoint/2010/main" val="980870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fr-FR" dirty="0" smtClean="0"/>
              <a:t>Dernière hospitalisation pour décompensation cardiaque : Mai 2024: </a:t>
            </a:r>
          </a:p>
          <a:p>
            <a:pPr lvl="2"/>
            <a:r>
              <a:rPr lang="fr-FR" dirty="0" smtClean="0"/>
              <a:t>Se présente initialement pour :douleur thoracique, gêne respiratoire depuis 3 jours non fébrile avec une majoration des </a:t>
            </a:r>
            <a:r>
              <a:rPr lang="fr-FR" dirty="0" err="1" smtClean="0"/>
              <a:t>oedèmes</a:t>
            </a:r>
            <a:r>
              <a:rPr lang="fr-FR" dirty="0" smtClean="0"/>
              <a:t> chroniques sur insuffisance veineuse, +6kg en une semaine</a:t>
            </a:r>
          </a:p>
          <a:p>
            <a:pPr lvl="2"/>
            <a:r>
              <a:rPr lang="fr-FR" dirty="0" smtClean="0"/>
              <a:t>Hospitalisation pour une décompensation cardiaque globale sur cardiopathie valvulaire sévère avec rétrécissement aortique devant être traité par TAVI par le Dr X en attente. Le scanner pré-TAVI  a été fait, le Dr X va organiser prochainement l'intervention sur l'institut Arnault </a:t>
            </a:r>
            <a:r>
              <a:rPr lang="fr-FR" dirty="0" err="1" smtClean="0"/>
              <a:t>Tzanck</a:t>
            </a:r>
            <a:r>
              <a:rPr lang="fr-FR" dirty="0" smtClean="0"/>
              <a:t>.</a:t>
            </a:r>
          </a:p>
          <a:p>
            <a:pPr lvl="2"/>
            <a:r>
              <a:rPr lang="fr-FR" dirty="0" smtClean="0"/>
              <a:t>L'évolution est favorable sous déplétion hydro sodée, La patiente a perdu plus de 12 kg, poids de sortie 77kg</a:t>
            </a:r>
          </a:p>
          <a:p>
            <a:pPr lvl="2"/>
            <a:r>
              <a:rPr lang="fr-FR" dirty="0" smtClean="0"/>
              <a:t>L'hospitalisation s'est compliquée :  D' ulcères veineux importants </a:t>
            </a:r>
            <a:r>
              <a:rPr lang="fr-FR" dirty="0" err="1" smtClean="0"/>
              <a:t>érytrocyanotiques</a:t>
            </a:r>
            <a:r>
              <a:rPr lang="fr-FR" dirty="0" smtClean="0"/>
              <a:t> sur insuffisance veineuse chronique avec œdème de déclivité très important.</a:t>
            </a:r>
          </a:p>
          <a:p>
            <a:pPr lvl="1"/>
            <a:endParaRPr lang="fr-FR" dirty="0" smtClean="0"/>
          </a:p>
          <a:p>
            <a:pPr lvl="1"/>
            <a:r>
              <a:rPr lang="fr-FR" dirty="0" smtClean="0"/>
              <a:t>Dernière FEVG connue (mai 2024) : </a:t>
            </a:r>
          </a:p>
          <a:p>
            <a:pPr lvl="2"/>
            <a:r>
              <a:rPr lang="fr-FR" dirty="0" smtClean="0"/>
              <a:t>60 % VG hypertrophié- Valve aortique d'allure </a:t>
            </a:r>
            <a:r>
              <a:rPr lang="fr-FR" dirty="0" err="1" smtClean="0"/>
              <a:t>tricommissurale</a:t>
            </a:r>
            <a:r>
              <a:rPr lang="fr-FR" dirty="0" smtClean="0"/>
              <a:t>, calcifiée, siège d'une maladie aortique semblant sévère avec une fuite d'allure modérée et rétrécissement atteignant les critères de sévérité avec gradient moyen 46 </a:t>
            </a:r>
            <a:r>
              <a:rPr lang="fr-FR" dirty="0" err="1" smtClean="0"/>
              <a:t>mmHg</a:t>
            </a:r>
            <a:r>
              <a:rPr lang="fr-FR" dirty="0" smtClean="0"/>
              <a:t>, </a:t>
            </a:r>
            <a:r>
              <a:rPr lang="fr-FR" dirty="0" err="1" smtClean="0"/>
              <a:t>Vmax</a:t>
            </a:r>
            <a:r>
              <a:rPr lang="fr-FR" dirty="0" smtClean="0"/>
              <a:t> 4,16 m/s, SVA 0,84 cm², IP 0,25.</a:t>
            </a:r>
          </a:p>
          <a:p>
            <a:pPr lvl="2"/>
            <a:r>
              <a:rPr lang="fr-FR" dirty="0" smtClean="0"/>
              <a:t>Rétrécissement mitral dégénératif très calcifié, avec gradient moyen à 5 </a:t>
            </a:r>
            <a:r>
              <a:rPr lang="fr-FR" dirty="0" err="1" smtClean="0"/>
              <a:t>mmHg</a:t>
            </a:r>
            <a:r>
              <a:rPr lang="fr-FR" dirty="0" smtClean="0"/>
              <a:t>, SVM par PHT à 2,2 cm² (dernière évaluation plus péjorative). VD et OD dilatés. Fonction systolique VD normale </a:t>
            </a:r>
          </a:p>
          <a:p>
            <a:r>
              <a:rPr lang="fr-FR" dirty="0" smtClean="0"/>
              <a:t>Josiane</a:t>
            </a:r>
            <a:r>
              <a:rPr lang="fr-FR" baseline="0" dirty="0" smtClean="0"/>
              <a:t> </a:t>
            </a:r>
            <a:r>
              <a:rPr lang="fr-FR" dirty="0" smtClean="0"/>
              <a:t>OK pour TAVI</a:t>
            </a:r>
          </a:p>
          <a:p>
            <a:endParaRPr lang="fr-FR" dirty="0"/>
          </a:p>
        </p:txBody>
      </p:sp>
      <p:sp>
        <p:nvSpPr>
          <p:cNvPr id="4" name="Espace réservé du numéro de diapositive 3"/>
          <p:cNvSpPr>
            <a:spLocks noGrp="1"/>
          </p:cNvSpPr>
          <p:nvPr>
            <p:ph type="sldNum" sz="quarter" idx="10"/>
          </p:nvPr>
        </p:nvSpPr>
        <p:spPr/>
        <p:txBody>
          <a:bodyPr/>
          <a:lstStyle/>
          <a:p>
            <a:fld id="{0B9D8BD4-4924-4C1B-96F2-75FABEA73566}" type="slidenum">
              <a:rPr lang="fr-FR" smtClean="0"/>
              <a:t>10</a:t>
            </a:fld>
            <a:endParaRPr lang="fr-FR"/>
          </a:p>
        </p:txBody>
      </p:sp>
    </p:spTree>
    <p:extLst>
      <p:ext uri="{BB962C8B-B14F-4D97-AF65-F5344CB8AC3E}">
        <p14:creationId xmlns:p14="http://schemas.microsoft.com/office/powerpoint/2010/main" val="3807763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fr-FR" dirty="0" smtClean="0"/>
              <a:t>Problématiques à résoudre avant le TAVI:</a:t>
            </a:r>
          </a:p>
          <a:p>
            <a:pPr lvl="2"/>
            <a:r>
              <a:rPr lang="fr-FR" dirty="0" smtClean="0"/>
              <a:t>présence d'un angiome capillaire découvert à l'IRM suite à un hématome intra parenchymateux lobaire </a:t>
            </a:r>
            <a:r>
              <a:rPr lang="fr-FR" dirty="0" err="1" smtClean="0"/>
              <a:t>pariéto</a:t>
            </a:r>
            <a:r>
              <a:rPr lang="fr-FR" dirty="0" smtClean="0"/>
              <a:t>-occipital gauche, en attente de </a:t>
            </a:r>
            <a:r>
              <a:rPr lang="fr-FR" dirty="0" err="1" smtClean="0"/>
              <a:t>réévalutation</a:t>
            </a:r>
            <a:r>
              <a:rPr lang="fr-FR" dirty="0" smtClean="0"/>
              <a:t> par un neurologue radio-interventionnel (consultation prévue le 08/02/24 non réalisée).</a:t>
            </a:r>
          </a:p>
          <a:p>
            <a:pPr lvl="2"/>
            <a:r>
              <a:rPr lang="fr-FR" dirty="0" smtClean="0"/>
              <a:t>découverte au scanner de 2022 d'une formation kystique de la tête du pancréas évoluant en taille depuis et mesuré à 30 x 24 mm dans le plan axial au TDM pré TAVI du 23/05, pour lequel un IRM pancréatique a été demandé en novembre 2023 mais non réalisé.</a:t>
            </a:r>
          </a:p>
          <a:p>
            <a:pPr lvl="2"/>
            <a:endParaRPr lang="fr-FR" dirty="0" smtClean="0"/>
          </a:p>
          <a:p>
            <a:pPr lvl="1"/>
            <a:r>
              <a:rPr lang="fr-FR" dirty="0" smtClean="0"/>
              <a:t>Traitement actuel:</a:t>
            </a:r>
          </a:p>
          <a:p>
            <a:pPr lvl="2"/>
            <a:r>
              <a:rPr lang="fr-FR" dirty="0" smtClean="0"/>
              <a:t>DAPAGLIFOZINE 10 mg 1 comprimé le matin</a:t>
            </a:r>
          </a:p>
          <a:p>
            <a:pPr lvl="2"/>
            <a:r>
              <a:rPr lang="fr-FR" dirty="0" smtClean="0"/>
              <a:t>FUROSEMIDE 500 mg ¼ comprimé le matin ; ¼ comprimé le midi</a:t>
            </a:r>
          </a:p>
          <a:p>
            <a:pPr lvl="2"/>
            <a:r>
              <a:rPr lang="fr-FR" dirty="0" smtClean="0"/>
              <a:t>SPIRONOLACTONE 25 mg 1 comprimé le matin</a:t>
            </a:r>
          </a:p>
          <a:p>
            <a:pPr marL="180000" lvl="2" indent="0">
              <a:buNone/>
            </a:pPr>
            <a:endParaRPr lang="fr-FR" dirty="0" smtClean="0"/>
          </a:p>
          <a:p>
            <a:pPr lvl="1"/>
            <a:r>
              <a:rPr lang="fr-FR" dirty="0" smtClean="0"/>
              <a:t>Consultation IPA 7 juin 2024</a:t>
            </a:r>
          </a:p>
          <a:p>
            <a:pPr lvl="2"/>
            <a:r>
              <a:rPr lang="fr-FR" dirty="0" smtClean="0"/>
              <a:t>Deux semaines après sa sortie d’hospitalisation pour décompensation cardiaque</a:t>
            </a:r>
          </a:p>
          <a:p>
            <a:pPr lvl="2"/>
            <a:r>
              <a:rPr lang="fr-FR" dirty="0" smtClean="0"/>
              <a:t>NYHA II fort</a:t>
            </a:r>
          </a:p>
          <a:p>
            <a:pPr lvl="2"/>
            <a:r>
              <a:rPr lang="fr-FR" dirty="0" err="1" smtClean="0"/>
              <a:t>oedèmes</a:t>
            </a:r>
            <a:r>
              <a:rPr lang="fr-FR" dirty="0" smtClean="0"/>
              <a:t> des membres inférieurs jusqu'à </a:t>
            </a:r>
            <a:r>
              <a:rPr lang="fr-FR" dirty="0" err="1" smtClean="0"/>
              <a:t>mi-mollets</a:t>
            </a:r>
            <a:r>
              <a:rPr lang="fr-FR" dirty="0" smtClean="0"/>
              <a:t>, inflammatoires, ne prenant pas le godet, une légère turgescence jugulaire avec reflux hépato-jugulaire</a:t>
            </a:r>
          </a:p>
          <a:p>
            <a:pPr lvl="2"/>
            <a:r>
              <a:rPr lang="fr-FR" dirty="0" smtClean="0"/>
              <a:t>NT pro-BNP est à 20 989 </a:t>
            </a:r>
            <a:r>
              <a:rPr lang="fr-FR" dirty="0" err="1" smtClean="0"/>
              <a:t>pg</a:t>
            </a:r>
            <a:r>
              <a:rPr lang="fr-FR" dirty="0" smtClean="0"/>
              <a:t>/L (vs 17 948 </a:t>
            </a:r>
            <a:r>
              <a:rPr lang="fr-FR" dirty="0" err="1" smtClean="0"/>
              <a:t>pg</a:t>
            </a:r>
            <a:r>
              <a:rPr lang="fr-FR" dirty="0" smtClean="0"/>
              <a:t>/</a:t>
            </a:r>
            <a:r>
              <a:rPr lang="fr-FR" dirty="0" err="1" smtClean="0"/>
              <a:t>mL</a:t>
            </a:r>
            <a:r>
              <a:rPr lang="fr-FR" dirty="0" smtClean="0"/>
              <a:t> le 24/05).</a:t>
            </a:r>
          </a:p>
          <a:p>
            <a:pPr lvl="2"/>
            <a:r>
              <a:rPr lang="fr-FR" dirty="0" smtClean="0"/>
              <a:t>74,4kg</a:t>
            </a:r>
          </a:p>
          <a:p>
            <a:pPr lvl="2"/>
            <a:r>
              <a:rPr lang="fr-FR" dirty="0" smtClean="0"/>
              <a:t>Mise en télésurveillance de l’IC + coordination parcours (RDV IRM, cs gastro, </a:t>
            </a:r>
            <a:r>
              <a:rPr lang="fr-FR" dirty="0" err="1" smtClean="0"/>
              <a:t>neurointerventionnel</a:t>
            </a:r>
            <a:r>
              <a:rPr lang="fr-FR" dirty="0" smtClean="0"/>
              <a:t> et pré TAVI)</a:t>
            </a:r>
          </a:p>
          <a:p>
            <a:endParaRPr lang="fr-FR" dirty="0"/>
          </a:p>
        </p:txBody>
      </p:sp>
      <p:sp>
        <p:nvSpPr>
          <p:cNvPr id="4" name="Espace réservé du numéro de diapositive 3"/>
          <p:cNvSpPr>
            <a:spLocks noGrp="1"/>
          </p:cNvSpPr>
          <p:nvPr>
            <p:ph type="sldNum" sz="quarter" idx="10"/>
          </p:nvPr>
        </p:nvSpPr>
        <p:spPr/>
        <p:txBody>
          <a:bodyPr/>
          <a:lstStyle/>
          <a:p>
            <a:fld id="{0B9D8BD4-4924-4C1B-96F2-75FABEA73566}" type="slidenum">
              <a:rPr lang="fr-FR" smtClean="0"/>
              <a:t>11</a:t>
            </a:fld>
            <a:endParaRPr lang="fr-FR"/>
          </a:p>
        </p:txBody>
      </p:sp>
    </p:spTree>
    <p:extLst>
      <p:ext uri="{BB962C8B-B14F-4D97-AF65-F5344CB8AC3E}">
        <p14:creationId xmlns:p14="http://schemas.microsoft.com/office/powerpoint/2010/main" val="820813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Contexte de chute : Circonstance? PDC? Station au sol prolongée malgré présence de l’époux, difficultés conjugales, difficultés</a:t>
            </a:r>
            <a:r>
              <a:rPr lang="fr-FR" baseline="0" dirty="0" smtClean="0"/>
              <a:t> financières pour achat protection = urines au sol, isolement social</a:t>
            </a:r>
          </a:p>
          <a:p>
            <a:r>
              <a:rPr lang="fr-FR" baseline="0" dirty="0" smtClean="0"/>
              <a:t>Stabilité sur la balance moyenne</a:t>
            </a:r>
            <a:endParaRPr lang="fr-FR" dirty="0"/>
          </a:p>
        </p:txBody>
      </p:sp>
      <p:sp>
        <p:nvSpPr>
          <p:cNvPr id="4" name="Espace réservé du numéro de diapositive 3"/>
          <p:cNvSpPr>
            <a:spLocks noGrp="1"/>
          </p:cNvSpPr>
          <p:nvPr>
            <p:ph type="sldNum" sz="quarter" idx="10"/>
          </p:nvPr>
        </p:nvSpPr>
        <p:spPr/>
        <p:txBody>
          <a:bodyPr/>
          <a:lstStyle/>
          <a:p>
            <a:fld id="{0B9D8BD4-4924-4C1B-96F2-75FABEA73566}" type="slidenum">
              <a:rPr lang="fr-FR" smtClean="0"/>
              <a:t>12</a:t>
            </a:fld>
            <a:endParaRPr lang="fr-FR"/>
          </a:p>
        </p:txBody>
      </p:sp>
    </p:spTree>
    <p:extLst>
      <p:ext uri="{BB962C8B-B14F-4D97-AF65-F5344CB8AC3E}">
        <p14:creationId xmlns:p14="http://schemas.microsoft.com/office/powerpoint/2010/main" val="2323395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Cardio:</a:t>
            </a:r>
          </a:p>
          <a:p>
            <a:r>
              <a:rPr lang="fr-FR" dirty="0" smtClean="0"/>
              <a:t>Décompensation cardiaque sur érysipèle jugulée en ambulatoire: Majoration du FUROSEMIDE 375mg/j</a:t>
            </a:r>
          </a:p>
          <a:p>
            <a:r>
              <a:rPr lang="fr-FR" dirty="0" smtClean="0"/>
              <a:t>Diminution</a:t>
            </a:r>
            <a:r>
              <a:rPr lang="fr-FR" baseline="0" dirty="0" smtClean="0"/>
              <a:t> FUROSEMIDE par la suite</a:t>
            </a:r>
            <a:endParaRPr lang="fr-FR" dirty="0" smtClean="0"/>
          </a:p>
          <a:p>
            <a:r>
              <a:rPr lang="fr-FR" dirty="0" smtClean="0"/>
              <a:t>Cs</a:t>
            </a:r>
            <a:r>
              <a:rPr lang="fr-FR" baseline="0" dirty="0" smtClean="0"/>
              <a:t> radio interventionnel: Angiome à flux rapide, asymptomatique, ne présentant pas de contre indication au geste cardiologique</a:t>
            </a:r>
          </a:p>
          <a:p>
            <a:r>
              <a:rPr lang="fr-FR" baseline="0" dirty="0" smtClean="0"/>
              <a:t>IRM pancréas: Lésion kystique de la têt pancréatique 43x37mm</a:t>
            </a:r>
            <a:endParaRPr lang="fr-FR" dirty="0" smtClean="0"/>
          </a:p>
          <a:p>
            <a:endParaRPr lang="fr-FR" dirty="0" smtClean="0"/>
          </a:p>
          <a:p>
            <a:r>
              <a:rPr lang="fr-FR" dirty="0" smtClean="0"/>
              <a:t>Chute avec station au sol prolongée (5h, voisin) avec refus de consulter médecin et</a:t>
            </a:r>
            <a:r>
              <a:rPr lang="fr-FR" baseline="0" dirty="0" smtClean="0"/>
              <a:t> SAU malgré TC; refus bilan sanguin recherche rhabdomyolyse</a:t>
            </a:r>
            <a:endParaRPr lang="fr-FR" dirty="0" smtClean="0"/>
          </a:p>
          <a:p>
            <a:r>
              <a:rPr lang="fr-FR" dirty="0" smtClean="0"/>
              <a:t>Contexte social: logement insalubre &gt; Coordonnées</a:t>
            </a:r>
            <a:r>
              <a:rPr lang="fr-FR" baseline="0" dirty="0" smtClean="0"/>
              <a:t> DAC + Rappel DAC</a:t>
            </a:r>
            <a:endParaRPr lang="fr-FR" dirty="0"/>
          </a:p>
        </p:txBody>
      </p:sp>
      <p:sp>
        <p:nvSpPr>
          <p:cNvPr id="4" name="Espace réservé du numéro de diapositive 3"/>
          <p:cNvSpPr>
            <a:spLocks noGrp="1"/>
          </p:cNvSpPr>
          <p:nvPr>
            <p:ph type="sldNum" sz="quarter" idx="10"/>
          </p:nvPr>
        </p:nvSpPr>
        <p:spPr/>
        <p:txBody>
          <a:bodyPr/>
          <a:lstStyle/>
          <a:p>
            <a:fld id="{0B9D8BD4-4924-4C1B-96F2-75FABEA73566}" type="slidenum">
              <a:rPr lang="fr-FR" smtClean="0"/>
              <a:t>14</a:t>
            </a:fld>
            <a:endParaRPr lang="fr-FR"/>
          </a:p>
        </p:txBody>
      </p:sp>
    </p:spTree>
    <p:extLst>
      <p:ext uri="{BB962C8B-B14F-4D97-AF65-F5344CB8AC3E}">
        <p14:creationId xmlns:p14="http://schemas.microsoft.com/office/powerpoint/2010/main" val="2022252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Nouvelle décompensation cardiaque + 3kg en 3 jours, sans symptôme associé déclaré, sur érysipèle</a:t>
            </a:r>
            <a:r>
              <a:rPr lang="fr-FR" baseline="0" dirty="0" smtClean="0"/>
              <a:t> en cours de traitement </a:t>
            </a:r>
            <a:r>
              <a:rPr lang="fr-FR" dirty="0" smtClean="0"/>
              <a:t>&gt; majoration FUROSEMIDE 350 mg/ j </a:t>
            </a:r>
          </a:p>
          <a:p>
            <a:r>
              <a:rPr lang="fr-FR" dirty="0" smtClean="0"/>
              <a:t>Malgré</a:t>
            </a:r>
            <a:r>
              <a:rPr lang="fr-FR" baseline="0" dirty="0" smtClean="0"/>
              <a:t> la majoration, p</a:t>
            </a:r>
            <a:r>
              <a:rPr lang="fr-FR" dirty="0" smtClean="0"/>
              <a:t>ersistance</a:t>
            </a:r>
            <a:r>
              <a:rPr lang="fr-FR" baseline="0" dirty="0" smtClean="0"/>
              <a:t> OMI, prise de poids, dyspnée stable, sort faire les courses &gt; Majoration FUROSEMIDE 375 mg/j le 11/10</a:t>
            </a:r>
          </a:p>
          <a:p>
            <a:r>
              <a:rPr lang="fr-FR" baseline="0" dirty="0" smtClean="0"/>
              <a:t>Diminution progressive du poids, diarrhées prises en charge par MT</a:t>
            </a:r>
          </a:p>
          <a:p>
            <a:r>
              <a:rPr lang="fr-FR" baseline="0" dirty="0" smtClean="0"/>
              <a:t>Difficultés gestion à domicile avec IDEL (va bien)</a:t>
            </a:r>
          </a:p>
          <a:p>
            <a:r>
              <a:rPr lang="fr-FR" baseline="0" dirty="0" smtClean="0"/>
              <a:t>Nouvelle décompensation cardiaque avec prise de 3 kg en 3 jours : OMI non majeurs, dyspnée stable, apyrétique, 0 infection en cours, diarrhées stables, 0 écart de régime (revu avec époux), absence de modification thérapeutique, époux gère le pilulier &gt; Majoration du FUROSEMIDE 500mg/j</a:t>
            </a:r>
            <a:endParaRPr lang="fr-FR" dirty="0"/>
          </a:p>
        </p:txBody>
      </p:sp>
      <p:sp>
        <p:nvSpPr>
          <p:cNvPr id="4" name="Espace réservé du numéro de diapositive 3"/>
          <p:cNvSpPr>
            <a:spLocks noGrp="1"/>
          </p:cNvSpPr>
          <p:nvPr>
            <p:ph type="sldNum" sz="quarter" idx="10"/>
          </p:nvPr>
        </p:nvSpPr>
        <p:spPr/>
        <p:txBody>
          <a:bodyPr/>
          <a:lstStyle/>
          <a:p>
            <a:fld id="{0B9D8BD4-4924-4C1B-96F2-75FABEA73566}" type="slidenum">
              <a:rPr lang="fr-FR" smtClean="0"/>
              <a:t>16</a:t>
            </a:fld>
            <a:endParaRPr lang="fr-FR"/>
          </a:p>
        </p:txBody>
      </p:sp>
    </p:spTree>
    <p:extLst>
      <p:ext uri="{BB962C8B-B14F-4D97-AF65-F5344CB8AC3E}">
        <p14:creationId xmlns:p14="http://schemas.microsoft.com/office/powerpoint/2010/main" val="3145214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Absence de modification de la dose de diurétiques et reprise de poids avec symptômes</a:t>
            </a:r>
            <a:r>
              <a:rPr lang="fr-FR" baseline="0" dirty="0" smtClean="0"/>
              <a:t> &gt; Allo répétés IDEL, patiente, époux : 0 trigger,</a:t>
            </a:r>
          </a:p>
          <a:p>
            <a:r>
              <a:rPr lang="fr-FR" baseline="0" dirty="0" smtClean="0"/>
              <a:t>18/11: après sollicitations ++++ auprès des époux MERLYN LEGENDRE, son mari avoue diminuer à 1/4 de </a:t>
            </a:r>
            <a:r>
              <a:rPr lang="fr-FR" baseline="0" dirty="0" err="1" smtClean="0"/>
              <a:t>cp</a:t>
            </a:r>
            <a:r>
              <a:rPr lang="fr-FR" baseline="0" dirty="0" smtClean="0"/>
              <a:t> de FUROSEMIDE 500 mg occasionnellement pour limiter l'incontinence urinaire de son épouse. Rappels ++++ avec risque d'évolution péjorative et mise en jeu du pronostic vital en cas de mésusage médicamenteux.</a:t>
            </a:r>
          </a:p>
          <a:p>
            <a:r>
              <a:rPr lang="fr-FR" baseline="0" dirty="0" smtClean="0"/>
              <a:t>Ne souhaitent pas déléguer la gestion du pilulier aux IDEL,</a:t>
            </a:r>
          </a:p>
          <a:p>
            <a:r>
              <a:rPr lang="fr-FR" baseline="0" dirty="0" smtClean="0"/>
              <a:t>&gt;&gt; Cs IPA 21/11 : Passage AS à domicile le 22/11, absence de chute depuis septembre, NYHA II fort, sort pour les courses, ulcères sur OMI mi cuisses + </a:t>
            </a:r>
            <a:r>
              <a:rPr lang="fr-FR" baseline="0" dirty="0" err="1" smtClean="0"/>
              <a:t>ulceres</a:t>
            </a:r>
            <a:r>
              <a:rPr lang="fr-FR" baseline="0" dirty="0" smtClean="0"/>
              <a:t>, TJ, RHJ, </a:t>
            </a:r>
          </a:p>
          <a:p>
            <a:r>
              <a:rPr lang="fr-FR" baseline="0" dirty="0" smtClean="0"/>
              <a:t>ARRET DAPA et ALDACTONE mais prise FURO 500 mg/jour</a:t>
            </a:r>
          </a:p>
          <a:p>
            <a:r>
              <a:rPr lang="fr-FR" baseline="0" dirty="0" smtClean="0"/>
              <a:t>Rappel alimentation normosodée</a:t>
            </a:r>
            <a:endParaRPr lang="fr-FR" dirty="0"/>
          </a:p>
        </p:txBody>
      </p:sp>
      <p:sp>
        <p:nvSpPr>
          <p:cNvPr id="4" name="Espace réservé du numéro de diapositive 3"/>
          <p:cNvSpPr>
            <a:spLocks noGrp="1"/>
          </p:cNvSpPr>
          <p:nvPr>
            <p:ph type="sldNum" sz="quarter" idx="10"/>
          </p:nvPr>
        </p:nvSpPr>
        <p:spPr/>
        <p:txBody>
          <a:bodyPr/>
          <a:lstStyle/>
          <a:p>
            <a:fld id="{0B9D8BD4-4924-4C1B-96F2-75FABEA73566}" type="slidenum">
              <a:rPr lang="fr-FR" smtClean="0"/>
              <a:t>17</a:t>
            </a:fld>
            <a:endParaRPr lang="fr-FR"/>
          </a:p>
        </p:txBody>
      </p:sp>
    </p:spTree>
    <p:extLst>
      <p:ext uri="{BB962C8B-B14F-4D97-AF65-F5344CB8AC3E}">
        <p14:creationId xmlns:p14="http://schemas.microsoft.com/office/powerpoint/2010/main" val="64905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Absence de modification de la dose de diurétiques et reprise de poids avec symptômes</a:t>
            </a:r>
            <a:r>
              <a:rPr lang="fr-FR" baseline="0" dirty="0" smtClean="0"/>
              <a:t> &gt; Allo répétés IDEL, patiente, époux : 0 trigger,</a:t>
            </a:r>
          </a:p>
          <a:p>
            <a:r>
              <a:rPr lang="fr-FR" baseline="0" dirty="0" smtClean="0"/>
              <a:t>18/11: après sollicitations ++++ auprès des époux MERLYN LEGENDRE, son mari avoue diminuer à 1/4 de </a:t>
            </a:r>
            <a:r>
              <a:rPr lang="fr-FR" baseline="0" dirty="0" err="1" smtClean="0"/>
              <a:t>cp</a:t>
            </a:r>
            <a:r>
              <a:rPr lang="fr-FR" baseline="0" dirty="0" smtClean="0"/>
              <a:t> de FUROSEMIDE 500 mg occasionnellement pour limiter l'incontinence urinaire de son épouse. Rappels ++++ avec risque d'évolution péjorative et mise en jeu du pronostic vital en cas de mésusage médicamenteux.</a:t>
            </a:r>
          </a:p>
          <a:p>
            <a:r>
              <a:rPr lang="fr-FR" baseline="0" dirty="0" smtClean="0"/>
              <a:t>Ne souhaitent pas déléguer la gestion du pilulier aux IDEL,</a:t>
            </a:r>
          </a:p>
          <a:p>
            <a:r>
              <a:rPr lang="fr-FR" baseline="0" dirty="0" smtClean="0"/>
              <a:t>&gt;&gt; Cs IPA 21/11 : Passage AS à domicile le 22/11, absence de chute depuis septembre, NYHA II fort, sort pour les courses, ulcères sur OMI mi cuisses, TJ, RHJ, </a:t>
            </a:r>
          </a:p>
          <a:p>
            <a:r>
              <a:rPr lang="fr-FR" baseline="0" dirty="0" smtClean="0"/>
              <a:t>ARRET DAPA et ALDACTONE mais prise FURO 500 mg/jour</a:t>
            </a:r>
          </a:p>
          <a:p>
            <a:r>
              <a:rPr lang="fr-FR" baseline="0" dirty="0" smtClean="0"/>
              <a:t>Rappel alimentation normosodée</a:t>
            </a:r>
          </a:p>
          <a:p>
            <a:r>
              <a:rPr lang="fr-FR" baseline="0" dirty="0" smtClean="0"/>
              <a:t>Epuisement des IDEL + mésusage diurétique</a:t>
            </a:r>
            <a:endParaRPr lang="fr-FR" dirty="0"/>
          </a:p>
        </p:txBody>
      </p:sp>
      <p:sp>
        <p:nvSpPr>
          <p:cNvPr id="4" name="Espace réservé du numéro de diapositive 3"/>
          <p:cNvSpPr>
            <a:spLocks noGrp="1"/>
          </p:cNvSpPr>
          <p:nvPr>
            <p:ph type="sldNum" sz="quarter" idx="10"/>
          </p:nvPr>
        </p:nvSpPr>
        <p:spPr/>
        <p:txBody>
          <a:bodyPr/>
          <a:lstStyle/>
          <a:p>
            <a:fld id="{0B9D8BD4-4924-4C1B-96F2-75FABEA73566}" type="slidenum">
              <a:rPr lang="fr-FR" smtClean="0"/>
              <a:t>18</a:t>
            </a:fld>
            <a:endParaRPr lang="fr-FR"/>
          </a:p>
        </p:txBody>
      </p:sp>
    </p:spTree>
    <p:extLst>
      <p:ext uri="{BB962C8B-B14F-4D97-AF65-F5344CB8AC3E}">
        <p14:creationId xmlns:p14="http://schemas.microsoft.com/office/powerpoint/2010/main" val="121375696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3.png"/><Relationship Id="rId9"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1.svg"/><Relationship Id="rId5" Type="http://schemas.openxmlformats.org/officeDocument/2006/relationships/image" Target="../media/image20.sv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uverture">
    <p:spTree>
      <p:nvGrpSpPr>
        <p:cNvPr id="1" name=""/>
        <p:cNvGrpSpPr/>
        <p:nvPr/>
      </p:nvGrpSpPr>
      <p:grpSpPr>
        <a:xfrm>
          <a:off x="0" y="0"/>
          <a:ext cx="0" cy="0"/>
          <a:chOff x="0" y="0"/>
          <a:chExt cx="0" cy="0"/>
        </a:xfrm>
      </p:grpSpPr>
      <p:pic>
        <p:nvPicPr>
          <p:cNvPr id="31" name="Graphique 30">
            <a:extLst>
              <a:ext uri="{FF2B5EF4-FFF2-40B4-BE49-F238E27FC236}">
                <a16:creationId xmlns:a16="http://schemas.microsoft.com/office/drawing/2014/main" id="{92C905A3-F595-83CA-696E-7BD4821B4D4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7185" r="23982"/>
          <a:stretch/>
        </p:blipFill>
        <p:spPr>
          <a:xfrm flipH="1" flipV="1">
            <a:off x="1511788" y="5578851"/>
            <a:ext cx="1548000" cy="1279149"/>
          </a:xfrm>
          <a:prstGeom prst="rect">
            <a:avLst/>
          </a:prstGeom>
        </p:spPr>
      </p:pic>
      <p:pic>
        <p:nvPicPr>
          <p:cNvPr id="6" name="Graphique 5">
            <a:extLst>
              <a:ext uri="{FF2B5EF4-FFF2-40B4-BE49-F238E27FC236}">
                <a16:creationId xmlns:a16="http://schemas.microsoft.com/office/drawing/2014/main" id="{397D3091-E6B9-2A05-A417-90A90E5204DA}"/>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b="42945"/>
          <a:stretch/>
        </p:blipFill>
        <p:spPr>
          <a:xfrm>
            <a:off x="6816080" y="5661248"/>
            <a:ext cx="1332000" cy="1196752"/>
          </a:xfrm>
          <a:prstGeom prst="rect">
            <a:avLst/>
          </a:prstGeom>
        </p:spPr>
      </p:pic>
      <p:sp>
        <p:nvSpPr>
          <p:cNvPr id="2" name="Titre 1"/>
          <p:cNvSpPr>
            <a:spLocks noGrp="1"/>
          </p:cNvSpPr>
          <p:nvPr>
            <p:ph type="ctrTitle"/>
          </p:nvPr>
        </p:nvSpPr>
        <p:spPr>
          <a:xfrm>
            <a:off x="1787807" y="2454134"/>
            <a:ext cx="8616386" cy="1800493"/>
          </a:xfrm>
        </p:spPr>
        <p:txBody>
          <a:bodyPr anchor="ctr"/>
          <a:lstStyle>
            <a:lvl1pPr algn="ctr">
              <a:defRPr sz="6500" cap="none" baseline="0">
                <a:solidFill>
                  <a:schemeClr val="tx2"/>
                </a:solidFill>
                <a:latin typeface="+mn-lt"/>
              </a:defRPr>
            </a:lvl1pPr>
          </a:lstStyle>
          <a:p>
            <a:r>
              <a:rPr lang="fr-FR"/>
              <a:t>Modifiez le style du titre</a:t>
            </a:r>
            <a:endParaRPr lang="fr-FR" dirty="0"/>
          </a:p>
        </p:txBody>
      </p:sp>
      <p:sp>
        <p:nvSpPr>
          <p:cNvPr id="37" name="Graphique 35">
            <a:extLst>
              <a:ext uri="{FF2B5EF4-FFF2-40B4-BE49-F238E27FC236}">
                <a16:creationId xmlns:a16="http://schemas.microsoft.com/office/drawing/2014/main" id="{748AA0E4-2B0D-F5B9-ADFC-C0315E84C68A}"/>
              </a:ext>
            </a:extLst>
          </p:cNvPr>
          <p:cNvSpPr/>
          <p:nvPr/>
        </p:nvSpPr>
        <p:spPr>
          <a:xfrm>
            <a:off x="4663496" y="-3475"/>
            <a:ext cx="648000" cy="1224000"/>
          </a:xfrm>
          <a:custGeom>
            <a:avLst/>
            <a:gdLst>
              <a:gd name="connsiteX0" fmla="*/ 0 w 856440"/>
              <a:gd name="connsiteY0" fmla="*/ 0 h 1187454"/>
              <a:gd name="connsiteX1" fmla="*/ 856440 w 856440"/>
              <a:gd name="connsiteY1" fmla="*/ 0 h 1187454"/>
              <a:gd name="connsiteX2" fmla="*/ 856440 w 856440"/>
              <a:gd name="connsiteY2" fmla="*/ 1187455 h 1187454"/>
              <a:gd name="connsiteX3" fmla="*/ 0 w 856440"/>
              <a:gd name="connsiteY3" fmla="*/ 1187455 h 1187454"/>
            </a:gdLst>
            <a:ahLst/>
            <a:cxnLst>
              <a:cxn ang="0">
                <a:pos x="connsiteX0" y="connsiteY0"/>
              </a:cxn>
              <a:cxn ang="0">
                <a:pos x="connsiteX1" y="connsiteY1"/>
              </a:cxn>
              <a:cxn ang="0">
                <a:pos x="connsiteX2" y="connsiteY2"/>
              </a:cxn>
              <a:cxn ang="0">
                <a:pos x="connsiteX3" y="connsiteY3"/>
              </a:cxn>
            </a:cxnLst>
            <a:rect l="l" t="t" r="r" b="b"/>
            <a:pathLst>
              <a:path w="856440" h="1187454">
                <a:moveTo>
                  <a:pt x="0" y="0"/>
                </a:moveTo>
                <a:lnTo>
                  <a:pt x="856440" y="0"/>
                </a:lnTo>
                <a:lnTo>
                  <a:pt x="856440" y="1187455"/>
                </a:lnTo>
                <a:lnTo>
                  <a:pt x="0" y="1187455"/>
                </a:lnTo>
                <a:close/>
              </a:path>
            </a:pathLst>
          </a:custGeom>
          <a:solidFill>
            <a:schemeClr val="accent2"/>
          </a:solidFill>
          <a:ln w="21431" cap="flat">
            <a:noFill/>
            <a:prstDash val="solid"/>
            <a:miter/>
          </a:ln>
        </p:spPr>
        <p:txBody>
          <a:bodyPr rtlCol="0" anchor="ctr"/>
          <a:lstStyle/>
          <a:p>
            <a:endParaRPr lang="fr-FR"/>
          </a:p>
        </p:txBody>
      </p:sp>
      <p:sp>
        <p:nvSpPr>
          <p:cNvPr id="38" name="Rectangle 37">
            <a:extLst>
              <a:ext uri="{FF2B5EF4-FFF2-40B4-BE49-F238E27FC236}">
                <a16:creationId xmlns:a16="http://schemas.microsoft.com/office/drawing/2014/main" id="{D4767086-7BD5-91F2-6148-2ECC392C2655}"/>
              </a:ext>
            </a:extLst>
          </p:cNvPr>
          <p:cNvSpPr/>
          <p:nvPr userDrawn="1"/>
        </p:nvSpPr>
        <p:spPr>
          <a:xfrm>
            <a:off x="11112000" y="3753036"/>
            <a:ext cx="1080000" cy="61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8" name="Image 57">
            <a:extLst>
              <a:ext uri="{FF2B5EF4-FFF2-40B4-BE49-F238E27FC236}">
                <a16:creationId xmlns:a16="http://schemas.microsoft.com/office/drawing/2014/main" id="{44B785FA-54E2-8DEF-A7A8-44203A116B6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746880" y="5229291"/>
            <a:ext cx="2016000" cy="1233887"/>
          </a:xfrm>
          <a:prstGeom prst="rect">
            <a:avLst/>
          </a:prstGeom>
        </p:spPr>
      </p:pic>
      <p:pic>
        <p:nvPicPr>
          <p:cNvPr id="17" name="Graphique 16">
            <a:extLst>
              <a:ext uri="{FF2B5EF4-FFF2-40B4-BE49-F238E27FC236}">
                <a16:creationId xmlns:a16="http://schemas.microsoft.com/office/drawing/2014/main" id="{CD9F042C-2508-388B-43B3-337F23A31D79}"/>
              </a:ext>
            </a:extLst>
          </p:cNvPr>
          <p:cNvPicPr>
            <a:picLocks noChangeAspect="1"/>
          </p:cNvPicPr>
          <p:nvPr userDrawn="1"/>
        </p:nvPicPr>
        <p:blipFill rotWithShape="1">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l="48883"/>
          <a:stretch/>
        </p:blipFill>
        <p:spPr>
          <a:xfrm>
            <a:off x="-1" y="1737044"/>
            <a:ext cx="1067315" cy="2088000"/>
          </a:xfrm>
          <a:prstGeom prst="rect">
            <a:avLst/>
          </a:prstGeom>
        </p:spPr>
      </p:pic>
      <p:pic>
        <p:nvPicPr>
          <p:cNvPr id="19" name="Graphique 18">
            <a:extLst>
              <a:ext uri="{FF2B5EF4-FFF2-40B4-BE49-F238E27FC236}">
                <a16:creationId xmlns:a16="http://schemas.microsoft.com/office/drawing/2014/main" id="{7569DF61-55FE-56C3-EE80-21D347920E90}"/>
              </a:ext>
            </a:extLst>
          </p:cNvPr>
          <p:cNvPicPr>
            <a:picLocks noChangeAspect="1"/>
          </p:cNvPicPr>
          <p:nvPr userDrawn="1"/>
        </p:nvPicPr>
        <p:blipFill rotWithShape="1">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t="20185"/>
          <a:stretch/>
        </p:blipFill>
        <p:spPr>
          <a:xfrm>
            <a:off x="9660245" y="0"/>
            <a:ext cx="1980000" cy="1580322"/>
          </a:xfrm>
          <a:prstGeom prst="rect">
            <a:avLst/>
          </a:prstGeom>
        </p:spPr>
      </p:pic>
    </p:spTree>
    <p:extLst>
      <p:ext uri="{BB962C8B-B14F-4D97-AF65-F5344CB8AC3E}">
        <p14:creationId xmlns:p14="http://schemas.microsoft.com/office/powerpoint/2010/main" val="2437880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suel + Texte sur aplat">
    <p:spTree>
      <p:nvGrpSpPr>
        <p:cNvPr id="1" name=""/>
        <p:cNvGrpSpPr/>
        <p:nvPr/>
      </p:nvGrpSpPr>
      <p:grpSpPr>
        <a:xfrm>
          <a:off x="0" y="0"/>
          <a:ext cx="0" cy="0"/>
          <a:chOff x="0" y="0"/>
          <a:chExt cx="0" cy="0"/>
        </a:xfrm>
      </p:grpSpPr>
      <p:sp>
        <p:nvSpPr>
          <p:cNvPr id="9" name="Espace réservé pour une image  12">
            <a:extLst>
              <a:ext uri="{FF2B5EF4-FFF2-40B4-BE49-F238E27FC236}">
                <a16:creationId xmlns:a16="http://schemas.microsoft.com/office/drawing/2014/main" id="{FB494C47-FCD5-E080-D4E9-18FAD79C8AB7}"/>
              </a:ext>
            </a:extLst>
          </p:cNvPr>
          <p:cNvSpPr>
            <a:spLocks noGrp="1"/>
          </p:cNvSpPr>
          <p:nvPr>
            <p:ph type="pic" sz="quarter" idx="14" hasCustomPrompt="1"/>
          </p:nvPr>
        </p:nvSpPr>
        <p:spPr>
          <a:xfrm>
            <a:off x="596900" y="1242000"/>
            <a:ext cx="7203100" cy="5040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8" name="Rectangle 7">
            <a:extLst>
              <a:ext uri="{FF2B5EF4-FFF2-40B4-BE49-F238E27FC236}">
                <a16:creationId xmlns:a16="http://schemas.microsoft.com/office/drawing/2014/main" id="{4467771D-9975-B100-904E-C6D060568D73}"/>
              </a:ext>
            </a:extLst>
          </p:cNvPr>
          <p:cNvSpPr/>
          <p:nvPr userDrawn="1"/>
        </p:nvSpPr>
        <p:spPr>
          <a:xfrm>
            <a:off x="8160000" y="1242000"/>
            <a:ext cx="4032000" cy="50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2009A61-D5E1-BE19-B748-2FC451239C5B}"/>
              </a:ext>
            </a:extLst>
          </p:cNvPr>
          <p:cNvSpPr>
            <a:spLocks noGrp="1"/>
          </p:cNvSpPr>
          <p:nvPr>
            <p:ph type="title"/>
          </p:nvPr>
        </p:nvSpPr>
        <p:spPr>
          <a:xfrm>
            <a:off x="8688660" y="1808820"/>
            <a:ext cx="3131976" cy="830997"/>
          </a:xfrm>
        </p:spPr>
        <p:txBody>
          <a:bodyPr anchor="t"/>
          <a:lstStyle>
            <a:lvl1pPr>
              <a:defRPr>
                <a:solidFill>
                  <a:schemeClr val="bg1"/>
                </a:solidFill>
              </a:defRPr>
            </a:lvl1pPr>
          </a:lstStyle>
          <a:p>
            <a:r>
              <a:rPr lang="fr-FR"/>
              <a:t>Modifiez le style du titre</a:t>
            </a:r>
            <a:endParaRPr lang="fr-FR" dirty="0"/>
          </a:p>
        </p:txBody>
      </p:sp>
      <p:sp>
        <p:nvSpPr>
          <p:cNvPr id="3" name="Espace réservé du pied de page 2">
            <a:extLst>
              <a:ext uri="{FF2B5EF4-FFF2-40B4-BE49-F238E27FC236}">
                <a16:creationId xmlns:a16="http://schemas.microsoft.com/office/drawing/2014/main" id="{EE34361E-2182-68E2-3A5A-130A7DAFF77A}"/>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10" name="Espace réservé du texte 9">
            <a:extLst>
              <a:ext uri="{FF2B5EF4-FFF2-40B4-BE49-F238E27FC236}">
                <a16:creationId xmlns:a16="http://schemas.microsoft.com/office/drawing/2014/main" id="{B7FECCD9-2F53-6B4D-4FBE-E2B56FBBB5C8}"/>
              </a:ext>
            </a:extLst>
          </p:cNvPr>
          <p:cNvSpPr>
            <a:spLocks noGrp="1"/>
          </p:cNvSpPr>
          <p:nvPr>
            <p:ph type="body" sz="quarter" idx="17"/>
          </p:nvPr>
        </p:nvSpPr>
        <p:spPr>
          <a:xfrm>
            <a:off x="8688288" y="4833156"/>
            <a:ext cx="3132000" cy="400110"/>
          </a:xfrm>
        </p:spPr>
        <p:txBody>
          <a:bodyPr/>
          <a:lstStyle>
            <a:lvl1pPr>
              <a:spcAft>
                <a:spcPts val="0"/>
              </a:spcAft>
              <a:defRPr sz="1300" b="0" cap="none" baseline="0">
                <a:solidFill>
                  <a:schemeClr val="bg1"/>
                </a:solidFill>
                <a:latin typeface="+mn-lt"/>
              </a:defRPr>
            </a:lvl1pPr>
            <a:lvl2pPr marL="0" indent="0">
              <a:buFontTx/>
              <a:buNone/>
              <a:defRPr sz="1300" b="0" cap="none">
                <a:solidFill>
                  <a:schemeClr val="bg1"/>
                </a:solidFill>
                <a:latin typeface="+mn-lt"/>
              </a:defRPr>
            </a:lvl2pPr>
            <a:lvl3pPr marL="0" indent="0">
              <a:buFontTx/>
              <a:buNone/>
              <a:defRPr sz="1300" b="0" cap="none">
                <a:solidFill>
                  <a:schemeClr val="bg1"/>
                </a:solidFill>
                <a:latin typeface="+mn-lt"/>
              </a:defRPr>
            </a:lvl3pPr>
            <a:lvl4pPr marL="0" indent="0">
              <a:buFontTx/>
              <a:buNone/>
              <a:defRPr sz="1300" b="0" cap="none">
                <a:solidFill>
                  <a:schemeClr val="bg1"/>
                </a:solidFill>
                <a:latin typeface="+mn-lt"/>
              </a:defRPr>
            </a:lvl4pPr>
            <a:lvl5pPr>
              <a:defRPr sz="1300" b="0" cap="none">
                <a:solidFill>
                  <a:schemeClr val="bg1"/>
                </a:solidFill>
                <a:latin typeface="+mn-lt"/>
              </a:defRPr>
            </a:lvl5pPr>
          </a:lstStyle>
          <a:p>
            <a:pPr lvl="0"/>
            <a:r>
              <a:rPr lang="fr-FR"/>
              <a:t>Cliquez pour modifier les styles du texte du masque</a:t>
            </a:r>
          </a:p>
        </p:txBody>
      </p:sp>
      <p:sp>
        <p:nvSpPr>
          <p:cNvPr id="11" name="Espace réservé du numéro de diapositive 10">
            <a:extLst>
              <a:ext uri="{FF2B5EF4-FFF2-40B4-BE49-F238E27FC236}">
                <a16:creationId xmlns:a16="http://schemas.microsoft.com/office/drawing/2014/main" id="{128150EB-B1D8-B9A1-6096-4F602C53209E}"/>
              </a:ext>
            </a:extLst>
          </p:cNvPr>
          <p:cNvSpPr>
            <a:spLocks noGrp="1"/>
          </p:cNvSpPr>
          <p:nvPr>
            <p:ph type="sldNum" sz="quarter" idx="18"/>
          </p:nvPr>
        </p:nvSpPr>
        <p:spPr/>
        <p:txBody>
          <a:bodyPr/>
          <a:lstStyle/>
          <a:p>
            <a:fld id="{E8C60506-5BE4-4453-AE4B-F0F5E69C63A6}" type="slidenum">
              <a:rPr lang="fr-FR" smtClean="0"/>
              <a:pPr/>
              <a:t>‹N°›</a:t>
            </a:fld>
            <a:endParaRPr lang="fr-FR"/>
          </a:p>
        </p:txBody>
      </p:sp>
    </p:spTree>
    <p:extLst>
      <p:ext uri="{BB962C8B-B14F-4D97-AF65-F5344CB8AC3E}">
        <p14:creationId xmlns:p14="http://schemas.microsoft.com/office/powerpoint/2010/main" val="7376997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 focu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FD5FD-3D8B-F757-A816-B6B2D1B7FE34}"/>
              </a:ext>
            </a:extLst>
          </p:cNvPr>
          <p:cNvSpPr/>
          <p:nvPr userDrawn="1"/>
        </p:nvSpPr>
        <p:spPr>
          <a:xfrm>
            <a:off x="587375" y="2492896"/>
            <a:ext cx="3456000" cy="34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99F4772F-2D31-2E30-FDEE-2EBDD5D73786}"/>
              </a:ext>
            </a:extLst>
          </p:cNvPr>
          <p:cNvSpPr/>
          <p:nvPr userDrawn="1"/>
        </p:nvSpPr>
        <p:spPr>
          <a:xfrm>
            <a:off x="4384664" y="2492896"/>
            <a:ext cx="3456000" cy="34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F75F49F4-7212-D3AE-FD56-AD93823EDA08}"/>
              </a:ext>
            </a:extLst>
          </p:cNvPr>
          <p:cNvSpPr/>
          <p:nvPr userDrawn="1"/>
        </p:nvSpPr>
        <p:spPr>
          <a:xfrm>
            <a:off x="8148627" y="2492896"/>
            <a:ext cx="3456000" cy="34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DD58360-606E-606A-8EF3-5C39CC509F34}"/>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07077C78-4DB7-BF1A-4348-84C2E4F7B03B}"/>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28C111B2-1B64-E250-758D-BA24B1513B1C}"/>
              </a:ext>
            </a:extLst>
          </p:cNvPr>
          <p:cNvSpPr>
            <a:spLocks noGrp="1"/>
          </p:cNvSpPr>
          <p:nvPr>
            <p:ph type="sldNum" sz="quarter" idx="11"/>
          </p:nvPr>
        </p:nvSpPr>
        <p:spPr/>
        <p:txBody>
          <a:bodyPr/>
          <a:lstStyle/>
          <a:p>
            <a:fld id="{E8C60506-5BE4-4453-AE4B-F0F5E69C63A6}" type="slidenum">
              <a:rPr lang="fr-FR" smtClean="0"/>
              <a:pPr/>
              <a:t>‹N°›</a:t>
            </a:fld>
            <a:endParaRPr lang="fr-FR"/>
          </a:p>
        </p:txBody>
      </p:sp>
      <p:sp>
        <p:nvSpPr>
          <p:cNvPr id="10" name="Espace réservé du texte 9">
            <a:extLst>
              <a:ext uri="{FF2B5EF4-FFF2-40B4-BE49-F238E27FC236}">
                <a16:creationId xmlns:a16="http://schemas.microsoft.com/office/drawing/2014/main" id="{93D3FD5C-61D9-0D53-0BAB-71F24E5D2BD9}"/>
              </a:ext>
            </a:extLst>
          </p:cNvPr>
          <p:cNvSpPr>
            <a:spLocks noGrp="1"/>
          </p:cNvSpPr>
          <p:nvPr>
            <p:ph type="body" sz="quarter" idx="17"/>
          </p:nvPr>
        </p:nvSpPr>
        <p:spPr>
          <a:xfrm>
            <a:off x="4714351" y="4220896"/>
            <a:ext cx="2880000" cy="1184940"/>
          </a:xfrm>
        </p:spPr>
        <p:txBody>
          <a:bodyPr/>
          <a:lstStyle>
            <a:lvl1pPr>
              <a:spcAft>
                <a:spcPts val="600"/>
              </a:spcAft>
              <a:defRPr sz="1600" b="0" cap="all" baseline="0">
                <a:solidFill>
                  <a:schemeClr val="bg1"/>
                </a:solidFill>
                <a:latin typeface="+mj-lt"/>
              </a:defRPr>
            </a:lvl1pPr>
            <a:lvl2pPr marL="0" indent="0">
              <a:buFontTx/>
              <a:buNone/>
              <a:defRPr sz="1200" b="0" cap="none">
                <a:solidFill>
                  <a:schemeClr val="bg1"/>
                </a:solidFill>
                <a:latin typeface="+mn-lt"/>
              </a:defRPr>
            </a:lvl2pPr>
            <a:lvl3pPr marL="144000" indent="-144000">
              <a:buClr>
                <a:schemeClr val="bg1"/>
              </a:buClr>
              <a:buFont typeface="Wingdings" panose="05000000000000000000" pitchFamily="2" charset="2"/>
              <a:buChar char="l"/>
              <a:defRPr sz="1200" b="0" cap="none">
                <a:solidFill>
                  <a:schemeClr val="bg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12" name="Espace réservé du texte 9">
            <a:extLst>
              <a:ext uri="{FF2B5EF4-FFF2-40B4-BE49-F238E27FC236}">
                <a16:creationId xmlns:a16="http://schemas.microsoft.com/office/drawing/2014/main" id="{25C74C6E-70A9-23DB-AD4B-4393C184F2D5}"/>
              </a:ext>
            </a:extLst>
          </p:cNvPr>
          <p:cNvSpPr>
            <a:spLocks noGrp="1"/>
          </p:cNvSpPr>
          <p:nvPr>
            <p:ph type="body" sz="quarter" idx="18"/>
          </p:nvPr>
        </p:nvSpPr>
        <p:spPr>
          <a:xfrm>
            <a:off x="917291" y="4220896"/>
            <a:ext cx="2880000" cy="1184940"/>
          </a:xfrm>
        </p:spPr>
        <p:txBody>
          <a:bodyPr/>
          <a:lstStyle>
            <a:lvl1pPr>
              <a:spcAft>
                <a:spcPts val="600"/>
              </a:spcAft>
              <a:defRPr sz="1600" b="0" cap="all" baseline="0">
                <a:solidFill>
                  <a:schemeClr val="bg1"/>
                </a:solidFill>
                <a:latin typeface="+mj-lt"/>
              </a:defRPr>
            </a:lvl1pPr>
            <a:lvl2pPr marL="0" indent="0">
              <a:buFontTx/>
              <a:buNone/>
              <a:defRPr sz="1200" b="0" cap="none">
                <a:solidFill>
                  <a:schemeClr val="bg1"/>
                </a:solidFill>
                <a:latin typeface="+mn-lt"/>
              </a:defRPr>
            </a:lvl2pPr>
            <a:lvl3pPr marL="144000" indent="-144000">
              <a:buClr>
                <a:schemeClr val="bg1"/>
              </a:buClr>
              <a:buFont typeface="Wingdings" panose="05000000000000000000" pitchFamily="2" charset="2"/>
              <a:buChar char="l"/>
              <a:defRPr sz="1200" b="0" cap="none">
                <a:solidFill>
                  <a:schemeClr val="bg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13" name="Espace réservé du texte 9">
            <a:extLst>
              <a:ext uri="{FF2B5EF4-FFF2-40B4-BE49-F238E27FC236}">
                <a16:creationId xmlns:a16="http://schemas.microsoft.com/office/drawing/2014/main" id="{54B0FC41-2655-3325-80B4-075F0155AE45}"/>
              </a:ext>
            </a:extLst>
          </p:cNvPr>
          <p:cNvSpPr>
            <a:spLocks noGrp="1"/>
          </p:cNvSpPr>
          <p:nvPr>
            <p:ph type="body" sz="quarter" idx="19"/>
          </p:nvPr>
        </p:nvSpPr>
        <p:spPr>
          <a:xfrm>
            <a:off x="8419916" y="4224073"/>
            <a:ext cx="2880000" cy="1184940"/>
          </a:xfrm>
        </p:spPr>
        <p:txBody>
          <a:bodyPr/>
          <a:lstStyle>
            <a:lvl1pPr>
              <a:spcAft>
                <a:spcPts val="600"/>
              </a:spcAft>
              <a:defRPr sz="1600" b="0" cap="all" baseline="0">
                <a:solidFill>
                  <a:schemeClr val="bg1"/>
                </a:solidFill>
                <a:latin typeface="+mj-lt"/>
              </a:defRPr>
            </a:lvl1pPr>
            <a:lvl2pPr marL="0" indent="0">
              <a:buFontTx/>
              <a:buNone/>
              <a:defRPr sz="1200" b="0" cap="none">
                <a:solidFill>
                  <a:schemeClr val="bg1"/>
                </a:solidFill>
                <a:latin typeface="+mn-lt"/>
              </a:defRPr>
            </a:lvl2pPr>
            <a:lvl3pPr marL="144000" indent="-144000">
              <a:buClr>
                <a:schemeClr val="bg1"/>
              </a:buClr>
              <a:buFont typeface="Wingdings" panose="05000000000000000000" pitchFamily="2" charset="2"/>
              <a:buChar char="l"/>
              <a:defRPr sz="1200" b="0" cap="none">
                <a:solidFill>
                  <a:schemeClr val="bg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40858350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ocus + Visuel">
    <p:spTree>
      <p:nvGrpSpPr>
        <p:cNvPr id="1" name=""/>
        <p:cNvGrpSpPr/>
        <p:nvPr/>
      </p:nvGrpSpPr>
      <p:grpSpPr>
        <a:xfrm>
          <a:off x="0" y="0"/>
          <a:ext cx="0" cy="0"/>
          <a:chOff x="0" y="0"/>
          <a:chExt cx="0" cy="0"/>
        </a:xfrm>
      </p:grpSpPr>
      <p:sp>
        <p:nvSpPr>
          <p:cNvPr id="7" name="Espace réservé pour une image  12">
            <a:extLst>
              <a:ext uri="{FF2B5EF4-FFF2-40B4-BE49-F238E27FC236}">
                <a16:creationId xmlns:a16="http://schemas.microsoft.com/office/drawing/2014/main" id="{6EA2135F-0A5C-3936-B2D3-09C84004D384}"/>
              </a:ext>
            </a:extLst>
          </p:cNvPr>
          <p:cNvSpPr>
            <a:spLocks noGrp="1"/>
          </p:cNvSpPr>
          <p:nvPr>
            <p:ph type="pic" sz="quarter" idx="19" hasCustomPrompt="1"/>
          </p:nvPr>
        </p:nvSpPr>
        <p:spPr>
          <a:xfrm>
            <a:off x="5159896" y="0"/>
            <a:ext cx="7021119" cy="6858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2" name="Titre 1">
            <a:extLst>
              <a:ext uri="{FF2B5EF4-FFF2-40B4-BE49-F238E27FC236}">
                <a16:creationId xmlns:a16="http://schemas.microsoft.com/office/drawing/2014/main" id="{3F55DB58-8A8D-930E-E1E7-3CD5ACAB1FEC}"/>
              </a:ext>
            </a:extLst>
          </p:cNvPr>
          <p:cNvSpPr>
            <a:spLocks noGrp="1"/>
          </p:cNvSpPr>
          <p:nvPr>
            <p:ph type="title"/>
          </p:nvPr>
        </p:nvSpPr>
        <p:spPr>
          <a:xfrm>
            <a:off x="587375" y="1192044"/>
            <a:ext cx="4320493" cy="415498"/>
          </a:xfrm>
        </p:spPr>
        <p:txBody>
          <a:bodyPr/>
          <a:lstStyle/>
          <a:p>
            <a:r>
              <a:rPr lang="fr-FR" dirty="0"/>
              <a:t>Modifiez le style du titre</a:t>
            </a:r>
          </a:p>
        </p:txBody>
      </p:sp>
      <p:sp>
        <p:nvSpPr>
          <p:cNvPr id="3" name="Espace réservé du pied de page 2">
            <a:extLst>
              <a:ext uri="{FF2B5EF4-FFF2-40B4-BE49-F238E27FC236}">
                <a16:creationId xmlns:a16="http://schemas.microsoft.com/office/drawing/2014/main" id="{31C50208-26B8-193F-E100-30613BDFDD84}"/>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6A0E3F87-57D2-6AF5-E3CE-3D6BC258BB3B}"/>
              </a:ext>
            </a:extLst>
          </p:cNvPr>
          <p:cNvSpPr>
            <a:spLocks noGrp="1"/>
          </p:cNvSpPr>
          <p:nvPr>
            <p:ph type="sldNum" sz="quarter" idx="1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9" name="Espace réservé du texte 9">
            <a:extLst>
              <a:ext uri="{FF2B5EF4-FFF2-40B4-BE49-F238E27FC236}">
                <a16:creationId xmlns:a16="http://schemas.microsoft.com/office/drawing/2014/main" id="{662AA3CF-1B88-7E34-7FC0-644F6754BDD9}"/>
              </a:ext>
            </a:extLst>
          </p:cNvPr>
          <p:cNvSpPr>
            <a:spLocks noGrp="1"/>
          </p:cNvSpPr>
          <p:nvPr>
            <p:ph type="body" sz="quarter" idx="17"/>
          </p:nvPr>
        </p:nvSpPr>
        <p:spPr>
          <a:xfrm>
            <a:off x="2135560" y="2600908"/>
            <a:ext cx="2772308" cy="400110"/>
          </a:xfrm>
        </p:spPr>
        <p:txBody>
          <a:bodyPr/>
          <a:lstStyle>
            <a:lvl1pPr>
              <a:spcAft>
                <a:spcPts val="0"/>
              </a:spcAft>
              <a:defRPr sz="1300" b="0" cap="none" baseline="0">
                <a:solidFill>
                  <a:schemeClr val="tx1"/>
                </a:solidFill>
                <a:latin typeface="+mn-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Cliquez pour modifier les styles du texte du masque</a:t>
            </a:r>
          </a:p>
        </p:txBody>
      </p:sp>
    </p:spTree>
    <p:extLst>
      <p:ext uri="{BB962C8B-B14F-4D97-AF65-F5344CB8AC3E}">
        <p14:creationId xmlns:p14="http://schemas.microsoft.com/office/powerpoint/2010/main" val="16326966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B29688D8-F5F4-36EE-2AD8-6093E5277831}"/>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9" name="Titre 8">
            <a:extLst>
              <a:ext uri="{FF2B5EF4-FFF2-40B4-BE49-F238E27FC236}">
                <a16:creationId xmlns:a16="http://schemas.microsoft.com/office/drawing/2014/main" id="{3DE8F876-0B88-D309-25A4-FB8A566C3B55}"/>
              </a:ext>
            </a:extLst>
          </p:cNvPr>
          <p:cNvSpPr>
            <a:spLocks noGrp="1"/>
          </p:cNvSpPr>
          <p:nvPr>
            <p:ph type="title"/>
          </p:nvPr>
        </p:nvSpPr>
        <p:spPr>
          <a:xfrm>
            <a:off x="587374" y="1192044"/>
            <a:ext cx="6120000" cy="415498"/>
          </a:xfrm>
        </p:spPr>
        <p:txBody>
          <a:bodyPr/>
          <a:lstStyle/>
          <a:p>
            <a:r>
              <a:rPr lang="fr-FR" dirty="0"/>
              <a:t>Modifiez le style du titre</a:t>
            </a:r>
          </a:p>
        </p:txBody>
      </p:sp>
      <p:sp>
        <p:nvSpPr>
          <p:cNvPr id="13" name="Espace réservé du texte 9">
            <a:extLst>
              <a:ext uri="{FF2B5EF4-FFF2-40B4-BE49-F238E27FC236}">
                <a16:creationId xmlns:a16="http://schemas.microsoft.com/office/drawing/2014/main" id="{10E91D62-1725-8A1F-5688-C1D484A8C02B}"/>
              </a:ext>
            </a:extLst>
          </p:cNvPr>
          <p:cNvSpPr>
            <a:spLocks noGrp="1"/>
          </p:cNvSpPr>
          <p:nvPr>
            <p:ph type="body" sz="quarter" idx="17"/>
          </p:nvPr>
        </p:nvSpPr>
        <p:spPr>
          <a:xfrm>
            <a:off x="581624" y="4041068"/>
            <a:ext cx="3132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17" name="Espace réservé du texte 9">
            <a:extLst>
              <a:ext uri="{FF2B5EF4-FFF2-40B4-BE49-F238E27FC236}">
                <a16:creationId xmlns:a16="http://schemas.microsoft.com/office/drawing/2014/main" id="{0C42C897-B31E-F66A-0AE5-1497EF7E7B15}"/>
              </a:ext>
            </a:extLst>
          </p:cNvPr>
          <p:cNvSpPr>
            <a:spLocks noGrp="1"/>
          </p:cNvSpPr>
          <p:nvPr>
            <p:ph type="body" sz="quarter" idx="20"/>
          </p:nvPr>
        </p:nvSpPr>
        <p:spPr>
          <a:xfrm>
            <a:off x="8472264" y="2744776"/>
            <a:ext cx="3132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2" name="Espace réservé du numéro de diapositive 1">
            <a:extLst>
              <a:ext uri="{FF2B5EF4-FFF2-40B4-BE49-F238E27FC236}">
                <a16:creationId xmlns:a16="http://schemas.microsoft.com/office/drawing/2014/main" id="{5D7EB9A3-FB35-DD64-0F12-5DAD1562B3D6}"/>
              </a:ext>
            </a:extLst>
          </p:cNvPr>
          <p:cNvSpPr>
            <a:spLocks noGrp="1"/>
          </p:cNvSpPr>
          <p:nvPr>
            <p:ph type="sldNum" sz="quarter" idx="21"/>
          </p:nvPr>
        </p:nvSpPr>
        <p:spPr/>
        <p:txBody>
          <a:bodyPr/>
          <a:lstStyle/>
          <a:p>
            <a:fld id="{E8C60506-5BE4-4453-AE4B-F0F5E69C63A6}" type="slidenum">
              <a:rPr lang="fr-FR" smtClean="0"/>
              <a:pPr/>
              <a:t>‹N°›</a:t>
            </a:fld>
            <a:endParaRPr lang="fr-FR"/>
          </a:p>
        </p:txBody>
      </p:sp>
      <p:sp>
        <p:nvSpPr>
          <p:cNvPr id="6" name="Espace réservé du graphique 5">
            <a:extLst>
              <a:ext uri="{FF2B5EF4-FFF2-40B4-BE49-F238E27FC236}">
                <a16:creationId xmlns:a16="http://schemas.microsoft.com/office/drawing/2014/main" id="{FB8B572F-153B-E963-CDE1-51742FEE2319}"/>
              </a:ext>
            </a:extLst>
          </p:cNvPr>
          <p:cNvSpPr>
            <a:spLocks noGrp="1"/>
          </p:cNvSpPr>
          <p:nvPr>
            <p:ph type="chart" sz="quarter" idx="22" hasCustomPrompt="1"/>
          </p:nvPr>
        </p:nvSpPr>
        <p:spPr>
          <a:xfrm>
            <a:off x="3917759" y="1818692"/>
            <a:ext cx="4356482" cy="2942456"/>
          </a:xfrm>
        </p:spPr>
        <p:txBody>
          <a:bodyPr bIns="900000" anchor="ctr">
            <a:noAutofit/>
          </a:bodyPr>
          <a:lstStyle>
            <a:lvl1pPr algn="ctr">
              <a:defRPr sz="1200">
                <a:solidFill>
                  <a:schemeClr val="tx1"/>
                </a:solidFill>
                <a:latin typeface="+mn-lt"/>
              </a:defRPr>
            </a:lvl1pPr>
          </a:lstStyle>
          <a:p>
            <a:r>
              <a:rPr lang="fr-FR" dirty="0"/>
              <a:t>Cliquez ici pour insérer un graphique</a:t>
            </a:r>
            <a:br>
              <a:rPr lang="fr-FR" dirty="0"/>
            </a:br>
            <a:r>
              <a:rPr lang="fr-FR" dirty="0"/>
              <a:t>↓</a:t>
            </a:r>
          </a:p>
        </p:txBody>
      </p:sp>
      <p:sp>
        <p:nvSpPr>
          <p:cNvPr id="16" name="Espace réservé du texte 9">
            <a:extLst>
              <a:ext uri="{FF2B5EF4-FFF2-40B4-BE49-F238E27FC236}">
                <a16:creationId xmlns:a16="http://schemas.microsoft.com/office/drawing/2014/main" id="{FCDE2FA3-237D-B989-E242-614C134238E3}"/>
              </a:ext>
            </a:extLst>
          </p:cNvPr>
          <p:cNvSpPr>
            <a:spLocks noGrp="1"/>
          </p:cNvSpPr>
          <p:nvPr>
            <p:ph type="body" sz="quarter" idx="23" hasCustomPrompt="1"/>
          </p:nvPr>
        </p:nvSpPr>
        <p:spPr>
          <a:xfrm>
            <a:off x="587375" y="2918142"/>
            <a:ext cx="808482" cy="978910"/>
          </a:xfrm>
        </p:spPr>
        <p:txBody>
          <a:bodyPr wrap="none">
            <a:noAutofit/>
          </a:bodyPr>
          <a:lstStyle>
            <a:lvl1pPr>
              <a:lnSpc>
                <a:spcPct val="90000"/>
              </a:lnSpc>
              <a:spcAft>
                <a:spcPts val="0"/>
              </a:spcAft>
              <a:defRPr sz="8600" b="0" cap="none" baseline="0">
                <a:solidFill>
                  <a:schemeClr val="accent3"/>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18" name="Espace réservé du texte 9">
            <a:extLst>
              <a:ext uri="{FF2B5EF4-FFF2-40B4-BE49-F238E27FC236}">
                <a16:creationId xmlns:a16="http://schemas.microsoft.com/office/drawing/2014/main" id="{8A662A43-9179-E0CA-BDE7-CDE6575126E9}"/>
              </a:ext>
            </a:extLst>
          </p:cNvPr>
          <p:cNvSpPr>
            <a:spLocks noGrp="1"/>
          </p:cNvSpPr>
          <p:nvPr>
            <p:ph type="body" sz="quarter" idx="24" hasCustomPrompt="1"/>
          </p:nvPr>
        </p:nvSpPr>
        <p:spPr>
          <a:xfrm>
            <a:off x="991616" y="2918142"/>
            <a:ext cx="808482" cy="978910"/>
          </a:xfrm>
        </p:spPr>
        <p:txBody>
          <a:bodyPr wrap="none">
            <a:noAutofit/>
          </a:bodyPr>
          <a:lstStyle>
            <a:lvl1pPr>
              <a:lnSpc>
                <a:spcPct val="90000"/>
              </a:lnSpc>
              <a:spcAft>
                <a:spcPts val="0"/>
              </a:spcAft>
              <a:defRPr sz="8600" b="0" cap="none" baseline="0">
                <a:solidFill>
                  <a:schemeClr val="accent1">
                    <a:alpha val="80000"/>
                  </a:schemeClr>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20" name="Espace réservé du texte 9">
            <a:extLst>
              <a:ext uri="{FF2B5EF4-FFF2-40B4-BE49-F238E27FC236}">
                <a16:creationId xmlns:a16="http://schemas.microsoft.com/office/drawing/2014/main" id="{85DEAFF0-9EB6-3A36-D56C-BD8C203FDF92}"/>
              </a:ext>
            </a:extLst>
          </p:cNvPr>
          <p:cNvSpPr>
            <a:spLocks noGrp="1"/>
          </p:cNvSpPr>
          <p:nvPr>
            <p:ph type="body" sz="quarter" idx="25"/>
          </p:nvPr>
        </p:nvSpPr>
        <p:spPr>
          <a:xfrm>
            <a:off x="8472625" y="5088860"/>
            <a:ext cx="3132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21" name="Espace réservé du texte 9">
            <a:extLst>
              <a:ext uri="{FF2B5EF4-FFF2-40B4-BE49-F238E27FC236}">
                <a16:creationId xmlns:a16="http://schemas.microsoft.com/office/drawing/2014/main" id="{89B559E6-21B6-D4F2-4199-7FB46B01B5C8}"/>
              </a:ext>
            </a:extLst>
          </p:cNvPr>
          <p:cNvSpPr>
            <a:spLocks noGrp="1"/>
          </p:cNvSpPr>
          <p:nvPr>
            <p:ph type="body" sz="quarter" idx="26" hasCustomPrompt="1"/>
          </p:nvPr>
        </p:nvSpPr>
        <p:spPr>
          <a:xfrm>
            <a:off x="8472264" y="1664804"/>
            <a:ext cx="808482" cy="978910"/>
          </a:xfrm>
        </p:spPr>
        <p:txBody>
          <a:bodyPr wrap="none">
            <a:noAutofit/>
          </a:bodyPr>
          <a:lstStyle>
            <a:lvl1pPr>
              <a:lnSpc>
                <a:spcPct val="90000"/>
              </a:lnSpc>
              <a:spcAft>
                <a:spcPts val="0"/>
              </a:spcAft>
              <a:defRPr sz="8600" b="0" cap="none" baseline="0">
                <a:solidFill>
                  <a:schemeClr val="accent1"/>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22" name="Espace réservé du texte 9">
            <a:extLst>
              <a:ext uri="{FF2B5EF4-FFF2-40B4-BE49-F238E27FC236}">
                <a16:creationId xmlns:a16="http://schemas.microsoft.com/office/drawing/2014/main" id="{E8B1FE0F-A9C5-2CE2-CF8D-88020CE16112}"/>
              </a:ext>
            </a:extLst>
          </p:cNvPr>
          <p:cNvSpPr>
            <a:spLocks noGrp="1"/>
          </p:cNvSpPr>
          <p:nvPr>
            <p:ph type="body" sz="quarter" idx="27" hasCustomPrompt="1"/>
          </p:nvPr>
        </p:nvSpPr>
        <p:spPr>
          <a:xfrm>
            <a:off x="8876505" y="1664804"/>
            <a:ext cx="808482" cy="978910"/>
          </a:xfrm>
        </p:spPr>
        <p:txBody>
          <a:bodyPr wrap="none">
            <a:noAutofit/>
          </a:bodyPr>
          <a:lstStyle>
            <a:lvl1pPr>
              <a:lnSpc>
                <a:spcPct val="90000"/>
              </a:lnSpc>
              <a:spcAft>
                <a:spcPts val="0"/>
              </a:spcAft>
              <a:defRPr sz="8600" b="0" cap="none" baseline="0">
                <a:solidFill>
                  <a:schemeClr val="accent3">
                    <a:alpha val="80000"/>
                  </a:schemeClr>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27" name="Espace réservé du texte 9">
            <a:extLst>
              <a:ext uri="{FF2B5EF4-FFF2-40B4-BE49-F238E27FC236}">
                <a16:creationId xmlns:a16="http://schemas.microsoft.com/office/drawing/2014/main" id="{2A3F614A-15C3-ED2B-BF75-050440282F42}"/>
              </a:ext>
            </a:extLst>
          </p:cNvPr>
          <p:cNvSpPr>
            <a:spLocks noGrp="1"/>
          </p:cNvSpPr>
          <p:nvPr>
            <p:ph type="body" sz="quarter" idx="28" hasCustomPrompt="1"/>
          </p:nvPr>
        </p:nvSpPr>
        <p:spPr>
          <a:xfrm>
            <a:off x="8479817" y="4030778"/>
            <a:ext cx="808482" cy="978910"/>
          </a:xfrm>
        </p:spPr>
        <p:txBody>
          <a:bodyPr wrap="none">
            <a:noAutofit/>
          </a:bodyPr>
          <a:lstStyle>
            <a:lvl1pPr>
              <a:lnSpc>
                <a:spcPct val="90000"/>
              </a:lnSpc>
              <a:spcAft>
                <a:spcPts val="0"/>
              </a:spcAft>
              <a:defRPr sz="8600" b="0" cap="none" baseline="0">
                <a:solidFill>
                  <a:schemeClr val="accent3"/>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28" name="Espace réservé du texte 9">
            <a:extLst>
              <a:ext uri="{FF2B5EF4-FFF2-40B4-BE49-F238E27FC236}">
                <a16:creationId xmlns:a16="http://schemas.microsoft.com/office/drawing/2014/main" id="{F7720782-4799-EB1F-44BF-4E740A4BF4B1}"/>
              </a:ext>
            </a:extLst>
          </p:cNvPr>
          <p:cNvSpPr>
            <a:spLocks noGrp="1"/>
          </p:cNvSpPr>
          <p:nvPr>
            <p:ph type="body" sz="quarter" idx="29" hasCustomPrompt="1"/>
          </p:nvPr>
        </p:nvSpPr>
        <p:spPr>
          <a:xfrm>
            <a:off x="8884058" y="4030778"/>
            <a:ext cx="808482" cy="978910"/>
          </a:xfrm>
        </p:spPr>
        <p:txBody>
          <a:bodyPr wrap="none">
            <a:noAutofit/>
          </a:bodyPr>
          <a:lstStyle>
            <a:lvl1pPr>
              <a:lnSpc>
                <a:spcPct val="90000"/>
              </a:lnSpc>
              <a:spcAft>
                <a:spcPts val="0"/>
              </a:spcAft>
              <a:defRPr sz="8600" b="0" cap="none" baseline="0">
                <a:solidFill>
                  <a:schemeClr val="accent2">
                    <a:alpha val="80000"/>
                  </a:schemeClr>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Tree>
    <p:extLst>
      <p:ext uri="{BB962C8B-B14F-4D97-AF65-F5344CB8AC3E}">
        <p14:creationId xmlns:p14="http://schemas.microsoft.com/office/powerpoint/2010/main" val="36865111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Graphique + Visuel">
    <p:spTree>
      <p:nvGrpSpPr>
        <p:cNvPr id="1" name=""/>
        <p:cNvGrpSpPr/>
        <p:nvPr/>
      </p:nvGrpSpPr>
      <p:grpSpPr>
        <a:xfrm>
          <a:off x="0" y="0"/>
          <a:ext cx="0" cy="0"/>
          <a:chOff x="0" y="0"/>
          <a:chExt cx="0" cy="0"/>
        </a:xfrm>
      </p:grpSpPr>
      <p:sp>
        <p:nvSpPr>
          <p:cNvPr id="15" name="Espace réservé pour une image  12">
            <a:extLst>
              <a:ext uri="{FF2B5EF4-FFF2-40B4-BE49-F238E27FC236}">
                <a16:creationId xmlns:a16="http://schemas.microsoft.com/office/drawing/2014/main" id="{05BBA74A-649F-3C6A-AD2D-6229A402EFA8}"/>
              </a:ext>
            </a:extLst>
          </p:cNvPr>
          <p:cNvSpPr>
            <a:spLocks noGrp="1"/>
          </p:cNvSpPr>
          <p:nvPr>
            <p:ph type="pic" sz="quarter" idx="19" hasCustomPrompt="1"/>
          </p:nvPr>
        </p:nvSpPr>
        <p:spPr>
          <a:xfrm>
            <a:off x="8087205" y="0"/>
            <a:ext cx="4104795" cy="6858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3" name="Espace réservé du pied de page 2">
            <a:extLst>
              <a:ext uri="{FF2B5EF4-FFF2-40B4-BE49-F238E27FC236}">
                <a16:creationId xmlns:a16="http://schemas.microsoft.com/office/drawing/2014/main" id="{B29688D8-F5F4-36EE-2AD8-6093E5277831}"/>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9" name="Titre 8">
            <a:extLst>
              <a:ext uri="{FF2B5EF4-FFF2-40B4-BE49-F238E27FC236}">
                <a16:creationId xmlns:a16="http://schemas.microsoft.com/office/drawing/2014/main" id="{3DE8F876-0B88-D309-25A4-FB8A566C3B55}"/>
              </a:ext>
            </a:extLst>
          </p:cNvPr>
          <p:cNvSpPr>
            <a:spLocks noGrp="1"/>
          </p:cNvSpPr>
          <p:nvPr>
            <p:ph type="title"/>
          </p:nvPr>
        </p:nvSpPr>
        <p:spPr>
          <a:xfrm>
            <a:off x="587374" y="1192044"/>
            <a:ext cx="6120000" cy="415498"/>
          </a:xfrm>
        </p:spPr>
        <p:txBody>
          <a:bodyPr/>
          <a:lstStyle/>
          <a:p>
            <a:r>
              <a:rPr lang="fr-FR" dirty="0"/>
              <a:t>Modifiez le style du titre</a:t>
            </a:r>
          </a:p>
        </p:txBody>
      </p:sp>
      <p:sp>
        <p:nvSpPr>
          <p:cNvPr id="13" name="Espace réservé du texte 9">
            <a:extLst>
              <a:ext uri="{FF2B5EF4-FFF2-40B4-BE49-F238E27FC236}">
                <a16:creationId xmlns:a16="http://schemas.microsoft.com/office/drawing/2014/main" id="{10E91D62-1725-8A1F-5688-C1D484A8C02B}"/>
              </a:ext>
            </a:extLst>
          </p:cNvPr>
          <p:cNvSpPr>
            <a:spLocks noGrp="1"/>
          </p:cNvSpPr>
          <p:nvPr>
            <p:ph type="body" sz="quarter" idx="17"/>
          </p:nvPr>
        </p:nvSpPr>
        <p:spPr>
          <a:xfrm>
            <a:off x="4367808" y="2637780"/>
            <a:ext cx="3420000" cy="2308324"/>
          </a:xfrm>
        </p:spPr>
        <p:txBody>
          <a:bodyPr/>
          <a:lstStyle>
            <a:lvl1pPr>
              <a:spcAft>
                <a:spcPts val="1200"/>
              </a:spcAft>
              <a:defRPr sz="1600" b="0" cap="all" baseline="0">
                <a:solidFill>
                  <a:schemeClr val="accent2"/>
                </a:solidFill>
                <a:latin typeface="+mj-lt"/>
              </a:defRPr>
            </a:lvl1pPr>
            <a:lvl2pPr marL="0" indent="0">
              <a:lnSpc>
                <a:spcPct val="80000"/>
              </a:lnSpc>
              <a:buFontTx/>
              <a:buNone/>
              <a:defRPr sz="10000" b="0" cap="none">
                <a:solidFill>
                  <a:schemeClr val="accent3"/>
                </a:solidFill>
                <a:latin typeface="+mj-lt"/>
              </a:defRPr>
            </a:lvl2pPr>
            <a:lvl3pPr marL="0" indent="0">
              <a:buFontTx/>
              <a:buNone/>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00</a:t>
            </a:r>
          </a:p>
          <a:p>
            <a:pPr lvl="2"/>
            <a:r>
              <a:rPr lang="fr-FR" dirty="0"/>
              <a:t>Troisième niveau</a:t>
            </a:r>
          </a:p>
        </p:txBody>
      </p:sp>
      <p:sp>
        <p:nvSpPr>
          <p:cNvPr id="2" name="Espace réservé du numéro de diapositive 1">
            <a:extLst>
              <a:ext uri="{FF2B5EF4-FFF2-40B4-BE49-F238E27FC236}">
                <a16:creationId xmlns:a16="http://schemas.microsoft.com/office/drawing/2014/main" id="{5D7EB9A3-FB35-DD64-0F12-5DAD1562B3D6}"/>
              </a:ext>
            </a:extLst>
          </p:cNvPr>
          <p:cNvSpPr>
            <a:spLocks noGrp="1"/>
          </p:cNvSpPr>
          <p:nvPr>
            <p:ph type="sldNum" sz="quarter" idx="2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6" name="Espace réservé du graphique 5">
            <a:extLst>
              <a:ext uri="{FF2B5EF4-FFF2-40B4-BE49-F238E27FC236}">
                <a16:creationId xmlns:a16="http://schemas.microsoft.com/office/drawing/2014/main" id="{FB8B572F-153B-E963-CDE1-51742FEE2319}"/>
              </a:ext>
            </a:extLst>
          </p:cNvPr>
          <p:cNvSpPr>
            <a:spLocks noGrp="1"/>
          </p:cNvSpPr>
          <p:nvPr>
            <p:ph type="chart" sz="quarter" idx="22" hasCustomPrompt="1"/>
          </p:nvPr>
        </p:nvSpPr>
        <p:spPr>
          <a:xfrm>
            <a:off x="599116" y="2370784"/>
            <a:ext cx="3600000" cy="3888000"/>
          </a:xfrm>
        </p:spPr>
        <p:txBody>
          <a:bodyPr bIns="900000" anchor="ctr">
            <a:noAutofit/>
          </a:bodyPr>
          <a:lstStyle>
            <a:lvl1pPr algn="ctr">
              <a:defRPr sz="1200">
                <a:solidFill>
                  <a:schemeClr val="tx1"/>
                </a:solidFill>
                <a:latin typeface="+mn-lt"/>
              </a:defRPr>
            </a:lvl1pPr>
          </a:lstStyle>
          <a:p>
            <a:r>
              <a:rPr lang="fr-FR" dirty="0"/>
              <a:t>Cliquez ici pour insérer un graphique</a:t>
            </a:r>
            <a:br>
              <a:rPr lang="fr-FR" dirty="0"/>
            </a:br>
            <a:r>
              <a:rPr lang="fr-FR" dirty="0"/>
              <a:t>↓</a:t>
            </a:r>
          </a:p>
        </p:txBody>
      </p:sp>
    </p:spTree>
    <p:extLst>
      <p:ext uri="{BB962C8B-B14F-4D97-AF65-F5344CB8AC3E}">
        <p14:creationId xmlns:p14="http://schemas.microsoft.com/office/powerpoint/2010/main" val="13307773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exte sur aplat + Graphiq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67771D-9975-B100-904E-C6D060568D73}"/>
              </a:ext>
            </a:extLst>
          </p:cNvPr>
          <p:cNvSpPr/>
          <p:nvPr userDrawn="1"/>
        </p:nvSpPr>
        <p:spPr>
          <a:xfrm>
            <a:off x="0" y="0"/>
            <a:ext cx="12192000" cy="37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A448F5C1-B1AB-2EC8-06B1-71B0E707D8EA}"/>
              </a:ext>
            </a:extLst>
          </p:cNvPr>
          <p:cNvSpPr/>
          <p:nvPr userDrawn="1"/>
        </p:nvSpPr>
        <p:spPr>
          <a:xfrm>
            <a:off x="4385999" y="2499187"/>
            <a:ext cx="7200000" cy="3600000"/>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EE34361E-2182-68E2-3A5A-130A7DAFF77A}"/>
              </a:ext>
            </a:extLst>
          </p:cNvPr>
          <p:cNvSpPr>
            <a:spLocks noGrp="1"/>
          </p:cNvSpPr>
          <p:nvPr>
            <p:ph type="ftr" sz="quarter" idx="10"/>
          </p:nvPr>
        </p:nvSpPr>
        <p:spPr/>
        <p:txBody>
          <a:bodyPr/>
          <a:lstStyle>
            <a:lvl1pPr>
              <a:defRPr>
                <a:solidFill>
                  <a:schemeClr val="bg1"/>
                </a:solidFill>
              </a:defRPr>
            </a:lvl1pPr>
          </a:lstStyle>
          <a:p>
            <a:r>
              <a:rPr lang="fr-FR"/>
              <a:t>TITRE DE LA PRÉSENTATION - TITRE DE LA PARTIE (ARIAL NON GRAS MANUEL)</a:t>
            </a:r>
            <a:endParaRPr lang="fr-FR" dirty="0"/>
          </a:p>
        </p:txBody>
      </p:sp>
      <p:sp>
        <p:nvSpPr>
          <p:cNvPr id="11" name="Espace réservé du numéro de diapositive 10">
            <a:extLst>
              <a:ext uri="{FF2B5EF4-FFF2-40B4-BE49-F238E27FC236}">
                <a16:creationId xmlns:a16="http://schemas.microsoft.com/office/drawing/2014/main" id="{128150EB-B1D8-B9A1-6096-4F602C53209E}"/>
              </a:ext>
            </a:extLst>
          </p:cNvPr>
          <p:cNvSpPr>
            <a:spLocks noGrp="1"/>
          </p:cNvSpPr>
          <p:nvPr>
            <p:ph type="sldNum" sz="quarter" idx="18"/>
          </p:nvPr>
        </p:nvSpPr>
        <p:spPr/>
        <p:txBody>
          <a:bodyPr/>
          <a:lstStyle/>
          <a:p>
            <a:fld id="{E8C60506-5BE4-4453-AE4B-F0F5E69C63A6}" type="slidenum">
              <a:rPr lang="fr-FR" smtClean="0"/>
              <a:pPr/>
              <a:t>‹N°›</a:t>
            </a:fld>
            <a:endParaRPr lang="fr-FR"/>
          </a:p>
        </p:txBody>
      </p:sp>
      <p:pic>
        <p:nvPicPr>
          <p:cNvPr id="12" name="Image 11">
            <a:extLst>
              <a:ext uri="{FF2B5EF4-FFF2-40B4-BE49-F238E27FC236}">
                <a16:creationId xmlns:a16="http://schemas.microsoft.com/office/drawing/2014/main" id="{121A596C-842D-4942-AAC6-AD63DCF3B00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564386" y="509868"/>
            <a:ext cx="540000" cy="329778"/>
          </a:xfrm>
          <a:prstGeom prst="rect">
            <a:avLst/>
          </a:prstGeom>
        </p:spPr>
      </p:pic>
      <p:sp>
        <p:nvSpPr>
          <p:cNvPr id="6" name="Titre 5">
            <a:extLst>
              <a:ext uri="{FF2B5EF4-FFF2-40B4-BE49-F238E27FC236}">
                <a16:creationId xmlns:a16="http://schemas.microsoft.com/office/drawing/2014/main" id="{0B06C8C7-66A2-52F3-15CE-2240A1900685}"/>
              </a:ext>
            </a:extLst>
          </p:cNvPr>
          <p:cNvSpPr>
            <a:spLocks noGrp="1"/>
          </p:cNvSpPr>
          <p:nvPr>
            <p:ph type="title"/>
          </p:nvPr>
        </p:nvSpPr>
        <p:spPr/>
        <p:txBody>
          <a:bodyPr/>
          <a:lstStyle>
            <a:lvl1pPr>
              <a:defRPr>
                <a:solidFill>
                  <a:schemeClr val="bg1"/>
                </a:solidFill>
              </a:defRPr>
            </a:lvl1pPr>
          </a:lstStyle>
          <a:p>
            <a:r>
              <a:rPr lang="fr-FR" dirty="0"/>
              <a:t>Modifiez le style du titre</a:t>
            </a:r>
          </a:p>
        </p:txBody>
      </p:sp>
      <p:sp>
        <p:nvSpPr>
          <p:cNvPr id="15" name="Rectangle 14">
            <a:extLst>
              <a:ext uri="{FF2B5EF4-FFF2-40B4-BE49-F238E27FC236}">
                <a16:creationId xmlns:a16="http://schemas.microsoft.com/office/drawing/2014/main" id="{78C374FB-E08D-C9EC-7987-9AFDE2DC07D6}"/>
              </a:ext>
            </a:extLst>
          </p:cNvPr>
          <p:cNvSpPr/>
          <p:nvPr userDrawn="1"/>
        </p:nvSpPr>
        <p:spPr>
          <a:xfrm>
            <a:off x="601811" y="2502000"/>
            <a:ext cx="3420000" cy="30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texte 10">
            <a:extLst>
              <a:ext uri="{FF2B5EF4-FFF2-40B4-BE49-F238E27FC236}">
                <a16:creationId xmlns:a16="http://schemas.microsoft.com/office/drawing/2014/main" id="{A7550E62-8802-B91D-EF95-B010CEB4C2CC}"/>
              </a:ext>
            </a:extLst>
          </p:cNvPr>
          <p:cNvSpPr>
            <a:spLocks noGrp="1"/>
          </p:cNvSpPr>
          <p:nvPr>
            <p:ph type="body" sz="quarter" idx="15"/>
          </p:nvPr>
        </p:nvSpPr>
        <p:spPr>
          <a:xfrm>
            <a:off x="866124" y="2785767"/>
            <a:ext cx="2952000" cy="1569660"/>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7" name="Espace réservé du graphique 5">
            <a:extLst>
              <a:ext uri="{FF2B5EF4-FFF2-40B4-BE49-F238E27FC236}">
                <a16:creationId xmlns:a16="http://schemas.microsoft.com/office/drawing/2014/main" id="{8D366768-113E-9D0B-0F8A-E57A75DA7490}"/>
              </a:ext>
            </a:extLst>
          </p:cNvPr>
          <p:cNvSpPr>
            <a:spLocks noGrp="1"/>
          </p:cNvSpPr>
          <p:nvPr>
            <p:ph type="chart" sz="quarter" idx="22" hasCustomPrompt="1"/>
          </p:nvPr>
        </p:nvSpPr>
        <p:spPr>
          <a:xfrm>
            <a:off x="4547827" y="2799478"/>
            <a:ext cx="3060000" cy="3060000"/>
          </a:xfrm>
        </p:spPr>
        <p:txBody>
          <a:bodyPr bIns="900000" anchor="ctr">
            <a:noAutofit/>
          </a:bodyPr>
          <a:lstStyle>
            <a:lvl1pPr algn="ctr">
              <a:defRPr sz="1200">
                <a:solidFill>
                  <a:schemeClr val="tx1"/>
                </a:solidFill>
                <a:latin typeface="+mn-lt"/>
              </a:defRPr>
            </a:lvl1pPr>
          </a:lstStyle>
          <a:p>
            <a:r>
              <a:rPr lang="fr-FR" dirty="0"/>
              <a:t>Cliquez ici pour insérer un graphique</a:t>
            </a:r>
            <a:br>
              <a:rPr lang="fr-FR" dirty="0"/>
            </a:br>
            <a:r>
              <a:rPr lang="fr-FR" dirty="0"/>
              <a:t>↓</a:t>
            </a:r>
          </a:p>
        </p:txBody>
      </p:sp>
      <p:sp>
        <p:nvSpPr>
          <p:cNvPr id="18" name="Espace réservé du texte 9">
            <a:extLst>
              <a:ext uri="{FF2B5EF4-FFF2-40B4-BE49-F238E27FC236}">
                <a16:creationId xmlns:a16="http://schemas.microsoft.com/office/drawing/2014/main" id="{B69C6DEA-3868-FB37-C308-044696BABE2E}"/>
              </a:ext>
            </a:extLst>
          </p:cNvPr>
          <p:cNvSpPr>
            <a:spLocks noGrp="1"/>
          </p:cNvSpPr>
          <p:nvPr>
            <p:ph type="body" sz="quarter" idx="20"/>
          </p:nvPr>
        </p:nvSpPr>
        <p:spPr>
          <a:xfrm>
            <a:off x="8205309" y="4308402"/>
            <a:ext cx="3132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19" name="Espace réservé du texte 9">
            <a:extLst>
              <a:ext uri="{FF2B5EF4-FFF2-40B4-BE49-F238E27FC236}">
                <a16:creationId xmlns:a16="http://schemas.microsoft.com/office/drawing/2014/main" id="{51881BEF-E239-9CF6-6175-33ACDFBC53CA}"/>
              </a:ext>
            </a:extLst>
          </p:cNvPr>
          <p:cNvSpPr>
            <a:spLocks noGrp="1"/>
          </p:cNvSpPr>
          <p:nvPr>
            <p:ph type="body" sz="quarter" idx="26" hasCustomPrompt="1"/>
          </p:nvPr>
        </p:nvSpPr>
        <p:spPr>
          <a:xfrm>
            <a:off x="8205309" y="3228430"/>
            <a:ext cx="808482" cy="978910"/>
          </a:xfrm>
        </p:spPr>
        <p:txBody>
          <a:bodyPr wrap="none">
            <a:noAutofit/>
          </a:bodyPr>
          <a:lstStyle>
            <a:lvl1pPr>
              <a:lnSpc>
                <a:spcPct val="90000"/>
              </a:lnSpc>
              <a:spcAft>
                <a:spcPts val="0"/>
              </a:spcAft>
              <a:defRPr sz="8600" b="0" cap="none" baseline="0">
                <a:solidFill>
                  <a:schemeClr val="accent1"/>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20" name="Espace réservé du texte 9">
            <a:extLst>
              <a:ext uri="{FF2B5EF4-FFF2-40B4-BE49-F238E27FC236}">
                <a16:creationId xmlns:a16="http://schemas.microsoft.com/office/drawing/2014/main" id="{C04CDE6E-987A-E44A-758F-849438311242}"/>
              </a:ext>
            </a:extLst>
          </p:cNvPr>
          <p:cNvSpPr>
            <a:spLocks noGrp="1"/>
          </p:cNvSpPr>
          <p:nvPr>
            <p:ph type="body" sz="quarter" idx="27" hasCustomPrompt="1"/>
          </p:nvPr>
        </p:nvSpPr>
        <p:spPr>
          <a:xfrm>
            <a:off x="8609550" y="3228430"/>
            <a:ext cx="808482" cy="978910"/>
          </a:xfrm>
        </p:spPr>
        <p:txBody>
          <a:bodyPr wrap="none">
            <a:noAutofit/>
          </a:bodyPr>
          <a:lstStyle>
            <a:lvl1pPr>
              <a:lnSpc>
                <a:spcPct val="90000"/>
              </a:lnSpc>
              <a:spcAft>
                <a:spcPts val="0"/>
              </a:spcAft>
              <a:defRPr sz="8600" b="0" cap="none" baseline="0">
                <a:solidFill>
                  <a:schemeClr val="accent3">
                    <a:alpha val="80000"/>
                  </a:schemeClr>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Tree>
    <p:extLst>
      <p:ext uri="{BB962C8B-B14F-4D97-AF65-F5344CB8AC3E}">
        <p14:creationId xmlns:p14="http://schemas.microsoft.com/office/powerpoint/2010/main" val="13723212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space réservé du pied de page 3"/>
          <p:cNvSpPr>
            <a:spLocks noGrp="1"/>
          </p:cNvSpPr>
          <p:nvPr>
            <p:ph type="ftr" sz="quarter" idx="11"/>
          </p:nvPr>
        </p:nvSpPr>
        <p:spPr/>
        <p:txBody>
          <a:bodyPr/>
          <a:lstStyle/>
          <a:p>
            <a:r>
              <a:rPr lang="fr-FR"/>
              <a:t>TITRE DE LA PRÉSENTATION - TITRE DE LA PARTIE (ARIAL NON GRAS MANUEL)</a:t>
            </a:r>
          </a:p>
        </p:txBody>
      </p:sp>
      <p:sp>
        <p:nvSpPr>
          <p:cNvPr id="5" name="Espace réservé du numéro de diapositive 4"/>
          <p:cNvSpPr>
            <a:spLocks noGrp="1"/>
          </p:cNvSpPr>
          <p:nvPr>
            <p:ph type="sldNum" sz="quarter" idx="12"/>
          </p:nvPr>
        </p:nvSpPr>
        <p:spPr/>
        <p:txBody>
          <a:bodyPr/>
          <a:lstStyle/>
          <a:p>
            <a:fld id="{E8C60506-5BE4-4453-AE4B-F0F5E69C63A6}" type="slidenum">
              <a:rPr lang="fr-FR" smtClean="0"/>
              <a:pPr/>
              <a:t>‹N°›</a:t>
            </a:fld>
            <a:endParaRPr lang="fr-FR"/>
          </a:p>
        </p:txBody>
      </p:sp>
    </p:spTree>
    <p:extLst>
      <p:ext uri="{BB962C8B-B14F-4D97-AF65-F5344CB8AC3E}">
        <p14:creationId xmlns:p14="http://schemas.microsoft.com/office/powerpoint/2010/main" val="1431202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e sur aplat + 2 visuel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67771D-9975-B100-904E-C6D060568D73}"/>
              </a:ext>
            </a:extLst>
          </p:cNvPr>
          <p:cNvSpPr/>
          <p:nvPr userDrawn="1"/>
        </p:nvSpPr>
        <p:spPr>
          <a:xfrm>
            <a:off x="0" y="0"/>
            <a:ext cx="12192000" cy="37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78C374FB-E08D-C9EC-7987-9AFDE2DC07D6}"/>
              </a:ext>
            </a:extLst>
          </p:cNvPr>
          <p:cNvSpPr/>
          <p:nvPr userDrawn="1"/>
        </p:nvSpPr>
        <p:spPr>
          <a:xfrm>
            <a:off x="601811" y="2502000"/>
            <a:ext cx="3420000" cy="37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12">
            <a:extLst>
              <a:ext uri="{FF2B5EF4-FFF2-40B4-BE49-F238E27FC236}">
                <a16:creationId xmlns:a16="http://schemas.microsoft.com/office/drawing/2014/main" id="{FB494C47-FCD5-E080-D4E9-18FAD79C8AB7}"/>
              </a:ext>
            </a:extLst>
          </p:cNvPr>
          <p:cNvSpPr>
            <a:spLocks noGrp="1"/>
          </p:cNvSpPr>
          <p:nvPr>
            <p:ph type="pic" sz="quarter" idx="14" hasCustomPrompt="1"/>
          </p:nvPr>
        </p:nvSpPr>
        <p:spPr>
          <a:xfrm>
            <a:off x="4380508" y="2502000"/>
            <a:ext cx="3420000" cy="3780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3" name="Espace réservé du pied de page 2">
            <a:extLst>
              <a:ext uri="{FF2B5EF4-FFF2-40B4-BE49-F238E27FC236}">
                <a16:creationId xmlns:a16="http://schemas.microsoft.com/office/drawing/2014/main" id="{EE34361E-2182-68E2-3A5A-130A7DAFF77A}"/>
              </a:ext>
            </a:extLst>
          </p:cNvPr>
          <p:cNvSpPr>
            <a:spLocks noGrp="1"/>
          </p:cNvSpPr>
          <p:nvPr>
            <p:ph type="ftr" sz="quarter" idx="10"/>
          </p:nvPr>
        </p:nvSpPr>
        <p:spPr/>
        <p:txBody>
          <a:bodyPr/>
          <a:lstStyle>
            <a:lvl1pPr>
              <a:defRPr>
                <a:solidFill>
                  <a:schemeClr val="bg1"/>
                </a:solidFill>
              </a:defRPr>
            </a:lvl1pPr>
          </a:lstStyle>
          <a:p>
            <a:r>
              <a:rPr lang="fr-FR"/>
              <a:t>TITRE DE LA PRÉSENTATION - TITRE DE LA PARTIE (ARIAL NON GRAS MANUEL)</a:t>
            </a:r>
            <a:endParaRPr lang="fr-FR" dirty="0"/>
          </a:p>
        </p:txBody>
      </p:sp>
      <p:sp>
        <p:nvSpPr>
          <p:cNvPr id="11" name="Espace réservé du numéro de diapositive 10">
            <a:extLst>
              <a:ext uri="{FF2B5EF4-FFF2-40B4-BE49-F238E27FC236}">
                <a16:creationId xmlns:a16="http://schemas.microsoft.com/office/drawing/2014/main" id="{128150EB-B1D8-B9A1-6096-4F602C53209E}"/>
              </a:ext>
            </a:extLst>
          </p:cNvPr>
          <p:cNvSpPr>
            <a:spLocks noGrp="1"/>
          </p:cNvSpPr>
          <p:nvPr>
            <p:ph type="sldNum" sz="quarter" idx="18"/>
          </p:nvPr>
        </p:nvSpPr>
        <p:spPr/>
        <p:txBody>
          <a:bodyPr/>
          <a:lstStyle/>
          <a:p>
            <a:fld id="{E8C60506-5BE4-4453-AE4B-F0F5E69C63A6}" type="slidenum">
              <a:rPr lang="fr-FR" smtClean="0"/>
              <a:pPr/>
              <a:t>‹N°›</a:t>
            </a:fld>
            <a:endParaRPr lang="fr-FR"/>
          </a:p>
        </p:txBody>
      </p:sp>
      <p:pic>
        <p:nvPicPr>
          <p:cNvPr id="12" name="Image 11">
            <a:extLst>
              <a:ext uri="{FF2B5EF4-FFF2-40B4-BE49-F238E27FC236}">
                <a16:creationId xmlns:a16="http://schemas.microsoft.com/office/drawing/2014/main" id="{121A596C-842D-4942-AAC6-AD63DCF3B00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564386" y="509868"/>
            <a:ext cx="540000" cy="329778"/>
          </a:xfrm>
          <a:prstGeom prst="rect">
            <a:avLst/>
          </a:prstGeom>
        </p:spPr>
      </p:pic>
      <p:sp>
        <p:nvSpPr>
          <p:cNvPr id="14" name="Espace réservé pour une image  12">
            <a:extLst>
              <a:ext uri="{FF2B5EF4-FFF2-40B4-BE49-F238E27FC236}">
                <a16:creationId xmlns:a16="http://schemas.microsoft.com/office/drawing/2014/main" id="{00FA2231-1768-1E8B-0095-9FE257D0D550}"/>
              </a:ext>
            </a:extLst>
          </p:cNvPr>
          <p:cNvSpPr>
            <a:spLocks noGrp="1"/>
          </p:cNvSpPr>
          <p:nvPr>
            <p:ph type="pic" sz="quarter" idx="19" hasCustomPrompt="1"/>
          </p:nvPr>
        </p:nvSpPr>
        <p:spPr>
          <a:xfrm>
            <a:off x="8185133" y="2502000"/>
            <a:ext cx="3420000" cy="3780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6" name="Titre 5">
            <a:extLst>
              <a:ext uri="{FF2B5EF4-FFF2-40B4-BE49-F238E27FC236}">
                <a16:creationId xmlns:a16="http://schemas.microsoft.com/office/drawing/2014/main" id="{0B06C8C7-66A2-52F3-15CE-2240A1900685}"/>
              </a:ext>
            </a:extLst>
          </p:cNvPr>
          <p:cNvSpPr>
            <a:spLocks noGrp="1"/>
          </p:cNvSpPr>
          <p:nvPr>
            <p:ph type="title"/>
          </p:nvPr>
        </p:nvSpPr>
        <p:spPr/>
        <p:txBody>
          <a:bodyPr/>
          <a:lstStyle>
            <a:lvl1pPr>
              <a:defRPr>
                <a:solidFill>
                  <a:schemeClr val="bg1"/>
                </a:solidFill>
              </a:defRPr>
            </a:lvl1pPr>
          </a:lstStyle>
          <a:p>
            <a:r>
              <a:rPr lang="fr-FR"/>
              <a:t>Modifiez le style du titre</a:t>
            </a:r>
            <a:endParaRPr lang="fr-FR" dirty="0"/>
          </a:p>
        </p:txBody>
      </p:sp>
      <p:sp>
        <p:nvSpPr>
          <p:cNvPr id="16" name="Espace réservé du texte 10">
            <a:extLst>
              <a:ext uri="{FF2B5EF4-FFF2-40B4-BE49-F238E27FC236}">
                <a16:creationId xmlns:a16="http://schemas.microsoft.com/office/drawing/2014/main" id="{A7550E62-8802-B91D-EF95-B010CEB4C2CC}"/>
              </a:ext>
            </a:extLst>
          </p:cNvPr>
          <p:cNvSpPr>
            <a:spLocks noGrp="1"/>
          </p:cNvSpPr>
          <p:nvPr>
            <p:ph type="body" sz="quarter" idx="15"/>
          </p:nvPr>
        </p:nvSpPr>
        <p:spPr>
          <a:xfrm>
            <a:off x="866124" y="2785767"/>
            <a:ext cx="2952000" cy="1246495"/>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348971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 2 visuels">
    <p:spTree>
      <p:nvGrpSpPr>
        <p:cNvPr id="1" name=""/>
        <p:cNvGrpSpPr/>
        <p:nvPr/>
      </p:nvGrpSpPr>
      <p:grpSpPr>
        <a:xfrm>
          <a:off x="0" y="0"/>
          <a:ext cx="0" cy="0"/>
          <a:chOff x="0" y="0"/>
          <a:chExt cx="0" cy="0"/>
        </a:xfrm>
      </p:grpSpPr>
      <p:sp>
        <p:nvSpPr>
          <p:cNvPr id="8" name="Espace réservé pour une image  12">
            <a:extLst>
              <a:ext uri="{FF2B5EF4-FFF2-40B4-BE49-F238E27FC236}">
                <a16:creationId xmlns:a16="http://schemas.microsoft.com/office/drawing/2014/main" id="{5F066E2E-F566-434E-7621-96E011325827}"/>
              </a:ext>
            </a:extLst>
          </p:cNvPr>
          <p:cNvSpPr>
            <a:spLocks noGrp="1"/>
          </p:cNvSpPr>
          <p:nvPr>
            <p:ph type="pic" sz="quarter" idx="19" hasCustomPrompt="1"/>
          </p:nvPr>
        </p:nvSpPr>
        <p:spPr>
          <a:xfrm>
            <a:off x="8185132" y="1880828"/>
            <a:ext cx="3995883" cy="4392972"/>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2" name="Titre 1">
            <a:extLst>
              <a:ext uri="{FF2B5EF4-FFF2-40B4-BE49-F238E27FC236}">
                <a16:creationId xmlns:a16="http://schemas.microsoft.com/office/drawing/2014/main" id="{820857FD-F9E7-E728-0FCC-3D37C6FDA136}"/>
              </a:ext>
            </a:extLst>
          </p:cNvPr>
          <p:cNvSpPr>
            <a:spLocks noGrp="1"/>
          </p:cNvSpPr>
          <p:nvPr>
            <p:ph type="title"/>
          </p:nvPr>
        </p:nvSpPr>
        <p:spPr>
          <a:xfrm>
            <a:off x="587374" y="1805915"/>
            <a:ext cx="3600000" cy="830997"/>
          </a:xfrm>
        </p:spPr>
        <p:txBody>
          <a:bodyPr/>
          <a:lstStyle>
            <a:lvl1pPr>
              <a:defRPr/>
            </a:lvl1pPr>
          </a:lstStyle>
          <a:p>
            <a:r>
              <a:rPr lang="fr-FR"/>
              <a:t>Modifiez le style du titre</a:t>
            </a:r>
            <a:endParaRPr lang="fr-FR" dirty="0"/>
          </a:p>
        </p:txBody>
      </p:sp>
      <p:sp>
        <p:nvSpPr>
          <p:cNvPr id="3" name="Espace réservé du pied de page 2">
            <a:extLst>
              <a:ext uri="{FF2B5EF4-FFF2-40B4-BE49-F238E27FC236}">
                <a16:creationId xmlns:a16="http://schemas.microsoft.com/office/drawing/2014/main" id="{B29688D8-F5F4-36EE-2AD8-6093E5277831}"/>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2DB75A35-7415-B182-BDAA-6B6963FF10F1}"/>
              </a:ext>
            </a:extLst>
          </p:cNvPr>
          <p:cNvSpPr>
            <a:spLocks noGrp="1"/>
          </p:cNvSpPr>
          <p:nvPr>
            <p:ph type="sldNum" sz="quarter" idx="11"/>
          </p:nvPr>
        </p:nvSpPr>
        <p:spPr/>
        <p:txBody>
          <a:bodyPr/>
          <a:lstStyle/>
          <a:p>
            <a:fld id="{E8C60506-5BE4-4453-AE4B-F0F5E69C63A6}" type="slidenum">
              <a:rPr lang="fr-FR" smtClean="0"/>
              <a:pPr/>
              <a:t>‹N°›</a:t>
            </a:fld>
            <a:endParaRPr lang="fr-FR"/>
          </a:p>
        </p:txBody>
      </p:sp>
      <p:sp>
        <p:nvSpPr>
          <p:cNvPr id="7" name="Espace réservé pour une image  12">
            <a:extLst>
              <a:ext uri="{FF2B5EF4-FFF2-40B4-BE49-F238E27FC236}">
                <a16:creationId xmlns:a16="http://schemas.microsoft.com/office/drawing/2014/main" id="{424A693B-B062-8FF2-610D-572BE2ABDAEB}"/>
              </a:ext>
            </a:extLst>
          </p:cNvPr>
          <p:cNvSpPr>
            <a:spLocks noGrp="1"/>
          </p:cNvSpPr>
          <p:nvPr>
            <p:ph type="pic" sz="quarter" idx="14" hasCustomPrompt="1"/>
          </p:nvPr>
        </p:nvSpPr>
        <p:spPr>
          <a:xfrm>
            <a:off x="4380508" y="1880828"/>
            <a:ext cx="3420000" cy="4392972"/>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10" name="Espace réservé du texte 9">
            <a:extLst>
              <a:ext uri="{FF2B5EF4-FFF2-40B4-BE49-F238E27FC236}">
                <a16:creationId xmlns:a16="http://schemas.microsoft.com/office/drawing/2014/main" id="{942AC25F-4699-D382-1DE3-37FA4BBFDFBA}"/>
              </a:ext>
            </a:extLst>
          </p:cNvPr>
          <p:cNvSpPr>
            <a:spLocks noGrp="1"/>
          </p:cNvSpPr>
          <p:nvPr>
            <p:ph type="body" sz="quarter" idx="20"/>
          </p:nvPr>
        </p:nvSpPr>
        <p:spPr>
          <a:xfrm>
            <a:off x="587375" y="3284538"/>
            <a:ext cx="3600000" cy="29622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478730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visuels + Texte sur apla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AE382F1-082F-5995-6F20-E7A4B62D2AB2}"/>
              </a:ext>
            </a:extLst>
          </p:cNvPr>
          <p:cNvSpPr/>
          <p:nvPr userDrawn="1"/>
        </p:nvSpPr>
        <p:spPr>
          <a:xfrm>
            <a:off x="8160000" y="0"/>
            <a:ext cx="4032000" cy="685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B29688D8-F5F4-36EE-2AD8-6093E5277831}"/>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2DB75A35-7415-B182-BDAA-6B6963FF10F1}"/>
              </a:ext>
            </a:extLst>
          </p:cNvPr>
          <p:cNvSpPr>
            <a:spLocks noGrp="1"/>
          </p:cNvSpPr>
          <p:nvPr>
            <p:ph type="sldNum" sz="quarter" idx="1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7" name="Espace réservé pour une image  12">
            <a:extLst>
              <a:ext uri="{FF2B5EF4-FFF2-40B4-BE49-F238E27FC236}">
                <a16:creationId xmlns:a16="http://schemas.microsoft.com/office/drawing/2014/main" id="{424A693B-B062-8FF2-610D-572BE2ABDAEB}"/>
              </a:ext>
            </a:extLst>
          </p:cNvPr>
          <p:cNvSpPr>
            <a:spLocks noGrp="1"/>
          </p:cNvSpPr>
          <p:nvPr>
            <p:ph type="pic" sz="quarter" idx="14" hasCustomPrompt="1"/>
          </p:nvPr>
        </p:nvSpPr>
        <p:spPr>
          <a:xfrm>
            <a:off x="612001" y="2497644"/>
            <a:ext cx="3420000" cy="1831456"/>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9" name="Titre 8">
            <a:extLst>
              <a:ext uri="{FF2B5EF4-FFF2-40B4-BE49-F238E27FC236}">
                <a16:creationId xmlns:a16="http://schemas.microsoft.com/office/drawing/2014/main" id="{3DE8F876-0B88-D309-25A4-FB8A566C3B55}"/>
              </a:ext>
            </a:extLst>
          </p:cNvPr>
          <p:cNvSpPr>
            <a:spLocks noGrp="1"/>
          </p:cNvSpPr>
          <p:nvPr>
            <p:ph type="title"/>
          </p:nvPr>
        </p:nvSpPr>
        <p:spPr>
          <a:xfrm>
            <a:off x="587374" y="1192044"/>
            <a:ext cx="6120000" cy="415498"/>
          </a:xfrm>
        </p:spPr>
        <p:txBody>
          <a:bodyPr/>
          <a:lstStyle/>
          <a:p>
            <a:r>
              <a:rPr lang="fr-FR"/>
              <a:t>Modifiez le style du titre</a:t>
            </a:r>
            <a:endParaRPr lang="fr-FR" dirty="0"/>
          </a:p>
        </p:txBody>
      </p:sp>
      <p:sp>
        <p:nvSpPr>
          <p:cNvPr id="12" name="Espace réservé pour une image  12">
            <a:extLst>
              <a:ext uri="{FF2B5EF4-FFF2-40B4-BE49-F238E27FC236}">
                <a16:creationId xmlns:a16="http://schemas.microsoft.com/office/drawing/2014/main" id="{3ACDF288-F76D-4816-B977-695563689EB7}"/>
              </a:ext>
            </a:extLst>
          </p:cNvPr>
          <p:cNvSpPr>
            <a:spLocks noGrp="1"/>
          </p:cNvSpPr>
          <p:nvPr>
            <p:ph type="pic" sz="quarter" idx="15" hasCustomPrompt="1"/>
          </p:nvPr>
        </p:nvSpPr>
        <p:spPr>
          <a:xfrm>
            <a:off x="4373923" y="2497644"/>
            <a:ext cx="3420000" cy="1831456"/>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13" name="Espace réservé du texte 9">
            <a:extLst>
              <a:ext uri="{FF2B5EF4-FFF2-40B4-BE49-F238E27FC236}">
                <a16:creationId xmlns:a16="http://schemas.microsoft.com/office/drawing/2014/main" id="{10E91D62-1725-8A1F-5688-C1D484A8C02B}"/>
              </a:ext>
            </a:extLst>
          </p:cNvPr>
          <p:cNvSpPr>
            <a:spLocks noGrp="1"/>
          </p:cNvSpPr>
          <p:nvPr>
            <p:ph type="body" sz="quarter" idx="17"/>
          </p:nvPr>
        </p:nvSpPr>
        <p:spPr>
          <a:xfrm>
            <a:off x="581624" y="4626732"/>
            <a:ext cx="3420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a:t>Cliquez pour modifier les styles du texte du masque</a:t>
            </a:r>
          </a:p>
          <a:p>
            <a:pPr lvl="1"/>
            <a:r>
              <a:rPr lang="fr-FR"/>
              <a:t>Deuxième niveau</a:t>
            </a:r>
          </a:p>
          <a:p>
            <a:pPr lvl="2"/>
            <a:r>
              <a:rPr lang="fr-FR"/>
              <a:t>Troisième niveau</a:t>
            </a:r>
          </a:p>
        </p:txBody>
      </p:sp>
      <p:sp>
        <p:nvSpPr>
          <p:cNvPr id="15" name="Espace réservé du texte 10">
            <a:extLst>
              <a:ext uri="{FF2B5EF4-FFF2-40B4-BE49-F238E27FC236}">
                <a16:creationId xmlns:a16="http://schemas.microsoft.com/office/drawing/2014/main" id="{6B152177-E342-51BB-EBDF-95A1DC3FF79E}"/>
              </a:ext>
            </a:extLst>
          </p:cNvPr>
          <p:cNvSpPr>
            <a:spLocks noGrp="1"/>
          </p:cNvSpPr>
          <p:nvPr>
            <p:ph type="body" sz="quarter" idx="19"/>
          </p:nvPr>
        </p:nvSpPr>
        <p:spPr>
          <a:xfrm>
            <a:off x="8719427" y="2497644"/>
            <a:ext cx="3132000" cy="1569660"/>
          </a:xfrm>
        </p:spPr>
        <p:txBody>
          <a:bodyPr/>
          <a:lstStyle>
            <a:lvl1pPr>
              <a:defRPr cap="all" baseline="0">
                <a:solidFill>
                  <a:schemeClr val="bg1"/>
                </a:solidFill>
              </a:defRPr>
            </a:lvl1pPr>
            <a:lvl2pPr>
              <a:buClr>
                <a:schemeClr val="bg1"/>
              </a:buClr>
              <a:defRPr>
                <a:solidFill>
                  <a:schemeClr val="bg1"/>
                </a:solidFill>
              </a:defRPr>
            </a:lvl2pPr>
            <a:lvl3pPr>
              <a:buClr>
                <a:schemeClr val="accent4"/>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7" name="Espace réservé du texte 9">
            <a:extLst>
              <a:ext uri="{FF2B5EF4-FFF2-40B4-BE49-F238E27FC236}">
                <a16:creationId xmlns:a16="http://schemas.microsoft.com/office/drawing/2014/main" id="{0C42C897-B31E-F66A-0AE5-1497EF7E7B15}"/>
              </a:ext>
            </a:extLst>
          </p:cNvPr>
          <p:cNvSpPr>
            <a:spLocks noGrp="1"/>
          </p:cNvSpPr>
          <p:nvPr>
            <p:ph type="body" sz="quarter" idx="20"/>
          </p:nvPr>
        </p:nvSpPr>
        <p:spPr>
          <a:xfrm>
            <a:off x="4367701" y="4626732"/>
            <a:ext cx="3420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a:t>Cliquez pour modifier les styles du texte du masque</a:t>
            </a:r>
          </a:p>
          <a:p>
            <a:pPr lvl="1"/>
            <a:r>
              <a:rPr lang="fr-FR"/>
              <a:t>Deuxième niveau</a:t>
            </a:r>
          </a:p>
          <a:p>
            <a:pPr lvl="2"/>
            <a:r>
              <a:rPr lang="fr-FR"/>
              <a:t>Troisième niveau</a:t>
            </a:r>
          </a:p>
        </p:txBody>
      </p:sp>
      <p:pic>
        <p:nvPicPr>
          <p:cNvPr id="19" name="Graphique 18">
            <a:extLst>
              <a:ext uri="{FF2B5EF4-FFF2-40B4-BE49-F238E27FC236}">
                <a16:creationId xmlns:a16="http://schemas.microsoft.com/office/drawing/2014/main" id="{3E7B2D19-3680-4980-DD94-3E02B09D27E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9253"/>
          <a:stretch/>
        </p:blipFill>
        <p:spPr>
          <a:xfrm>
            <a:off x="6625219" y="106"/>
            <a:ext cx="3096000" cy="1880721"/>
          </a:xfrm>
          <a:prstGeom prst="rect">
            <a:avLst/>
          </a:prstGeom>
        </p:spPr>
      </p:pic>
    </p:spTree>
    <p:extLst>
      <p:ext uri="{BB962C8B-B14F-4D97-AF65-F5344CB8AC3E}">
        <p14:creationId xmlns:p14="http://schemas.microsoft.com/office/powerpoint/2010/main" val="904248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focu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FD5FD-3D8B-F757-A816-B6B2D1B7FE34}"/>
              </a:ext>
            </a:extLst>
          </p:cNvPr>
          <p:cNvSpPr/>
          <p:nvPr userDrawn="1"/>
        </p:nvSpPr>
        <p:spPr>
          <a:xfrm>
            <a:off x="587375" y="2492896"/>
            <a:ext cx="3456000" cy="34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99F4772F-2D31-2E30-FDEE-2EBDD5D73786}"/>
              </a:ext>
            </a:extLst>
          </p:cNvPr>
          <p:cNvSpPr/>
          <p:nvPr userDrawn="1"/>
        </p:nvSpPr>
        <p:spPr>
          <a:xfrm>
            <a:off x="4384664" y="2492896"/>
            <a:ext cx="3456000" cy="34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F75F49F4-7212-D3AE-FD56-AD93823EDA08}"/>
              </a:ext>
            </a:extLst>
          </p:cNvPr>
          <p:cNvSpPr/>
          <p:nvPr userDrawn="1"/>
        </p:nvSpPr>
        <p:spPr>
          <a:xfrm>
            <a:off x="8148627" y="2492896"/>
            <a:ext cx="3456000" cy="34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DD58360-606E-606A-8EF3-5C39CC509F34}"/>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07077C78-4DB7-BF1A-4348-84C2E4F7B03B}"/>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28C111B2-1B64-E250-758D-BA24B1513B1C}"/>
              </a:ext>
            </a:extLst>
          </p:cNvPr>
          <p:cNvSpPr>
            <a:spLocks noGrp="1"/>
          </p:cNvSpPr>
          <p:nvPr>
            <p:ph type="sldNum" sz="quarter" idx="11"/>
          </p:nvPr>
        </p:nvSpPr>
        <p:spPr/>
        <p:txBody>
          <a:bodyPr/>
          <a:lstStyle/>
          <a:p>
            <a:fld id="{E8C60506-5BE4-4453-AE4B-F0F5E69C63A6}" type="slidenum">
              <a:rPr lang="fr-FR" smtClean="0"/>
              <a:pPr/>
              <a:t>‹N°›</a:t>
            </a:fld>
            <a:endParaRPr lang="fr-FR"/>
          </a:p>
        </p:txBody>
      </p:sp>
      <p:sp>
        <p:nvSpPr>
          <p:cNvPr id="10" name="Espace réservé du texte 9">
            <a:extLst>
              <a:ext uri="{FF2B5EF4-FFF2-40B4-BE49-F238E27FC236}">
                <a16:creationId xmlns:a16="http://schemas.microsoft.com/office/drawing/2014/main" id="{93D3FD5C-61D9-0D53-0BAB-71F24E5D2BD9}"/>
              </a:ext>
            </a:extLst>
          </p:cNvPr>
          <p:cNvSpPr>
            <a:spLocks noGrp="1"/>
          </p:cNvSpPr>
          <p:nvPr>
            <p:ph type="body" sz="quarter" idx="17"/>
          </p:nvPr>
        </p:nvSpPr>
        <p:spPr>
          <a:xfrm>
            <a:off x="4714351" y="4220896"/>
            <a:ext cx="2880000" cy="1184940"/>
          </a:xfrm>
        </p:spPr>
        <p:txBody>
          <a:bodyPr/>
          <a:lstStyle>
            <a:lvl1pPr>
              <a:spcAft>
                <a:spcPts val="600"/>
              </a:spcAft>
              <a:defRPr sz="1600" b="0" cap="all" baseline="0">
                <a:solidFill>
                  <a:schemeClr val="bg1"/>
                </a:solidFill>
                <a:latin typeface="+mj-lt"/>
              </a:defRPr>
            </a:lvl1pPr>
            <a:lvl2pPr marL="0" indent="0">
              <a:buFontTx/>
              <a:buNone/>
              <a:defRPr sz="1200" b="0" cap="none">
                <a:solidFill>
                  <a:schemeClr val="bg1"/>
                </a:solidFill>
                <a:latin typeface="+mn-lt"/>
              </a:defRPr>
            </a:lvl2pPr>
            <a:lvl3pPr marL="144000" indent="-144000">
              <a:buClr>
                <a:schemeClr val="bg1"/>
              </a:buClr>
              <a:buFont typeface="Wingdings" panose="05000000000000000000" pitchFamily="2" charset="2"/>
              <a:buChar char="l"/>
              <a:defRPr sz="1200" b="0" cap="none">
                <a:solidFill>
                  <a:schemeClr val="bg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a:t>Cliquez pour modifier les styles du texte du masque</a:t>
            </a:r>
          </a:p>
          <a:p>
            <a:pPr lvl="1"/>
            <a:r>
              <a:rPr lang="fr-FR"/>
              <a:t>Deuxième niveau</a:t>
            </a:r>
          </a:p>
          <a:p>
            <a:pPr lvl="2"/>
            <a:r>
              <a:rPr lang="fr-FR"/>
              <a:t>Troisième niveau</a:t>
            </a:r>
          </a:p>
        </p:txBody>
      </p:sp>
      <p:sp>
        <p:nvSpPr>
          <p:cNvPr id="12" name="Espace réservé du texte 9">
            <a:extLst>
              <a:ext uri="{FF2B5EF4-FFF2-40B4-BE49-F238E27FC236}">
                <a16:creationId xmlns:a16="http://schemas.microsoft.com/office/drawing/2014/main" id="{25C74C6E-70A9-23DB-AD4B-4393C184F2D5}"/>
              </a:ext>
            </a:extLst>
          </p:cNvPr>
          <p:cNvSpPr>
            <a:spLocks noGrp="1"/>
          </p:cNvSpPr>
          <p:nvPr>
            <p:ph type="body" sz="quarter" idx="18"/>
          </p:nvPr>
        </p:nvSpPr>
        <p:spPr>
          <a:xfrm>
            <a:off x="917291" y="4220896"/>
            <a:ext cx="2880000" cy="1184940"/>
          </a:xfrm>
        </p:spPr>
        <p:txBody>
          <a:bodyPr/>
          <a:lstStyle>
            <a:lvl1pPr>
              <a:spcAft>
                <a:spcPts val="600"/>
              </a:spcAft>
              <a:defRPr sz="1600" b="0" cap="all" baseline="0">
                <a:solidFill>
                  <a:schemeClr val="bg1"/>
                </a:solidFill>
                <a:latin typeface="+mj-lt"/>
              </a:defRPr>
            </a:lvl1pPr>
            <a:lvl2pPr marL="0" indent="0">
              <a:buFontTx/>
              <a:buNone/>
              <a:defRPr sz="1200" b="0" cap="none">
                <a:solidFill>
                  <a:schemeClr val="bg1"/>
                </a:solidFill>
                <a:latin typeface="+mn-lt"/>
              </a:defRPr>
            </a:lvl2pPr>
            <a:lvl3pPr marL="144000" indent="-144000">
              <a:buClr>
                <a:schemeClr val="bg1"/>
              </a:buClr>
              <a:buFont typeface="Wingdings" panose="05000000000000000000" pitchFamily="2" charset="2"/>
              <a:buChar char="l"/>
              <a:defRPr sz="1200" b="0" cap="none">
                <a:solidFill>
                  <a:schemeClr val="bg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a:t>Cliquez pour modifier les styles du texte du masque</a:t>
            </a:r>
          </a:p>
          <a:p>
            <a:pPr lvl="1"/>
            <a:r>
              <a:rPr lang="fr-FR"/>
              <a:t>Deuxième niveau</a:t>
            </a:r>
          </a:p>
          <a:p>
            <a:pPr lvl="2"/>
            <a:r>
              <a:rPr lang="fr-FR"/>
              <a:t>Troisième niveau</a:t>
            </a:r>
          </a:p>
        </p:txBody>
      </p:sp>
      <p:sp>
        <p:nvSpPr>
          <p:cNvPr id="13" name="Espace réservé du texte 9">
            <a:extLst>
              <a:ext uri="{FF2B5EF4-FFF2-40B4-BE49-F238E27FC236}">
                <a16:creationId xmlns:a16="http://schemas.microsoft.com/office/drawing/2014/main" id="{54B0FC41-2655-3325-80B4-075F0155AE45}"/>
              </a:ext>
            </a:extLst>
          </p:cNvPr>
          <p:cNvSpPr>
            <a:spLocks noGrp="1"/>
          </p:cNvSpPr>
          <p:nvPr>
            <p:ph type="body" sz="quarter" idx="19"/>
          </p:nvPr>
        </p:nvSpPr>
        <p:spPr>
          <a:xfrm>
            <a:off x="8419916" y="4224073"/>
            <a:ext cx="2880000" cy="1184940"/>
          </a:xfrm>
        </p:spPr>
        <p:txBody>
          <a:bodyPr/>
          <a:lstStyle>
            <a:lvl1pPr>
              <a:spcAft>
                <a:spcPts val="600"/>
              </a:spcAft>
              <a:defRPr sz="1600" b="0" cap="all" baseline="0">
                <a:solidFill>
                  <a:schemeClr val="bg1"/>
                </a:solidFill>
                <a:latin typeface="+mj-lt"/>
              </a:defRPr>
            </a:lvl1pPr>
            <a:lvl2pPr marL="0" indent="0">
              <a:buFontTx/>
              <a:buNone/>
              <a:defRPr sz="1200" b="0" cap="none">
                <a:solidFill>
                  <a:schemeClr val="bg1"/>
                </a:solidFill>
                <a:latin typeface="+mn-lt"/>
              </a:defRPr>
            </a:lvl2pPr>
            <a:lvl3pPr marL="144000" indent="-144000">
              <a:buClr>
                <a:schemeClr val="bg1"/>
              </a:buClr>
              <a:buFont typeface="Wingdings" panose="05000000000000000000" pitchFamily="2" charset="2"/>
              <a:buChar char="l"/>
              <a:defRPr sz="1200" b="0" cap="none">
                <a:solidFill>
                  <a:schemeClr val="bg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924376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cus + Visuel">
    <p:spTree>
      <p:nvGrpSpPr>
        <p:cNvPr id="1" name=""/>
        <p:cNvGrpSpPr/>
        <p:nvPr/>
      </p:nvGrpSpPr>
      <p:grpSpPr>
        <a:xfrm>
          <a:off x="0" y="0"/>
          <a:ext cx="0" cy="0"/>
          <a:chOff x="0" y="0"/>
          <a:chExt cx="0" cy="0"/>
        </a:xfrm>
      </p:grpSpPr>
      <p:sp>
        <p:nvSpPr>
          <p:cNvPr id="7" name="Espace réservé pour une image  12">
            <a:extLst>
              <a:ext uri="{FF2B5EF4-FFF2-40B4-BE49-F238E27FC236}">
                <a16:creationId xmlns:a16="http://schemas.microsoft.com/office/drawing/2014/main" id="{6EA2135F-0A5C-3936-B2D3-09C84004D384}"/>
              </a:ext>
            </a:extLst>
          </p:cNvPr>
          <p:cNvSpPr>
            <a:spLocks noGrp="1"/>
          </p:cNvSpPr>
          <p:nvPr>
            <p:ph type="pic" sz="quarter" idx="19" hasCustomPrompt="1"/>
          </p:nvPr>
        </p:nvSpPr>
        <p:spPr>
          <a:xfrm>
            <a:off x="5159896" y="0"/>
            <a:ext cx="7021119" cy="6858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2" name="Titre 1">
            <a:extLst>
              <a:ext uri="{FF2B5EF4-FFF2-40B4-BE49-F238E27FC236}">
                <a16:creationId xmlns:a16="http://schemas.microsoft.com/office/drawing/2014/main" id="{3F55DB58-8A8D-930E-E1E7-3CD5ACAB1FEC}"/>
              </a:ext>
            </a:extLst>
          </p:cNvPr>
          <p:cNvSpPr>
            <a:spLocks noGrp="1"/>
          </p:cNvSpPr>
          <p:nvPr>
            <p:ph type="title"/>
          </p:nvPr>
        </p:nvSpPr>
        <p:spPr>
          <a:xfrm>
            <a:off x="587375" y="1192044"/>
            <a:ext cx="4320493" cy="415498"/>
          </a:xfrm>
        </p:spPr>
        <p:txBody>
          <a:bodyPr/>
          <a:lstStyle/>
          <a:p>
            <a:r>
              <a:rPr lang="fr-FR"/>
              <a:t>Modifiez le style du titre</a:t>
            </a:r>
            <a:endParaRPr lang="fr-FR" dirty="0"/>
          </a:p>
        </p:txBody>
      </p:sp>
      <p:sp>
        <p:nvSpPr>
          <p:cNvPr id="3" name="Espace réservé du pied de page 2">
            <a:extLst>
              <a:ext uri="{FF2B5EF4-FFF2-40B4-BE49-F238E27FC236}">
                <a16:creationId xmlns:a16="http://schemas.microsoft.com/office/drawing/2014/main" id="{31C50208-26B8-193F-E100-30613BDFDD84}"/>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6A0E3F87-57D2-6AF5-E3CE-3D6BC258BB3B}"/>
              </a:ext>
            </a:extLst>
          </p:cNvPr>
          <p:cNvSpPr>
            <a:spLocks noGrp="1"/>
          </p:cNvSpPr>
          <p:nvPr>
            <p:ph type="sldNum" sz="quarter" idx="1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9" name="Espace réservé du texte 9">
            <a:extLst>
              <a:ext uri="{FF2B5EF4-FFF2-40B4-BE49-F238E27FC236}">
                <a16:creationId xmlns:a16="http://schemas.microsoft.com/office/drawing/2014/main" id="{662AA3CF-1B88-7E34-7FC0-644F6754BDD9}"/>
              </a:ext>
            </a:extLst>
          </p:cNvPr>
          <p:cNvSpPr>
            <a:spLocks noGrp="1"/>
          </p:cNvSpPr>
          <p:nvPr>
            <p:ph type="body" sz="quarter" idx="17"/>
          </p:nvPr>
        </p:nvSpPr>
        <p:spPr>
          <a:xfrm>
            <a:off x="2135560" y="2600908"/>
            <a:ext cx="2772308" cy="400110"/>
          </a:xfrm>
        </p:spPr>
        <p:txBody>
          <a:bodyPr/>
          <a:lstStyle>
            <a:lvl1pPr>
              <a:spcAft>
                <a:spcPts val="0"/>
              </a:spcAft>
              <a:defRPr sz="1300" b="0" cap="none" baseline="0">
                <a:solidFill>
                  <a:schemeClr val="tx1"/>
                </a:solidFill>
                <a:latin typeface="+mn-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a:t>Cliquez pour modifier les styles du texte du masque</a:t>
            </a:r>
          </a:p>
        </p:txBody>
      </p:sp>
    </p:spTree>
    <p:extLst>
      <p:ext uri="{BB962C8B-B14F-4D97-AF65-F5344CB8AC3E}">
        <p14:creationId xmlns:p14="http://schemas.microsoft.com/office/powerpoint/2010/main" val="826581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B29688D8-F5F4-36EE-2AD8-6093E5277831}"/>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9" name="Titre 8">
            <a:extLst>
              <a:ext uri="{FF2B5EF4-FFF2-40B4-BE49-F238E27FC236}">
                <a16:creationId xmlns:a16="http://schemas.microsoft.com/office/drawing/2014/main" id="{3DE8F876-0B88-D309-25A4-FB8A566C3B55}"/>
              </a:ext>
            </a:extLst>
          </p:cNvPr>
          <p:cNvSpPr>
            <a:spLocks noGrp="1"/>
          </p:cNvSpPr>
          <p:nvPr>
            <p:ph type="title"/>
          </p:nvPr>
        </p:nvSpPr>
        <p:spPr>
          <a:xfrm>
            <a:off x="587374" y="1192044"/>
            <a:ext cx="6120000" cy="415498"/>
          </a:xfrm>
        </p:spPr>
        <p:txBody>
          <a:bodyPr/>
          <a:lstStyle/>
          <a:p>
            <a:r>
              <a:rPr lang="fr-FR"/>
              <a:t>Modifiez le style du titre</a:t>
            </a:r>
            <a:endParaRPr lang="fr-FR" dirty="0"/>
          </a:p>
        </p:txBody>
      </p:sp>
      <p:sp>
        <p:nvSpPr>
          <p:cNvPr id="13" name="Espace réservé du texte 9">
            <a:extLst>
              <a:ext uri="{FF2B5EF4-FFF2-40B4-BE49-F238E27FC236}">
                <a16:creationId xmlns:a16="http://schemas.microsoft.com/office/drawing/2014/main" id="{10E91D62-1725-8A1F-5688-C1D484A8C02B}"/>
              </a:ext>
            </a:extLst>
          </p:cNvPr>
          <p:cNvSpPr>
            <a:spLocks noGrp="1"/>
          </p:cNvSpPr>
          <p:nvPr>
            <p:ph type="body" sz="quarter" idx="17"/>
          </p:nvPr>
        </p:nvSpPr>
        <p:spPr>
          <a:xfrm>
            <a:off x="581624" y="4041068"/>
            <a:ext cx="3132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a:t>Cliquez pour modifier les styles du texte du masque</a:t>
            </a:r>
          </a:p>
          <a:p>
            <a:pPr lvl="1"/>
            <a:r>
              <a:rPr lang="fr-FR"/>
              <a:t>Deuxième niveau</a:t>
            </a:r>
          </a:p>
          <a:p>
            <a:pPr lvl="2"/>
            <a:r>
              <a:rPr lang="fr-FR"/>
              <a:t>Troisième niveau</a:t>
            </a:r>
          </a:p>
        </p:txBody>
      </p:sp>
      <p:sp>
        <p:nvSpPr>
          <p:cNvPr id="17" name="Espace réservé du texte 9">
            <a:extLst>
              <a:ext uri="{FF2B5EF4-FFF2-40B4-BE49-F238E27FC236}">
                <a16:creationId xmlns:a16="http://schemas.microsoft.com/office/drawing/2014/main" id="{0C42C897-B31E-F66A-0AE5-1497EF7E7B15}"/>
              </a:ext>
            </a:extLst>
          </p:cNvPr>
          <p:cNvSpPr>
            <a:spLocks noGrp="1"/>
          </p:cNvSpPr>
          <p:nvPr>
            <p:ph type="body" sz="quarter" idx="20"/>
          </p:nvPr>
        </p:nvSpPr>
        <p:spPr>
          <a:xfrm>
            <a:off x="8472264" y="2744776"/>
            <a:ext cx="3132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a:t>Cliquez pour modifier les styles du texte du masque</a:t>
            </a:r>
          </a:p>
          <a:p>
            <a:pPr lvl="1"/>
            <a:r>
              <a:rPr lang="fr-FR"/>
              <a:t>Deuxième niveau</a:t>
            </a:r>
          </a:p>
          <a:p>
            <a:pPr lvl="2"/>
            <a:r>
              <a:rPr lang="fr-FR"/>
              <a:t>Troisième niveau</a:t>
            </a:r>
          </a:p>
        </p:txBody>
      </p:sp>
      <p:sp>
        <p:nvSpPr>
          <p:cNvPr id="2" name="Espace réservé du numéro de diapositive 1">
            <a:extLst>
              <a:ext uri="{FF2B5EF4-FFF2-40B4-BE49-F238E27FC236}">
                <a16:creationId xmlns:a16="http://schemas.microsoft.com/office/drawing/2014/main" id="{5D7EB9A3-FB35-DD64-0F12-5DAD1562B3D6}"/>
              </a:ext>
            </a:extLst>
          </p:cNvPr>
          <p:cNvSpPr>
            <a:spLocks noGrp="1"/>
          </p:cNvSpPr>
          <p:nvPr>
            <p:ph type="sldNum" sz="quarter" idx="21"/>
          </p:nvPr>
        </p:nvSpPr>
        <p:spPr/>
        <p:txBody>
          <a:bodyPr/>
          <a:lstStyle/>
          <a:p>
            <a:fld id="{E8C60506-5BE4-4453-AE4B-F0F5E69C63A6}" type="slidenum">
              <a:rPr lang="fr-FR" smtClean="0"/>
              <a:pPr/>
              <a:t>‹N°›</a:t>
            </a:fld>
            <a:endParaRPr lang="fr-FR"/>
          </a:p>
        </p:txBody>
      </p:sp>
      <p:sp>
        <p:nvSpPr>
          <p:cNvPr id="6" name="Espace réservé du graphique 5">
            <a:extLst>
              <a:ext uri="{FF2B5EF4-FFF2-40B4-BE49-F238E27FC236}">
                <a16:creationId xmlns:a16="http://schemas.microsoft.com/office/drawing/2014/main" id="{FB8B572F-153B-E963-CDE1-51742FEE2319}"/>
              </a:ext>
            </a:extLst>
          </p:cNvPr>
          <p:cNvSpPr>
            <a:spLocks noGrp="1"/>
          </p:cNvSpPr>
          <p:nvPr>
            <p:ph type="chart" sz="quarter" idx="22" hasCustomPrompt="1"/>
          </p:nvPr>
        </p:nvSpPr>
        <p:spPr>
          <a:xfrm>
            <a:off x="3917759" y="1818692"/>
            <a:ext cx="4356482" cy="2942456"/>
          </a:xfrm>
        </p:spPr>
        <p:txBody>
          <a:bodyPr bIns="900000" anchor="ctr">
            <a:noAutofit/>
          </a:bodyPr>
          <a:lstStyle>
            <a:lvl1pPr algn="ctr">
              <a:defRPr sz="1200">
                <a:solidFill>
                  <a:schemeClr val="tx1"/>
                </a:solidFill>
                <a:latin typeface="+mn-lt"/>
              </a:defRPr>
            </a:lvl1pPr>
          </a:lstStyle>
          <a:p>
            <a:r>
              <a:rPr lang="fr-FR" dirty="0"/>
              <a:t>Cliquez ici pour insérer un graphique</a:t>
            </a:r>
            <a:br>
              <a:rPr lang="fr-FR" dirty="0"/>
            </a:br>
            <a:r>
              <a:rPr lang="fr-FR" dirty="0"/>
              <a:t>↓</a:t>
            </a:r>
          </a:p>
        </p:txBody>
      </p:sp>
      <p:sp>
        <p:nvSpPr>
          <p:cNvPr id="16" name="Espace réservé du texte 9">
            <a:extLst>
              <a:ext uri="{FF2B5EF4-FFF2-40B4-BE49-F238E27FC236}">
                <a16:creationId xmlns:a16="http://schemas.microsoft.com/office/drawing/2014/main" id="{FCDE2FA3-237D-B989-E242-614C134238E3}"/>
              </a:ext>
            </a:extLst>
          </p:cNvPr>
          <p:cNvSpPr>
            <a:spLocks noGrp="1"/>
          </p:cNvSpPr>
          <p:nvPr>
            <p:ph type="body" sz="quarter" idx="23" hasCustomPrompt="1"/>
          </p:nvPr>
        </p:nvSpPr>
        <p:spPr>
          <a:xfrm>
            <a:off x="587375" y="2918142"/>
            <a:ext cx="808482" cy="978910"/>
          </a:xfrm>
        </p:spPr>
        <p:txBody>
          <a:bodyPr wrap="none">
            <a:noAutofit/>
          </a:bodyPr>
          <a:lstStyle>
            <a:lvl1pPr>
              <a:lnSpc>
                <a:spcPct val="90000"/>
              </a:lnSpc>
              <a:spcAft>
                <a:spcPts val="0"/>
              </a:spcAft>
              <a:defRPr sz="8600" b="0" cap="none" baseline="0">
                <a:solidFill>
                  <a:schemeClr val="accent3"/>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18" name="Espace réservé du texte 9">
            <a:extLst>
              <a:ext uri="{FF2B5EF4-FFF2-40B4-BE49-F238E27FC236}">
                <a16:creationId xmlns:a16="http://schemas.microsoft.com/office/drawing/2014/main" id="{8A662A43-9179-E0CA-BDE7-CDE6575126E9}"/>
              </a:ext>
            </a:extLst>
          </p:cNvPr>
          <p:cNvSpPr>
            <a:spLocks noGrp="1"/>
          </p:cNvSpPr>
          <p:nvPr>
            <p:ph type="body" sz="quarter" idx="24" hasCustomPrompt="1"/>
          </p:nvPr>
        </p:nvSpPr>
        <p:spPr>
          <a:xfrm>
            <a:off x="991616" y="2918142"/>
            <a:ext cx="808482" cy="978910"/>
          </a:xfrm>
        </p:spPr>
        <p:txBody>
          <a:bodyPr wrap="none">
            <a:noAutofit/>
          </a:bodyPr>
          <a:lstStyle>
            <a:lvl1pPr>
              <a:lnSpc>
                <a:spcPct val="90000"/>
              </a:lnSpc>
              <a:spcAft>
                <a:spcPts val="0"/>
              </a:spcAft>
              <a:defRPr sz="8600" b="0" cap="none" baseline="0">
                <a:solidFill>
                  <a:schemeClr val="accent1">
                    <a:alpha val="80000"/>
                  </a:schemeClr>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20" name="Espace réservé du texte 9">
            <a:extLst>
              <a:ext uri="{FF2B5EF4-FFF2-40B4-BE49-F238E27FC236}">
                <a16:creationId xmlns:a16="http://schemas.microsoft.com/office/drawing/2014/main" id="{85DEAFF0-9EB6-3A36-D56C-BD8C203FDF92}"/>
              </a:ext>
            </a:extLst>
          </p:cNvPr>
          <p:cNvSpPr>
            <a:spLocks noGrp="1"/>
          </p:cNvSpPr>
          <p:nvPr>
            <p:ph type="body" sz="quarter" idx="25"/>
          </p:nvPr>
        </p:nvSpPr>
        <p:spPr>
          <a:xfrm>
            <a:off x="8472625" y="5088860"/>
            <a:ext cx="3132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a:t>Cliquez pour modifier les styles du texte du masque</a:t>
            </a:r>
          </a:p>
          <a:p>
            <a:pPr lvl="1"/>
            <a:r>
              <a:rPr lang="fr-FR"/>
              <a:t>Deuxième niveau</a:t>
            </a:r>
          </a:p>
          <a:p>
            <a:pPr lvl="2"/>
            <a:r>
              <a:rPr lang="fr-FR"/>
              <a:t>Troisième niveau</a:t>
            </a:r>
          </a:p>
        </p:txBody>
      </p:sp>
      <p:sp>
        <p:nvSpPr>
          <p:cNvPr id="21" name="Espace réservé du texte 9">
            <a:extLst>
              <a:ext uri="{FF2B5EF4-FFF2-40B4-BE49-F238E27FC236}">
                <a16:creationId xmlns:a16="http://schemas.microsoft.com/office/drawing/2014/main" id="{89B559E6-21B6-D4F2-4199-7FB46B01B5C8}"/>
              </a:ext>
            </a:extLst>
          </p:cNvPr>
          <p:cNvSpPr>
            <a:spLocks noGrp="1"/>
          </p:cNvSpPr>
          <p:nvPr>
            <p:ph type="body" sz="quarter" idx="26" hasCustomPrompt="1"/>
          </p:nvPr>
        </p:nvSpPr>
        <p:spPr>
          <a:xfrm>
            <a:off x="8472264" y="1664804"/>
            <a:ext cx="808482" cy="978910"/>
          </a:xfrm>
        </p:spPr>
        <p:txBody>
          <a:bodyPr wrap="none">
            <a:noAutofit/>
          </a:bodyPr>
          <a:lstStyle>
            <a:lvl1pPr>
              <a:lnSpc>
                <a:spcPct val="90000"/>
              </a:lnSpc>
              <a:spcAft>
                <a:spcPts val="0"/>
              </a:spcAft>
              <a:defRPr sz="8600" b="0" cap="none" baseline="0">
                <a:solidFill>
                  <a:schemeClr val="accent1"/>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22" name="Espace réservé du texte 9">
            <a:extLst>
              <a:ext uri="{FF2B5EF4-FFF2-40B4-BE49-F238E27FC236}">
                <a16:creationId xmlns:a16="http://schemas.microsoft.com/office/drawing/2014/main" id="{E8B1FE0F-A9C5-2CE2-CF8D-88020CE16112}"/>
              </a:ext>
            </a:extLst>
          </p:cNvPr>
          <p:cNvSpPr>
            <a:spLocks noGrp="1"/>
          </p:cNvSpPr>
          <p:nvPr>
            <p:ph type="body" sz="quarter" idx="27" hasCustomPrompt="1"/>
          </p:nvPr>
        </p:nvSpPr>
        <p:spPr>
          <a:xfrm>
            <a:off x="8876505" y="1664804"/>
            <a:ext cx="808482" cy="978910"/>
          </a:xfrm>
        </p:spPr>
        <p:txBody>
          <a:bodyPr wrap="none">
            <a:noAutofit/>
          </a:bodyPr>
          <a:lstStyle>
            <a:lvl1pPr>
              <a:lnSpc>
                <a:spcPct val="90000"/>
              </a:lnSpc>
              <a:spcAft>
                <a:spcPts val="0"/>
              </a:spcAft>
              <a:defRPr sz="8600" b="0" cap="none" baseline="0">
                <a:solidFill>
                  <a:schemeClr val="accent3">
                    <a:alpha val="80000"/>
                  </a:schemeClr>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27" name="Espace réservé du texte 9">
            <a:extLst>
              <a:ext uri="{FF2B5EF4-FFF2-40B4-BE49-F238E27FC236}">
                <a16:creationId xmlns:a16="http://schemas.microsoft.com/office/drawing/2014/main" id="{2A3F614A-15C3-ED2B-BF75-050440282F42}"/>
              </a:ext>
            </a:extLst>
          </p:cNvPr>
          <p:cNvSpPr>
            <a:spLocks noGrp="1"/>
          </p:cNvSpPr>
          <p:nvPr>
            <p:ph type="body" sz="quarter" idx="28" hasCustomPrompt="1"/>
          </p:nvPr>
        </p:nvSpPr>
        <p:spPr>
          <a:xfrm>
            <a:off x="8479817" y="4030778"/>
            <a:ext cx="808482" cy="978910"/>
          </a:xfrm>
        </p:spPr>
        <p:txBody>
          <a:bodyPr wrap="none">
            <a:noAutofit/>
          </a:bodyPr>
          <a:lstStyle>
            <a:lvl1pPr>
              <a:lnSpc>
                <a:spcPct val="90000"/>
              </a:lnSpc>
              <a:spcAft>
                <a:spcPts val="0"/>
              </a:spcAft>
              <a:defRPr sz="8600" b="0" cap="none" baseline="0">
                <a:solidFill>
                  <a:schemeClr val="accent3"/>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28" name="Espace réservé du texte 9">
            <a:extLst>
              <a:ext uri="{FF2B5EF4-FFF2-40B4-BE49-F238E27FC236}">
                <a16:creationId xmlns:a16="http://schemas.microsoft.com/office/drawing/2014/main" id="{F7720782-4799-EB1F-44BF-4E740A4BF4B1}"/>
              </a:ext>
            </a:extLst>
          </p:cNvPr>
          <p:cNvSpPr>
            <a:spLocks noGrp="1"/>
          </p:cNvSpPr>
          <p:nvPr>
            <p:ph type="body" sz="quarter" idx="29" hasCustomPrompt="1"/>
          </p:nvPr>
        </p:nvSpPr>
        <p:spPr>
          <a:xfrm>
            <a:off x="8884058" y="4030778"/>
            <a:ext cx="808482" cy="978910"/>
          </a:xfrm>
        </p:spPr>
        <p:txBody>
          <a:bodyPr wrap="none">
            <a:noAutofit/>
          </a:bodyPr>
          <a:lstStyle>
            <a:lvl1pPr>
              <a:lnSpc>
                <a:spcPct val="90000"/>
              </a:lnSpc>
              <a:spcAft>
                <a:spcPts val="0"/>
              </a:spcAft>
              <a:defRPr sz="8600" b="0" cap="none" baseline="0">
                <a:solidFill>
                  <a:schemeClr val="accent2">
                    <a:alpha val="80000"/>
                  </a:schemeClr>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Tree>
    <p:extLst>
      <p:ext uri="{BB962C8B-B14F-4D97-AF65-F5344CB8AC3E}">
        <p14:creationId xmlns:p14="http://schemas.microsoft.com/office/powerpoint/2010/main" val="2013663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que + Visuel">
    <p:spTree>
      <p:nvGrpSpPr>
        <p:cNvPr id="1" name=""/>
        <p:cNvGrpSpPr/>
        <p:nvPr/>
      </p:nvGrpSpPr>
      <p:grpSpPr>
        <a:xfrm>
          <a:off x="0" y="0"/>
          <a:ext cx="0" cy="0"/>
          <a:chOff x="0" y="0"/>
          <a:chExt cx="0" cy="0"/>
        </a:xfrm>
      </p:grpSpPr>
      <p:sp>
        <p:nvSpPr>
          <p:cNvPr id="15" name="Espace réservé pour une image  12">
            <a:extLst>
              <a:ext uri="{FF2B5EF4-FFF2-40B4-BE49-F238E27FC236}">
                <a16:creationId xmlns:a16="http://schemas.microsoft.com/office/drawing/2014/main" id="{05BBA74A-649F-3C6A-AD2D-6229A402EFA8}"/>
              </a:ext>
            </a:extLst>
          </p:cNvPr>
          <p:cNvSpPr>
            <a:spLocks noGrp="1"/>
          </p:cNvSpPr>
          <p:nvPr>
            <p:ph type="pic" sz="quarter" idx="19" hasCustomPrompt="1"/>
          </p:nvPr>
        </p:nvSpPr>
        <p:spPr>
          <a:xfrm>
            <a:off x="8087205" y="0"/>
            <a:ext cx="4104795" cy="6858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3" name="Espace réservé du pied de page 2">
            <a:extLst>
              <a:ext uri="{FF2B5EF4-FFF2-40B4-BE49-F238E27FC236}">
                <a16:creationId xmlns:a16="http://schemas.microsoft.com/office/drawing/2014/main" id="{B29688D8-F5F4-36EE-2AD8-6093E5277831}"/>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9" name="Titre 8">
            <a:extLst>
              <a:ext uri="{FF2B5EF4-FFF2-40B4-BE49-F238E27FC236}">
                <a16:creationId xmlns:a16="http://schemas.microsoft.com/office/drawing/2014/main" id="{3DE8F876-0B88-D309-25A4-FB8A566C3B55}"/>
              </a:ext>
            </a:extLst>
          </p:cNvPr>
          <p:cNvSpPr>
            <a:spLocks noGrp="1"/>
          </p:cNvSpPr>
          <p:nvPr>
            <p:ph type="title"/>
          </p:nvPr>
        </p:nvSpPr>
        <p:spPr>
          <a:xfrm>
            <a:off x="587374" y="1192044"/>
            <a:ext cx="6120000" cy="415498"/>
          </a:xfrm>
        </p:spPr>
        <p:txBody>
          <a:bodyPr/>
          <a:lstStyle/>
          <a:p>
            <a:r>
              <a:rPr lang="fr-FR"/>
              <a:t>Modifiez le style du titre</a:t>
            </a:r>
            <a:endParaRPr lang="fr-FR" dirty="0"/>
          </a:p>
        </p:txBody>
      </p:sp>
      <p:sp>
        <p:nvSpPr>
          <p:cNvPr id="13" name="Espace réservé du texte 9">
            <a:extLst>
              <a:ext uri="{FF2B5EF4-FFF2-40B4-BE49-F238E27FC236}">
                <a16:creationId xmlns:a16="http://schemas.microsoft.com/office/drawing/2014/main" id="{10E91D62-1725-8A1F-5688-C1D484A8C02B}"/>
              </a:ext>
            </a:extLst>
          </p:cNvPr>
          <p:cNvSpPr>
            <a:spLocks noGrp="1"/>
          </p:cNvSpPr>
          <p:nvPr>
            <p:ph type="body" sz="quarter" idx="17"/>
          </p:nvPr>
        </p:nvSpPr>
        <p:spPr>
          <a:xfrm>
            <a:off x="4367808" y="2637780"/>
            <a:ext cx="3420000" cy="2308324"/>
          </a:xfrm>
        </p:spPr>
        <p:txBody>
          <a:bodyPr/>
          <a:lstStyle>
            <a:lvl1pPr>
              <a:spcAft>
                <a:spcPts val="1200"/>
              </a:spcAft>
              <a:defRPr sz="1600" b="0" cap="all" baseline="0">
                <a:solidFill>
                  <a:schemeClr val="accent2"/>
                </a:solidFill>
                <a:latin typeface="+mj-lt"/>
              </a:defRPr>
            </a:lvl1pPr>
            <a:lvl2pPr marL="0" indent="0">
              <a:lnSpc>
                <a:spcPct val="80000"/>
              </a:lnSpc>
              <a:buFontTx/>
              <a:buNone/>
              <a:defRPr sz="10000" b="0" cap="none">
                <a:solidFill>
                  <a:schemeClr val="accent3"/>
                </a:solidFill>
                <a:latin typeface="+mj-lt"/>
              </a:defRPr>
            </a:lvl2pPr>
            <a:lvl3pPr marL="0" indent="0">
              <a:buFontTx/>
              <a:buNone/>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a:t>Cliquez pour modifier les styles du texte du masque</a:t>
            </a:r>
          </a:p>
          <a:p>
            <a:pPr lvl="1"/>
            <a:r>
              <a:rPr lang="fr-FR"/>
              <a:t>Deuxième niveau</a:t>
            </a:r>
          </a:p>
          <a:p>
            <a:pPr lvl="2"/>
            <a:r>
              <a:rPr lang="fr-FR"/>
              <a:t>Troisième niveau</a:t>
            </a:r>
          </a:p>
        </p:txBody>
      </p:sp>
      <p:sp>
        <p:nvSpPr>
          <p:cNvPr id="2" name="Espace réservé du numéro de diapositive 1">
            <a:extLst>
              <a:ext uri="{FF2B5EF4-FFF2-40B4-BE49-F238E27FC236}">
                <a16:creationId xmlns:a16="http://schemas.microsoft.com/office/drawing/2014/main" id="{5D7EB9A3-FB35-DD64-0F12-5DAD1562B3D6}"/>
              </a:ext>
            </a:extLst>
          </p:cNvPr>
          <p:cNvSpPr>
            <a:spLocks noGrp="1"/>
          </p:cNvSpPr>
          <p:nvPr>
            <p:ph type="sldNum" sz="quarter" idx="2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6" name="Espace réservé du graphique 5">
            <a:extLst>
              <a:ext uri="{FF2B5EF4-FFF2-40B4-BE49-F238E27FC236}">
                <a16:creationId xmlns:a16="http://schemas.microsoft.com/office/drawing/2014/main" id="{FB8B572F-153B-E963-CDE1-51742FEE2319}"/>
              </a:ext>
            </a:extLst>
          </p:cNvPr>
          <p:cNvSpPr>
            <a:spLocks noGrp="1"/>
          </p:cNvSpPr>
          <p:nvPr>
            <p:ph type="chart" sz="quarter" idx="22" hasCustomPrompt="1"/>
          </p:nvPr>
        </p:nvSpPr>
        <p:spPr>
          <a:xfrm>
            <a:off x="599116" y="2370784"/>
            <a:ext cx="3600000" cy="3888000"/>
          </a:xfrm>
        </p:spPr>
        <p:txBody>
          <a:bodyPr bIns="900000" anchor="ctr">
            <a:noAutofit/>
          </a:bodyPr>
          <a:lstStyle>
            <a:lvl1pPr algn="ctr">
              <a:defRPr sz="1200">
                <a:solidFill>
                  <a:schemeClr val="tx1"/>
                </a:solidFill>
                <a:latin typeface="+mn-lt"/>
              </a:defRPr>
            </a:lvl1pPr>
          </a:lstStyle>
          <a:p>
            <a:r>
              <a:rPr lang="fr-FR" dirty="0"/>
              <a:t>Cliquez ici pour insérer un graphique</a:t>
            </a:r>
            <a:br>
              <a:rPr lang="fr-FR" dirty="0"/>
            </a:br>
            <a:r>
              <a:rPr lang="fr-FR" dirty="0"/>
              <a:t>↓</a:t>
            </a:r>
          </a:p>
        </p:txBody>
      </p:sp>
    </p:spTree>
    <p:extLst>
      <p:ext uri="{BB962C8B-B14F-4D97-AF65-F5344CB8AC3E}">
        <p14:creationId xmlns:p14="http://schemas.microsoft.com/office/powerpoint/2010/main" val="2592410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e sur aplat + Graphiq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67771D-9975-B100-904E-C6D060568D73}"/>
              </a:ext>
            </a:extLst>
          </p:cNvPr>
          <p:cNvSpPr/>
          <p:nvPr userDrawn="1"/>
        </p:nvSpPr>
        <p:spPr>
          <a:xfrm>
            <a:off x="0" y="0"/>
            <a:ext cx="12192000" cy="37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A448F5C1-B1AB-2EC8-06B1-71B0E707D8EA}"/>
              </a:ext>
            </a:extLst>
          </p:cNvPr>
          <p:cNvSpPr/>
          <p:nvPr userDrawn="1"/>
        </p:nvSpPr>
        <p:spPr>
          <a:xfrm>
            <a:off x="4385999" y="2499187"/>
            <a:ext cx="7200000" cy="3600000"/>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EE34361E-2182-68E2-3A5A-130A7DAFF77A}"/>
              </a:ext>
            </a:extLst>
          </p:cNvPr>
          <p:cNvSpPr>
            <a:spLocks noGrp="1"/>
          </p:cNvSpPr>
          <p:nvPr>
            <p:ph type="ftr" sz="quarter" idx="10"/>
          </p:nvPr>
        </p:nvSpPr>
        <p:spPr/>
        <p:txBody>
          <a:bodyPr/>
          <a:lstStyle>
            <a:lvl1pPr>
              <a:defRPr>
                <a:solidFill>
                  <a:schemeClr val="bg1"/>
                </a:solidFill>
              </a:defRPr>
            </a:lvl1pPr>
          </a:lstStyle>
          <a:p>
            <a:r>
              <a:rPr lang="fr-FR"/>
              <a:t>TITRE DE LA PRÉSENTATION - TITRE DE LA PARTIE (ARIAL NON GRAS MANUEL)</a:t>
            </a:r>
            <a:endParaRPr lang="fr-FR" dirty="0"/>
          </a:p>
        </p:txBody>
      </p:sp>
      <p:sp>
        <p:nvSpPr>
          <p:cNvPr id="11" name="Espace réservé du numéro de diapositive 10">
            <a:extLst>
              <a:ext uri="{FF2B5EF4-FFF2-40B4-BE49-F238E27FC236}">
                <a16:creationId xmlns:a16="http://schemas.microsoft.com/office/drawing/2014/main" id="{128150EB-B1D8-B9A1-6096-4F602C53209E}"/>
              </a:ext>
            </a:extLst>
          </p:cNvPr>
          <p:cNvSpPr>
            <a:spLocks noGrp="1"/>
          </p:cNvSpPr>
          <p:nvPr>
            <p:ph type="sldNum" sz="quarter" idx="18"/>
          </p:nvPr>
        </p:nvSpPr>
        <p:spPr/>
        <p:txBody>
          <a:bodyPr/>
          <a:lstStyle/>
          <a:p>
            <a:fld id="{E8C60506-5BE4-4453-AE4B-F0F5E69C63A6}" type="slidenum">
              <a:rPr lang="fr-FR" smtClean="0"/>
              <a:pPr/>
              <a:t>‹N°›</a:t>
            </a:fld>
            <a:endParaRPr lang="fr-FR"/>
          </a:p>
        </p:txBody>
      </p:sp>
      <p:pic>
        <p:nvPicPr>
          <p:cNvPr id="12" name="Image 11">
            <a:extLst>
              <a:ext uri="{FF2B5EF4-FFF2-40B4-BE49-F238E27FC236}">
                <a16:creationId xmlns:a16="http://schemas.microsoft.com/office/drawing/2014/main" id="{121A596C-842D-4942-AAC6-AD63DCF3B00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564386" y="509868"/>
            <a:ext cx="540000" cy="329778"/>
          </a:xfrm>
          <a:prstGeom prst="rect">
            <a:avLst/>
          </a:prstGeom>
        </p:spPr>
      </p:pic>
      <p:sp>
        <p:nvSpPr>
          <p:cNvPr id="6" name="Titre 5">
            <a:extLst>
              <a:ext uri="{FF2B5EF4-FFF2-40B4-BE49-F238E27FC236}">
                <a16:creationId xmlns:a16="http://schemas.microsoft.com/office/drawing/2014/main" id="{0B06C8C7-66A2-52F3-15CE-2240A1900685}"/>
              </a:ext>
            </a:extLst>
          </p:cNvPr>
          <p:cNvSpPr>
            <a:spLocks noGrp="1"/>
          </p:cNvSpPr>
          <p:nvPr>
            <p:ph type="title"/>
          </p:nvPr>
        </p:nvSpPr>
        <p:spPr/>
        <p:txBody>
          <a:bodyPr/>
          <a:lstStyle>
            <a:lvl1pPr>
              <a:defRPr>
                <a:solidFill>
                  <a:schemeClr val="bg1"/>
                </a:solidFill>
              </a:defRPr>
            </a:lvl1pPr>
          </a:lstStyle>
          <a:p>
            <a:r>
              <a:rPr lang="fr-FR"/>
              <a:t>Modifiez le style du titre</a:t>
            </a:r>
            <a:endParaRPr lang="fr-FR" dirty="0"/>
          </a:p>
        </p:txBody>
      </p:sp>
      <p:sp>
        <p:nvSpPr>
          <p:cNvPr id="15" name="Rectangle 14">
            <a:extLst>
              <a:ext uri="{FF2B5EF4-FFF2-40B4-BE49-F238E27FC236}">
                <a16:creationId xmlns:a16="http://schemas.microsoft.com/office/drawing/2014/main" id="{78C374FB-E08D-C9EC-7987-9AFDE2DC07D6}"/>
              </a:ext>
            </a:extLst>
          </p:cNvPr>
          <p:cNvSpPr/>
          <p:nvPr userDrawn="1"/>
        </p:nvSpPr>
        <p:spPr>
          <a:xfrm>
            <a:off x="601811" y="2502000"/>
            <a:ext cx="3420000" cy="30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texte 10">
            <a:extLst>
              <a:ext uri="{FF2B5EF4-FFF2-40B4-BE49-F238E27FC236}">
                <a16:creationId xmlns:a16="http://schemas.microsoft.com/office/drawing/2014/main" id="{A7550E62-8802-B91D-EF95-B010CEB4C2CC}"/>
              </a:ext>
            </a:extLst>
          </p:cNvPr>
          <p:cNvSpPr>
            <a:spLocks noGrp="1"/>
          </p:cNvSpPr>
          <p:nvPr>
            <p:ph type="body" sz="quarter" idx="15"/>
          </p:nvPr>
        </p:nvSpPr>
        <p:spPr>
          <a:xfrm>
            <a:off x="866124" y="2785767"/>
            <a:ext cx="2952000" cy="1569660"/>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7" name="Espace réservé du graphique 5">
            <a:extLst>
              <a:ext uri="{FF2B5EF4-FFF2-40B4-BE49-F238E27FC236}">
                <a16:creationId xmlns:a16="http://schemas.microsoft.com/office/drawing/2014/main" id="{8D366768-113E-9D0B-0F8A-E57A75DA7490}"/>
              </a:ext>
            </a:extLst>
          </p:cNvPr>
          <p:cNvSpPr>
            <a:spLocks noGrp="1"/>
          </p:cNvSpPr>
          <p:nvPr>
            <p:ph type="chart" sz="quarter" idx="22" hasCustomPrompt="1"/>
          </p:nvPr>
        </p:nvSpPr>
        <p:spPr>
          <a:xfrm>
            <a:off x="4547827" y="2799478"/>
            <a:ext cx="3060000" cy="3060000"/>
          </a:xfrm>
        </p:spPr>
        <p:txBody>
          <a:bodyPr bIns="900000" anchor="ctr">
            <a:noAutofit/>
          </a:bodyPr>
          <a:lstStyle>
            <a:lvl1pPr algn="ctr">
              <a:defRPr sz="1200">
                <a:solidFill>
                  <a:schemeClr val="tx1"/>
                </a:solidFill>
                <a:latin typeface="+mn-lt"/>
              </a:defRPr>
            </a:lvl1pPr>
          </a:lstStyle>
          <a:p>
            <a:r>
              <a:rPr lang="fr-FR" dirty="0"/>
              <a:t>Cliquez ici pour insérer un graphique</a:t>
            </a:r>
            <a:br>
              <a:rPr lang="fr-FR" dirty="0"/>
            </a:br>
            <a:r>
              <a:rPr lang="fr-FR" dirty="0"/>
              <a:t>↓</a:t>
            </a:r>
          </a:p>
        </p:txBody>
      </p:sp>
      <p:sp>
        <p:nvSpPr>
          <p:cNvPr id="18" name="Espace réservé du texte 9">
            <a:extLst>
              <a:ext uri="{FF2B5EF4-FFF2-40B4-BE49-F238E27FC236}">
                <a16:creationId xmlns:a16="http://schemas.microsoft.com/office/drawing/2014/main" id="{B69C6DEA-3868-FB37-C308-044696BABE2E}"/>
              </a:ext>
            </a:extLst>
          </p:cNvPr>
          <p:cNvSpPr>
            <a:spLocks noGrp="1"/>
          </p:cNvSpPr>
          <p:nvPr>
            <p:ph type="body" sz="quarter" idx="20"/>
          </p:nvPr>
        </p:nvSpPr>
        <p:spPr>
          <a:xfrm>
            <a:off x="8205309" y="4308402"/>
            <a:ext cx="3132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a:t>Cliquez pour modifier les styles du texte du masque</a:t>
            </a:r>
          </a:p>
          <a:p>
            <a:pPr lvl="1"/>
            <a:r>
              <a:rPr lang="fr-FR"/>
              <a:t>Deuxième niveau</a:t>
            </a:r>
          </a:p>
          <a:p>
            <a:pPr lvl="2"/>
            <a:r>
              <a:rPr lang="fr-FR"/>
              <a:t>Troisième niveau</a:t>
            </a:r>
          </a:p>
        </p:txBody>
      </p:sp>
      <p:sp>
        <p:nvSpPr>
          <p:cNvPr id="19" name="Espace réservé du texte 9">
            <a:extLst>
              <a:ext uri="{FF2B5EF4-FFF2-40B4-BE49-F238E27FC236}">
                <a16:creationId xmlns:a16="http://schemas.microsoft.com/office/drawing/2014/main" id="{51881BEF-E239-9CF6-6175-33ACDFBC53CA}"/>
              </a:ext>
            </a:extLst>
          </p:cNvPr>
          <p:cNvSpPr>
            <a:spLocks noGrp="1"/>
          </p:cNvSpPr>
          <p:nvPr>
            <p:ph type="body" sz="quarter" idx="26" hasCustomPrompt="1"/>
          </p:nvPr>
        </p:nvSpPr>
        <p:spPr>
          <a:xfrm>
            <a:off x="8205309" y="3228430"/>
            <a:ext cx="808482" cy="978910"/>
          </a:xfrm>
        </p:spPr>
        <p:txBody>
          <a:bodyPr wrap="none">
            <a:noAutofit/>
          </a:bodyPr>
          <a:lstStyle>
            <a:lvl1pPr>
              <a:lnSpc>
                <a:spcPct val="90000"/>
              </a:lnSpc>
              <a:spcAft>
                <a:spcPts val="0"/>
              </a:spcAft>
              <a:defRPr sz="8600" b="0" cap="none" baseline="0">
                <a:solidFill>
                  <a:schemeClr val="accent1"/>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20" name="Espace réservé du texte 9">
            <a:extLst>
              <a:ext uri="{FF2B5EF4-FFF2-40B4-BE49-F238E27FC236}">
                <a16:creationId xmlns:a16="http://schemas.microsoft.com/office/drawing/2014/main" id="{C04CDE6E-987A-E44A-758F-849438311242}"/>
              </a:ext>
            </a:extLst>
          </p:cNvPr>
          <p:cNvSpPr>
            <a:spLocks noGrp="1"/>
          </p:cNvSpPr>
          <p:nvPr>
            <p:ph type="body" sz="quarter" idx="27" hasCustomPrompt="1"/>
          </p:nvPr>
        </p:nvSpPr>
        <p:spPr>
          <a:xfrm>
            <a:off x="8609550" y="3228430"/>
            <a:ext cx="808482" cy="978910"/>
          </a:xfrm>
        </p:spPr>
        <p:txBody>
          <a:bodyPr wrap="none">
            <a:noAutofit/>
          </a:bodyPr>
          <a:lstStyle>
            <a:lvl1pPr>
              <a:lnSpc>
                <a:spcPct val="90000"/>
              </a:lnSpc>
              <a:spcAft>
                <a:spcPts val="0"/>
              </a:spcAft>
              <a:defRPr sz="8600" b="0" cap="none" baseline="0">
                <a:solidFill>
                  <a:schemeClr val="accent3">
                    <a:alpha val="80000"/>
                  </a:schemeClr>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Tree>
    <p:extLst>
      <p:ext uri="{BB962C8B-B14F-4D97-AF65-F5344CB8AC3E}">
        <p14:creationId xmlns:p14="http://schemas.microsoft.com/office/powerpoint/2010/main" val="3723612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space réservé du pied de page 3"/>
          <p:cNvSpPr>
            <a:spLocks noGrp="1"/>
          </p:cNvSpPr>
          <p:nvPr>
            <p:ph type="ftr" sz="quarter" idx="11"/>
          </p:nvPr>
        </p:nvSpPr>
        <p:spPr/>
        <p:txBody>
          <a:bodyPr/>
          <a:lstStyle/>
          <a:p>
            <a:r>
              <a:rPr lang="fr-FR"/>
              <a:t>TITRE DE LA PRÉSENTATION - TITRE DE LA PARTIE (ARIAL NON GRAS MANUEL)</a:t>
            </a:r>
          </a:p>
        </p:txBody>
      </p:sp>
      <p:sp>
        <p:nvSpPr>
          <p:cNvPr id="5" name="Espace réservé du numéro de diapositive 4"/>
          <p:cNvSpPr>
            <a:spLocks noGrp="1"/>
          </p:cNvSpPr>
          <p:nvPr>
            <p:ph type="sldNum" sz="quarter" idx="12"/>
          </p:nvPr>
        </p:nvSpPr>
        <p:spPr/>
        <p:txBody>
          <a:bodyPr/>
          <a:lstStyle/>
          <a:p>
            <a:fld id="{E8C60506-5BE4-4453-AE4B-F0F5E69C63A6}" type="slidenum">
              <a:rPr lang="fr-FR" smtClean="0"/>
              <a:pPr/>
              <a:t>‹N°›</a:t>
            </a:fld>
            <a:endParaRPr lang="fr-FR"/>
          </a:p>
        </p:txBody>
      </p:sp>
    </p:spTree>
    <p:extLst>
      <p:ext uri="{BB962C8B-B14F-4D97-AF65-F5344CB8AC3E}">
        <p14:creationId xmlns:p14="http://schemas.microsoft.com/office/powerpoint/2010/main" val="4199542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uverture illustrée">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F2045D18-D31C-144C-943E-BF68D0E6F29E}"/>
              </a:ext>
            </a:extLst>
          </p:cNvPr>
          <p:cNvSpPr>
            <a:spLocks noGrp="1"/>
          </p:cNvSpPr>
          <p:nvPr>
            <p:ph type="pic" sz="quarter" idx="14" hasCustomPrompt="1"/>
          </p:nvPr>
        </p:nvSpPr>
        <p:spPr>
          <a:xfrm>
            <a:off x="606000" y="621800"/>
            <a:ext cx="10980000" cy="5652000"/>
          </a:xfrm>
          <a:custGeom>
            <a:avLst/>
            <a:gdLst>
              <a:gd name="connsiteX0" fmla="*/ 0 w 10980000"/>
              <a:gd name="connsiteY0" fmla="*/ 0 h 5652000"/>
              <a:gd name="connsiteX1" fmla="*/ 10980000 w 10980000"/>
              <a:gd name="connsiteY1" fmla="*/ 0 h 5652000"/>
              <a:gd name="connsiteX2" fmla="*/ 10980000 w 10980000"/>
              <a:gd name="connsiteY2" fmla="*/ 3946800 h 5652000"/>
              <a:gd name="connsiteX3" fmla="*/ 10919901 w 10980000"/>
              <a:gd name="connsiteY3" fmla="*/ 3937628 h 5652000"/>
              <a:gd name="connsiteX4" fmla="*/ 10636646 w 10980000"/>
              <a:gd name="connsiteY4" fmla="*/ 3923324 h 5652000"/>
              <a:gd name="connsiteX5" fmla="*/ 8083974 w 10980000"/>
              <a:gd name="connsiteY5" fmla="*/ 5615348 h 5652000"/>
              <a:gd name="connsiteX6" fmla="*/ 8070560 w 10980000"/>
              <a:gd name="connsiteY6" fmla="*/ 5652000 h 5652000"/>
              <a:gd name="connsiteX7" fmla="*/ 0 w 10980000"/>
              <a:gd name="connsiteY7" fmla="*/ 5652000 h 56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80000" h="5652000">
                <a:moveTo>
                  <a:pt x="0" y="0"/>
                </a:moveTo>
                <a:lnTo>
                  <a:pt x="10980000" y="0"/>
                </a:lnTo>
                <a:lnTo>
                  <a:pt x="10980000" y="3946800"/>
                </a:lnTo>
                <a:lnTo>
                  <a:pt x="10919901" y="3937628"/>
                </a:lnTo>
                <a:cubicBezTo>
                  <a:pt x="10826769" y="3928170"/>
                  <a:pt x="10732273" y="3923324"/>
                  <a:pt x="10636646" y="3923324"/>
                </a:cubicBezTo>
                <a:cubicBezTo>
                  <a:pt x="9489116" y="3923324"/>
                  <a:pt x="8504541" y="4621017"/>
                  <a:pt x="8083974" y="5615348"/>
                </a:cubicBezTo>
                <a:lnTo>
                  <a:pt x="8070560" y="5652000"/>
                </a:lnTo>
                <a:lnTo>
                  <a:pt x="0" y="5652000"/>
                </a:lnTo>
                <a:close/>
              </a:path>
            </a:pathLst>
          </a:custGeom>
          <a:pattFill prst="openDmnd">
            <a:fgClr>
              <a:schemeClr val="bg2"/>
            </a:fgClr>
            <a:bgClr>
              <a:schemeClr val="bg1"/>
            </a:bgClr>
          </a:pattFill>
        </p:spPr>
        <p:txBody>
          <a:bodyPr wrap="square"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2" name="Titre 1"/>
          <p:cNvSpPr>
            <a:spLocks noGrp="1"/>
          </p:cNvSpPr>
          <p:nvPr>
            <p:ph type="ctrTitle"/>
          </p:nvPr>
        </p:nvSpPr>
        <p:spPr>
          <a:xfrm>
            <a:off x="911424" y="5439708"/>
            <a:ext cx="7560000" cy="692497"/>
          </a:xfrm>
        </p:spPr>
        <p:txBody>
          <a:bodyPr anchor="b"/>
          <a:lstStyle>
            <a:lvl1pPr algn="l">
              <a:defRPr sz="5000" cap="none" baseline="0">
                <a:solidFill>
                  <a:schemeClr val="bg1"/>
                </a:solidFill>
                <a:latin typeface="+mn-lt"/>
              </a:defRPr>
            </a:lvl1pPr>
          </a:lstStyle>
          <a:p>
            <a:r>
              <a:rPr lang="fr-FR"/>
              <a:t>Modifiez le style du titre</a:t>
            </a:r>
            <a:endParaRPr lang="fr-FR" dirty="0"/>
          </a:p>
        </p:txBody>
      </p:sp>
      <p:pic>
        <p:nvPicPr>
          <p:cNvPr id="58" name="Image 57">
            <a:extLst>
              <a:ext uri="{FF2B5EF4-FFF2-40B4-BE49-F238E27FC236}">
                <a16:creationId xmlns:a16="http://schemas.microsoft.com/office/drawing/2014/main" id="{44B785FA-54E2-8DEF-A7A8-44203A116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5408" y="5123249"/>
            <a:ext cx="2232000" cy="1366091"/>
          </a:xfrm>
          <a:prstGeom prst="rect">
            <a:avLst/>
          </a:prstGeom>
        </p:spPr>
      </p:pic>
    </p:spTree>
    <p:extLst>
      <p:ext uri="{BB962C8B-B14F-4D97-AF65-F5344CB8AC3E}">
        <p14:creationId xmlns:p14="http://schemas.microsoft.com/office/powerpoint/2010/main" val="213621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ôture">
    <p:spTree>
      <p:nvGrpSpPr>
        <p:cNvPr id="1" name=""/>
        <p:cNvGrpSpPr/>
        <p:nvPr/>
      </p:nvGrpSpPr>
      <p:grpSpPr>
        <a:xfrm>
          <a:off x="0" y="0"/>
          <a:ext cx="0" cy="0"/>
          <a:chOff x="0" y="0"/>
          <a:chExt cx="0" cy="0"/>
        </a:xfrm>
      </p:grpSpPr>
      <p:pic>
        <p:nvPicPr>
          <p:cNvPr id="7" name="Graphique 6">
            <a:extLst>
              <a:ext uri="{FF2B5EF4-FFF2-40B4-BE49-F238E27FC236}">
                <a16:creationId xmlns:a16="http://schemas.microsoft.com/office/drawing/2014/main" id="{BFF40BBA-C52C-3B37-7DAE-319684914CB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35836"/>
          <a:stretch/>
        </p:blipFill>
        <p:spPr>
          <a:xfrm rot="5400000" flipH="1">
            <a:off x="-30342" y="3747373"/>
            <a:ext cx="2232249" cy="2171564"/>
          </a:xfrm>
          <a:prstGeom prst="rect">
            <a:avLst/>
          </a:prstGeom>
        </p:spPr>
      </p:pic>
      <p:sp>
        <p:nvSpPr>
          <p:cNvPr id="8" name="Graphique 35">
            <a:extLst>
              <a:ext uri="{FF2B5EF4-FFF2-40B4-BE49-F238E27FC236}">
                <a16:creationId xmlns:a16="http://schemas.microsoft.com/office/drawing/2014/main" id="{EA2E841A-70CE-03ED-5948-7BB34643C456}"/>
              </a:ext>
            </a:extLst>
          </p:cNvPr>
          <p:cNvSpPr/>
          <p:nvPr userDrawn="1"/>
        </p:nvSpPr>
        <p:spPr>
          <a:xfrm>
            <a:off x="2459596" y="-16425"/>
            <a:ext cx="1008112" cy="2184950"/>
          </a:xfrm>
          <a:custGeom>
            <a:avLst/>
            <a:gdLst>
              <a:gd name="connsiteX0" fmla="*/ 0 w 856440"/>
              <a:gd name="connsiteY0" fmla="*/ 0 h 1187454"/>
              <a:gd name="connsiteX1" fmla="*/ 856440 w 856440"/>
              <a:gd name="connsiteY1" fmla="*/ 0 h 1187454"/>
              <a:gd name="connsiteX2" fmla="*/ 856440 w 856440"/>
              <a:gd name="connsiteY2" fmla="*/ 1187455 h 1187454"/>
              <a:gd name="connsiteX3" fmla="*/ 0 w 856440"/>
              <a:gd name="connsiteY3" fmla="*/ 1187455 h 1187454"/>
            </a:gdLst>
            <a:ahLst/>
            <a:cxnLst>
              <a:cxn ang="0">
                <a:pos x="connsiteX0" y="connsiteY0"/>
              </a:cxn>
              <a:cxn ang="0">
                <a:pos x="connsiteX1" y="connsiteY1"/>
              </a:cxn>
              <a:cxn ang="0">
                <a:pos x="connsiteX2" y="connsiteY2"/>
              </a:cxn>
              <a:cxn ang="0">
                <a:pos x="connsiteX3" y="connsiteY3"/>
              </a:cxn>
            </a:cxnLst>
            <a:rect l="l" t="t" r="r" b="b"/>
            <a:pathLst>
              <a:path w="856440" h="1187454">
                <a:moveTo>
                  <a:pt x="0" y="0"/>
                </a:moveTo>
                <a:lnTo>
                  <a:pt x="856440" y="0"/>
                </a:lnTo>
                <a:lnTo>
                  <a:pt x="856440" y="1187455"/>
                </a:lnTo>
                <a:lnTo>
                  <a:pt x="0" y="1187455"/>
                </a:lnTo>
                <a:close/>
              </a:path>
            </a:pathLst>
          </a:custGeom>
          <a:solidFill>
            <a:schemeClr val="accent3"/>
          </a:solidFill>
          <a:ln w="21431" cap="flat">
            <a:noFill/>
            <a:prstDash val="solid"/>
            <a:miter/>
          </a:ln>
        </p:spPr>
        <p:txBody>
          <a:bodyPr rtlCol="0" anchor="ctr"/>
          <a:lstStyle/>
          <a:p>
            <a:endParaRPr lang="fr-FR"/>
          </a:p>
        </p:txBody>
      </p:sp>
      <p:sp>
        <p:nvSpPr>
          <p:cNvPr id="9" name="Rectangle 8">
            <a:extLst>
              <a:ext uri="{FF2B5EF4-FFF2-40B4-BE49-F238E27FC236}">
                <a16:creationId xmlns:a16="http://schemas.microsoft.com/office/drawing/2014/main" id="{49A99CDD-FAD8-BFBB-4FCF-7A96F4CF92A5}"/>
              </a:ext>
            </a:extLst>
          </p:cNvPr>
          <p:cNvSpPr/>
          <p:nvPr userDrawn="1"/>
        </p:nvSpPr>
        <p:spPr>
          <a:xfrm>
            <a:off x="10392000" y="3045148"/>
            <a:ext cx="1800000" cy="10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Graphique 9">
            <a:extLst>
              <a:ext uri="{FF2B5EF4-FFF2-40B4-BE49-F238E27FC236}">
                <a16:creationId xmlns:a16="http://schemas.microsoft.com/office/drawing/2014/main" id="{231F611A-B1CD-6BB2-5B2E-929A001273B9}"/>
              </a:ext>
            </a:extLst>
          </p:cNvPr>
          <p:cNvPicPr>
            <a:picLocks/>
          </p:cNvPicPr>
          <p:nvPr userDrawn="1"/>
        </p:nvPicPr>
        <p:blipFill rotWithShape="1">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1" b="42625"/>
          <a:stretch/>
        </p:blipFill>
        <p:spPr>
          <a:xfrm flipH="1">
            <a:off x="6204012" y="4956611"/>
            <a:ext cx="2232248" cy="1901389"/>
          </a:xfrm>
          <a:prstGeom prst="rect">
            <a:avLst/>
          </a:prstGeom>
        </p:spPr>
      </p:pic>
      <p:pic>
        <p:nvPicPr>
          <p:cNvPr id="11" name="Graphique 10">
            <a:extLst>
              <a:ext uri="{FF2B5EF4-FFF2-40B4-BE49-F238E27FC236}">
                <a16:creationId xmlns:a16="http://schemas.microsoft.com/office/drawing/2014/main" id="{4D72820C-83A6-8B7A-73AD-22681E2272D7}"/>
              </a:ext>
            </a:extLst>
          </p:cNvPr>
          <p:cNvPicPr>
            <a:picLocks/>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t="1" b="42625"/>
          <a:stretch/>
        </p:blipFill>
        <p:spPr>
          <a:xfrm flipV="1">
            <a:off x="7140116" y="0"/>
            <a:ext cx="2232000" cy="1836000"/>
          </a:xfrm>
          <a:prstGeom prst="rect">
            <a:avLst/>
          </a:prstGeom>
        </p:spPr>
      </p:pic>
      <p:pic>
        <p:nvPicPr>
          <p:cNvPr id="13" name="Image 12">
            <a:extLst>
              <a:ext uri="{FF2B5EF4-FFF2-40B4-BE49-F238E27FC236}">
                <a16:creationId xmlns:a16="http://schemas.microsoft.com/office/drawing/2014/main" id="{FF1A0C0E-1DC3-84D5-3466-79F56E08361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50000" y="2276872"/>
            <a:ext cx="3492000" cy="2137267"/>
          </a:xfrm>
          <a:prstGeom prst="rect">
            <a:avLst/>
          </a:prstGeom>
        </p:spPr>
      </p:pic>
    </p:spTree>
    <p:extLst>
      <p:ext uri="{BB962C8B-B14F-4D97-AF65-F5344CB8AC3E}">
        <p14:creationId xmlns:p14="http://schemas.microsoft.com/office/powerpoint/2010/main" val="2906569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Chapitre">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806B246-C0DE-20FF-9ADE-452D22DED0A5}"/>
              </a:ext>
            </a:extLst>
          </p:cNvPr>
          <p:cNvSpPr txBox="1"/>
          <p:nvPr userDrawn="1"/>
        </p:nvSpPr>
        <p:spPr>
          <a:xfrm>
            <a:off x="-373100" y="872716"/>
            <a:ext cx="4562715" cy="5257068"/>
          </a:xfrm>
          <a:prstGeom prst="rect">
            <a:avLst/>
          </a:prstGeom>
          <a:noFill/>
        </p:spPr>
        <p:txBody>
          <a:bodyPr wrap="none" lIns="36000" tIns="0" rIns="36000" bIns="0" rtlCol="0" anchor="t">
            <a:noAutofit/>
          </a:bodyPr>
          <a:lstStyle/>
          <a:p>
            <a:pPr>
              <a:lnSpc>
                <a:spcPts val="52500"/>
              </a:lnSpc>
            </a:pPr>
            <a:r>
              <a:rPr lang="fr-FR" sz="52500" dirty="0">
                <a:solidFill>
                  <a:schemeClr val="accent3"/>
                </a:solidFill>
                <a:latin typeface="+mj-lt"/>
              </a:rPr>
              <a:t>0</a:t>
            </a:r>
          </a:p>
        </p:txBody>
      </p:sp>
      <p:sp>
        <p:nvSpPr>
          <p:cNvPr id="3" name="Espace réservé du texte 2"/>
          <p:cNvSpPr>
            <a:spLocks noGrp="1"/>
          </p:cNvSpPr>
          <p:nvPr>
            <p:ph type="body" idx="1" hasCustomPrompt="1"/>
          </p:nvPr>
        </p:nvSpPr>
        <p:spPr>
          <a:xfrm>
            <a:off x="2171564" y="875407"/>
            <a:ext cx="4562715" cy="5251686"/>
          </a:xfrm>
        </p:spPr>
        <p:txBody>
          <a:bodyPr wrap="none">
            <a:noAutofit/>
          </a:bodyPr>
          <a:lstStyle>
            <a:lvl1pPr marL="0" indent="0">
              <a:lnSpc>
                <a:spcPts val="52500"/>
              </a:lnSpc>
              <a:buNone/>
              <a:defRPr sz="52500">
                <a:solidFill>
                  <a:schemeClr val="accent2">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 name="Titre 1"/>
          <p:cNvSpPr>
            <a:spLocks noGrp="1"/>
          </p:cNvSpPr>
          <p:nvPr>
            <p:ph type="title"/>
          </p:nvPr>
        </p:nvSpPr>
        <p:spPr>
          <a:xfrm>
            <a:off x="4408944" y="2739503"/>
            <a:ext cx="7200000" cy="1523494"/>
          </a:xfrm>
        </p:spPr>
        <p:txBody>
          <a:bodyPr anchor="b"/>
          <a:lstStyle>
            <a:lvl1pPr>
              <a:defRPr sz="5500" cap="none" baseline="0">
                <a:latin typeface="+mn-lt"/>
              </a:defRPr>
            </a:lvl1pPr>
          </a:lstStyle>
          <a:p>
            <a:r>
              <a:rPr lang="fr-FR" dirty="0"/>
              <a:t>Modifiez le style du titre</a:t>
            </a:r>
          </a:p>
        </p:txBody>
      </p:sp>
    </p:spTree>
    <p:extLst>
      <p:ext uri="{BB962C8B-B14F-4D97-AF65-F5344CB8AC3E}">
        <p14:creationId xmlns:p14="http://schemas.microsoft.com/office/powerpoint/2010/main" val="2568107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suel">
    <p:spTree>
      <p:nvGrpSpPr>
        <p:cNvPr id="1" name=""/>
        <p:cNvGrpSpPr/>
        <p:nvPr/>
      </p:nvGrpSpPr>
      <p:grpSpPr>
        <a:xfrm>
          <a:off x="0" y="0"/>
          <a:ext cx="0" cy="0"/>
          <a:chOff x="0" y="0"/>
          <a:chExt cx="0" cy="0"/>
        </a:xfrm>
      </p:grpSpPr>
      <p:sp>
        <p:nvSpPr>
          <p:cNvPr id="7" name="Espace réservé pour une image  12">
            <a:extLst>
              <a:ext uri="{FF2B5EF4-FFF2-40B4-BE49-F238E27FC236}">
                <a16:creationId xmlns:a16="http://schemas.microsoft.com/office/drawing/2014/main" id="{35BF59C4-8D80-234F-0F78-DC01812DA8F0}"/>
              </a:ext>
            </a:extLst>
          </p:cNvPr>
          <p:cNvSpPr>
            <a:spLocks noGrp="1"/>
          </p:cNvSpPr>
          <p:nvPr>
            <p:ph type="pic" sz="quarter" idx="14" hasCustomPrompt="1"/>
          </p:nvPr>
        </p:nvSpPr>
        <p:spPr>
          <a:xfrm>
            <a:off x="0" y="1242000"/>
            <a:ext cx="12191999" cy="5616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2" name="Titre 1">
            <a:extLst>
              <a:ext uri="{FF2B5EF4-FFF2-40B4-BE49-F238E27FC236}">
                <a16:creationId xmlns:a16="http://schemas.microsoft.com/office/drawing/2014/main" id="{EB99B686-804D-4C5D-2351-CD7469B5B425}"/>
              </a:ext>
            </a:extLst>
          </p:cNvPr>
          <p:cNvSpPr>
            <a:spLocks noGrp="1"/>
          </p:cNvSpPr>
          <p:nvPr>
            <p:ph type="title"/>
          </p:nvPr>
        </p:nvSpPr>
        <p:spPr>
          <a:xfrm>
            <a:off x="767543" y="2850031"/>
            <a:ext cx="3204000" cy="830997"/>
          </a:xfrm>
        </p:spPr>
        <p:txBody>
          <a:bodyPr anchor="t"/>
          <a:lstStyle>
            <a:lvl1pPr>
              <a:defRPr/>
            </a:lvl1pPr>
          </a:lstStyle>
          <a:p>
            <a:r>
              <a:rPr lang="fr-FR" dirty="0"/>
              <a:t>Modifiez le style du titre</a:t>
            </a:r>
          </a:p>
        </p:txBody>
      </p:sp>
      <p:sp>
        <p:nvSpPr>
          <p:cNvPr id="3" name="Espace réservé du pied de page 2">
            <a:extLst>
              <a:ext uri="{FF2B5EF4-FFF2-40B4-BE49-F238E27FC236}">
                <a16:creationId xmlns:a16="http://schemas.microsoft.com/office/drawing/2014/main" id="{D7CA49ED-F176-C46E-4444-3DF17E274316}"/>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AC8B9109-9252-A161-4B61-2BCE8854D408}"/>
              </a:ext>
            </a:extLst>
          </p:cNvPr>
          <p:cNvSpPr>
            <a:spLocks noGrp="1"/>
          </p:cNvSpPr>
          <p:nvPr>
            <p:ph type="sldNum" sz="quarter" idx="1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11" name="Espace réservé du texte 10">
            <a:extLst>
              <a:ext uri="{FF2B5EF4-FFF2-40B4-BE49-F238E27FC236}">
                <a16:creationId xmlns:a16="http://schemas.microsoft.com/office/drawing/2014/main" id="{44CD238F-EDD4-F809-BCF8-DAC6C96548EC}"/>
              </a:ext>
            </a:extLst>
          </p:cNvPr>
          <p:cNvSpPr>
            <a:spLocks noGrp="1"/>
          </p:cNvSpPr>
          <p:nvPr>
            <p:ph type="body" sz="quarter" idx="15"/>
          </p:nvPr>
        </p:nvSpPr>
        <p:spPr>
          <a:xfrm>
            <a:off x="767408" y="4257092"/>
            <a:ext cx="3204000" cy="180022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306635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suel + Texte sur aplat ble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67771D-9975-B100-904E-C6D060568D73}"/>
              </a:ext>
            </a:extLst>
          </p:cNvPr>
          <p:cNvSpPr/>
          <p:nvPr userDrawn="1"/>
        </p:nvSpPr>
        <p:spPr>
          <a:xfrm>
            <a:off x="7800000" y="1242000"/>
            <a:ext cx="4392000" cy="56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12">
            <a:extLst>
              <a:ext uri="{FF2B5EF4-FFF2-40B4-BE49-F238E27FC236}">
                <a16:creationId xmlns:a16="http://schemas.microsoft.com/office/drawing/2014/main" id="{FB494C47-FCD5-E080-D4E9-18FAD79C8AB7}"/>
              </a:ext>
            </a:extLst>
          </p:cNvPr>
          <p:cNvSpPr>
            <a:spLocks noGrp="1"/>
          </p:cNvSpPr>
          <p:nvPr>
            <p:ph type="pic" sz="quarter" idx="14" hasCustomPrompt="1"/>
          </p:nvPr>
        </p:nvSpPr>
        <p:spPr>
          <a:xfrm>
            <a:off x="1" y="1242000"/>
            <a:ext cx="7799999" cy="5616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2" name="Titre 1">
            <a:extLst>
              <a:ext uri="{FF2B5EF4-FFF2-40B4-BE49-F238E27FC236}">
                <a16:creationId xmlns:a16="http://schemas.microsoft.com/office/drawing/2014/main" id="{D2009A61-D5E1-BE19-B748-2FC451239C5B}"/>
              </a:ext>
            </a:extLst>
          </p:cNvPr>
          <p:cNvSpPr>
            <a:spLocks noGrp="1"/>
          </p:cNvSpPr>
          <p:nvPr>
            <p:ph type="title"/>
          </p:nvPr>
        </p:nvSpPr>
        <p:spPr>
          <a:xfrm>
            <a:off x="8292244" y="2345975"/>
            <a:ext cx="3456000" cy="830997"/>
          </a:xfrm>
        </p:spPr>
        <p:txBody>
          <a:bodyPr anchor="t"/>
          <a:lstStyle>
            <a:lvl1pPr>
              <a:defRPr>
                <a:solidFill>
                  <a:schemeClr val="bg1"/>
                </a:solidFill>
              </a:defRPr>
            </a:lvl1pPr>
          </a:lstStyle>
          <a:p>
            <a:r>
              <a:rPr lang="fr-FR" dirty="0"/>
              <a:t>Modifiez le style du titre</a:t>
            </a:r>
          </a:p>
        </p:txBody>
      </p:sp>
      <p:sp>
        <p:nvSpPr>
          <p:cNvPr id="3" name="Espace réservé du pied de page 2">
            <a:extLst>
              <a:ext uri="{FF2B5EF4-FFF2-40B4-BE49-F238E27FC236}">
                <a16:creationId xmlns:a16="http://schemas.microsoft.com/office/drawing/2014/main" id="{EE34361E-2182-68E2-3A5A-130A7DAFF77A}"/>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FBBE418A-8BA9-58D1-F230-AEC851DD9964}"/>
              </a:ext>
            </a:extLst>
          </p:cNvPr>
          <p:cNvSpPr>
            <a:spLocks noGrp="1"/>
          </p:cNvSpPr>
          <p:nvPr>
            <p:ph type="sldNum" sz="quarter" idx="1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7" name="Espace réservé du texte 10">
            <a:extLst>
              <a:ext uri="{FF2B5EF4-FFF2-40B4-BE49-F238E27FC236}">
                <a16:creationId xmlns:a16="http://schemas.microsoft.com/office/drawing/2014/main" id="{11A64F58-F407-658C-8024-CF37058A2821}"/>
              </a:ext>
            </a:extLst>
          </p:cNvPr>
          <p:cNvSpPr>
            <a:spLocks noGrp="1"/>
          </p:cNvSpPr>
          <p:nvPr>
            <p:ph type="body" sz="quarter" idx="15"/>
          </p:nvPr>
        </p:nvSpPr>
        <p:spPr>
          <a:xfrm>
            <a:off x="8292244" y="3825044"/>
            <a:ext cx="3456000" cy="1246495"/>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Graphique 35">
            <a:extLst>
              <a:ext uri="{FF2B5EF4-FFF2-40B4-BE49-F238E27FC236}">
                <a16:creationId xmlns:a16="http://schemas.microsoft.com/office/drawing/2014/main" id="{F7963604-94D9-A7C5-EEF1-496D910359F6}"/>
              </a:ext>
            </a:extLst>
          </p:cNvPr>
          <p:cNvSpPr/>
          <p:nvPr userDrawn="1"/>
        </p:nvSpPr>
        <p:spPr>
          <a:xfrm>
            <a:off x="9012324" y="0"/>
            <a:ext cx="1692000" cy="1835448"/>
          </a:xfrm>
          <a:custGeom>
            <a:avLst/>
            <a:gdLst>
              <a:gd name="connsiteX0" fmla="*/ 0 w 856440"/>
              <a:gd name="connsiteY0" fmla="*/ 0 h 1187454"/>
              <a:gd name="connsiteX1" fmla="*/ 856440 w 856440"/>
              <a:gd name="connsiteY1" fmla="*/ 0 h 1187454"/>
              <a:gd name="connsiteX2" fmla="*/ 856440 w 856440"/>
              <a:gd name="connsiteY2" fmla="*/ 1187455 h 1187454"/>
              <a:gd name="connsiteX3" fmla="*/ 0 w 856440"/>
              <a:gd name="connsiteY3" fmla="*/ 1187455 h 1187454"/>
            </a:gdLst>
            <a:ahLst/>
            <a:cxnLst>
              <a:cxn ang="0">
                <a:pos x="connsiteX0" y="connsiteY0"/>
              </a:cxn>
              <a:cxn ang="0">
                <a:pos x="connsiteX1" y="connsiteY1"/>
              </a:cxn>
              <a:cxn ang="0">
                <a:pos x="connsiteX2" y="connsiteY2"/>
              </a:cxn>
              <a:cxn ang="0">
                <a:pos x="connsiteX3" y="connsiteY3"/>
              </a:cxn>
            </a:cxnLst>
            <a:rect l="l" t="t" r="r" b="b"/>
            <a:pathLst>
              <a:path w="856440" h="1187454">
                <a:moveTo>
                  <a:pt x="0" y="0"/>
                </a:moveTo>
                <a:lnTo>
                  <a:pt x="856440" y="0"/>
                </a:lnTo>
                <a:lnTo>
                  <a:pt x="856440" y="1187455"/>
                </a:lnTo>
                <a:lnTo>
                  <a:pt x="0" y="1187455"/>
                </a:lnTo>
                <a:close/>
              </a:path>
            </a:pathLst>
          </a:custGeom>
          <a:solidFill>
            <a:schemeClr val="accent2"/>
          </a:solidFill>
          <a:ln w="21431" cap="flat">
            <a:noFill/>
            <a:prstDash val="solid"/>
            <a:miter/>
          </a:ln>
        </p:spPr>
        <p:txBody>
          <a:bodyPr rtlCol="0" anchor="ctr"/>
          <a:lstStyle/>
          <a:p>
            <a:endParaRPr lang="fr-FR"/>
          </a:p>
        </p:txBody>
      </p:sp>
    </p:spTree>
    <p:extLst>
      <p:ext uri="{BB962C8B-B14F-4D97-AF65-F5344CB8AC3E}">
        <p14:creationId xmlns:p14="http://schemas.microsoft.com/office/powerpoint/2010/main" val="846200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TITRE DE LA PRÉSENTATION - TITRE DE LA PARTIE (ARIAL NON GRAS MANUEL)</a:t>
            </a:r>
          </a:p>
        </p:txBody>
      </p:sp>
      <p:sp>
        <p:nvSpPr>
          <p:cNvPr id="7" name="Titre 6">
            <a:extLst>
              <a:ext uri="{FF2B5EF4-FFF2-40B4-BE49-F238E27FC236}">
                <a16:creationId xmlns:a16="http://schemas.microsoft.com/office/drawing/2014/main" id="{459E2C24-874E-3413-00E2-E66EADA1C91B}"/>
              </a:ext>
            </a:extLst>
          </p:cNvPr>
          <p:cNvSpPr>
            <a:spLocks noGrp="1"/>
          </p:cNvSpPr>
          <p:nvPr>
            <p:ph type="title"/>
          </p:nvPr>
        </p:nvSpPr>
        <p:spPr>
          <a:xfrm>
            <a:off x="2459038" y="1192044"/>
            <a:ext cx="7380000" cy="415498"/>
          </a:xfrm>
        </p:spPr>
        <p:txBody>
          <a:bodyPr/>
          <a:lstStyle/>
          <a:p>
            <a:r>
              <a:rPr lang="fr-FR" dirty="0"/>
              <a:t>Modifiez le style du titre</a:t>
            </a:r>
          </a:p>
        </p:txBody>
      </p:sp>
      <p:pic>
        <p:nvPicPr>
          <p:cNvPr id="12" name="Graphique 11">
            <a:extLst>
              <a:ext uri="{FF2B5EF4-FFF2-40B4-BE49-F238E27FC236}">
                <a16:creationId xmlns:a16="http://schemas.microsoft.com/office/drawing/2014/main" id="{DAE2EA8A-B996-126E-763F-6656DCE5E3E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6699"/>
          <a:stretch/>
        </p:blipFill>
        <p:spPr>
          <a:xfrm>
            <a:off x="10668508" y="608434"/>
            <a:ext cx="1523492" cy="2880000"/>
          </a:xfrm>
          <a:prstGeom prst="rect">
            <a:avLst/>
          </a:prstGeom>
        </p:spPr>
      </p:pic>
      <p:sp>
        <p:nvSpPr>
          <p:cNvPr id="15" name="Espace réservé du numéro de diapositive 14">
            <a:extLst>
              <a:ext uri="{FF2B5EF4-FFF2-40B4-BE49-F238E27FC236}">
                <a16:creationId xmlns:a16="http://schemas.microsoft.com/office/drawing/2014/main" id="{E206F485-4AF6-C85A-C303-2751B41B300E}"/>
              </a:ext>
            </a:extLst>
          </p:cNvPr>
          <p:cNvSpPr>
            <a:spLocks noGrp="1"/>
          </p:cNvSpPr>
          <p:nvPr>
            <p:ph type="sldNum" sz="quarter" idx="12"/>
          </p:nvPr>
        </p:nvSpPr>
        <p:spPr/>
        <p:txBody>
          <a:bodyPr/>
          <a:lstStyle/>
          <a:p>
            <a:fld id="{E8C60506-5BE4-4453-AE4B-F0F5E69C63A6}" type="slidenum">
              <a:rPr lang="fr-FR" smtClean="0"/>
              <a:pPr/>
              <a:t>‹N°›</a:t>
            </a:fld>
            <a:endParaRPr lang="fr-FR"/>
          </a:p>
        </p:txBody>
      </p:sp>
      <p:sp>
        <p:nvSpPr>
          <p:cNvPr id="17" name="Rectangle 16">
            <a:extLst>
              <a:ext uri="{FF2B5EF4-FFF2-40B4-BE49-F238E27FC236}">
                <a16:creationId xmlns:a16="http://schemas.microsoft.com/office/drawing/2014/main" id="{AD973C13-7ED2-6EE0-6689-2BE918CBD1D4}"/>
              </a:ext>
            </a:extLst>
          </p:cNvPr>
          <p:cNvSpPr/>
          <p:nvPr userDrawn="1"/>
        </p:nvSpPr>
        <p:spPr>
          <a:xfrm>
            <a:off x="0" y="5409220"/>
            <a:ext cx="144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contenu 18">
            <a:extLst>
              <a:ext uri="{FF2B5EF4-FFF2-40B4-BE49-F238E27FC236}">
                <a16:creationId xmlns:a16="http://schemas.microsoft.com/office/drawing/2014/main" id="{2758328C-783B-7166-6189-CD59D242CD4B}"/>
              </a:ext>
            </a:extLst>
          </p:cNvPr>
          <p:cNvSpPr>
            <a:spLocks noGrp="1"/>
          </p:cNvSpPr>
          <p:nvPr>
            <p:ph sz="quarter" idx="13"/>
          </p:nvPr>
        </p:nvSpPr>
        <p:spPr>
          <a:xfrm>
            <a:off x="2459038" y="1952625"/>
            <a:ext cx="7380000" cy="396081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398446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pic>
        <p:nvPicPr>
          <p:cNvPr id="9" name="Graphique 8">
            <a:extLst>
              <a:ext uri="{FF2B5EF4-FFF2-40B4-BE49-F238E27FC236}">
                <a16:creationId xmlns:a16="http://schemas.microsoft.com/office/drawing/2014/main" id="{089E02B2-93A6-4336-3B3D-388B7CA8FB8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4077"/>
          <a:stretch/>
        </p:blipFill>
        <p:spPr>
          <a:xfrm>
            <a:off x="8184232" y="4905164"/>
            <a:ext cx="3492000" cy="1952836"/>
          </a:xfrm>
          <a:prstGeom prst="rect">
            <a:avLst/>
          </a:prstGeom>
        </p:spPr>
      </p:pic>
      <p:sp>
        <p:nvSpPr>
          <p:cNvPr id="4" name="Rectangle 3">
            <a:extLst>
              <a:ext uri="{FF2B5EF4-FFF2-40B4-BE49-F238E27FC236}">
                <a16:creationId xmlns:a16="http://schemas.microsoft.com/office/drawing/2014/main" id="{38417222-CE31-7203-CE76-6011B569860E}"/>
              </a:ext>
            </a:extLst>
          </p:cNvPr>
          <p:cNvSpPr/>
          <p:nvPr userDrawn="1"/>
        </p:nvSpPr>
        <p:spPr>
          <a:xfrm>
            <a:off x="6276020" y="0"/>
            <a:ext cx="1008112" cy="12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p:txBody>
          <a:bodyPr/>
          <a:lstStyle/>
          <a:p>
            <a:r>
              <a:rPr lang="fr-FR"/>
              <a:t>TITRE DE LA PRÉSENTATION - TITRE DE LA PARTIE (ARIAL NON GRAS MANUEL)</a:t>
            </a:r>
          </a:p>
        </p:txBody>
      </p:sp>
      <p:sp>
        <p:nvSpPr>
          <p:cNvPr id="15" name="Espace réservé du numéro de diapositive 14">
            <a:extLst>
              <a:ext uri="{FF2B5EF4-FFF2-40B4-BE49-F238E27FC236}">
                <a16:creationId xmlns:a16="http://schemas.microsoft.com/office/drawing/2014/main" id="{E206F485-4AF6-C85A-C303-2751B41B300E}"/>
              </a:ext>
            </a:extLst>
          </p:cNvPr>
          <p:cNvSpPr>
            <a:spLocks noGrp="1"/>
          </p:cNvSpPr>
          <p:nvPr>
            <p:ph type="sldNum" sz="quarter" idx="12"/>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19" name="Espace réservé du contenu 18">
            <a:extLst>
              <a:ext uri="{FF2B5EF4-FFF2-40B4-BE49-F238E27FC236}">
                <a16:creationId xmlns:a16="http://schemas.microsoft.com/office/drawing/2014/main" id="{2758328C-783B-7166-6189-CD59D242CD4B}"/>
              </a:ext>
            </a:extLst>
          </p:cNvPr>
          <p:cNvSpPr>
            <a:spLocks noGrp="1"/>
          </p:cNvSpPr>
          <p:nvPr>
            <p:ph sz="quarter" idx="13"/>
          </p:nvPr>
        </p:nvSpPr>
        <p:spPr>
          <a:xfrm>
            <a:off x="587375" y="1952625"/>
            <a:ext cx="4320000" cy="396081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Titre 5">
            <a:extLst>
              <a:ext uri="{FF2B5EF4-FFF2-40B4-BE49-F238E27FC236}">
                <a16:creationId xmlns:a16="http://schemas.microsoft.com/office/drawing/2014/main" id="{7F7B3AED-072E-97E6-34A9-C3D65391EE26}"/>
              </a:ext>
            </a:extLst>
          </p:cNvPr>
          <p:cNvSpPr>
            <a:spLocks noGrp="1"/>
          </p:cNvSpPr>
          <p:nvPr>
            <p:ph type="title"/>
          </p:nvPr>
        </p:nvSpPr>
        <p:spPr>
          <a:xfrm>
            <a:off x="587375" y="1192044"/>
            <a:ext cx="9036537" cy="415498"/>
          </a:xfrm>
        </p:spPr>
        <p:txBody>
          <a:bodyPr/>
          <a:lstStyle/>
          <a:p>
            <a:r>
              <a:rPr lang="fr-FR" dirty="0"/>
              <a:t>Modifiez le style du titre</a:t>
            </a:r>
          </a:p>
        </p:txBody>
      </p:sp>
      <p:sp>
        <p:nvSpPr>
          <p:cNvPr id="13" name="Espace réservé du contenu 18">
            <a:extLst>
              <a:ext uri="{FF2B5EF4-FFF2-40B4-BE49-F238E27FC236}">
                <a16:creationId xmlns:a16="http://schemas.microsoft.com/office/drawing/2014/main" id="{7AFDBCBD-5BB0-25C3-DE84-5A31396C8D6A}"/>
              </a:ext>
            </a:extLst>
          </p:cNvPr>
          <p:cNvSpPr>
            <a:spLocks noGrp="1"/>
          </p:cNvSpPr>
          <p:nvPr>
            <p:ph sz="quarter" idx="14"/>
          </p:nvPr>
        </p:nvSpPr>
        <p:spPr>
          <a:xfrm>
            <a:off x="5303912" y="1952624"/>
            <a:ext cx="4320000" cy="396081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430994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suel + Texte">
    <p:spTree>
      <p:nvGrpSpPr>
        <p:cNvPr id="1" name=""/>
        <p:cNvGrpSpPr/>
        <p:nvPr/>
      </p:nvGrpSpPr>
      <p:grpSpPr>
        <a:xfrm>
          <a:off x="0" y="0"/>
          <a:ext cx="0" cy="0"/>
          <a:chOff x="0" y="0"/>
          <a:chExt cx="0" cy="0"/>
        </a:xfrm>
      </p:grpSpPr>
      <p:pic>
        <p:nvPicPr>
          <p:cNvPr id="14" name="Graphique 13">
            <a:extLst>
              <a:ext uri="{FF2B5EF4-FFF2-40B4-BE49-F238E27FC236}">
                <a16:creationId xmlns:a16="http://schemas.microsoft.com/office/drawing/2014/main" id="{58DDFC36-30A7-32A2-EFE4-F04171C0E0B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5482" b="54489"/>
          <a:stretch/>
        </p:blipFill>
        <p:spPr>
          <a:xfrm>
            <a:off x="7579060" y="4374000"/>
            <a:ext cx="4612940" cy="2484000"/>
          </a:xfrm>
          <a:prstGeom prst="rect">
            <a:avLst/>
          </a:prstGeom>
        </p:spPr>
      </p:pic>
      <p:sp>
        <p:nvSpPr>
          <p:cNvPr id="2" name="Titre 1"/>
          <p:cNvSpPr>
            <a:spLocks noGrp="1"/>
          </p:cNvSpPr>
          <p:nvPr>
            <p:ph type="title"/>
          </p:nvPr>
        </p:nvSpPr>
        <p:spPr>
          <a:xfrm>
            <a:off x="6276020" y="1145877"/>
            <a:ext cx="5328604" cy="461665"/>
          </a:xfrm>
        </p:spPr>
        <p:txBody>
          <a:bodyPr/>
          <a:lstStyle/>
          <a:p>
            <a:r>
              <a:rPr lang="fr-FR" dirty="0"/>
              <a:t>Modifiez le style du titre</a:t>
            </a:r>
          </a:p>
        </p:txBody>
      </p:sp>
      <p:sp>
        <p:nvSpPr>
          <p:cNvPr id="5" name="Espace réservé du pied de page 4"/>
          <p:cNvSpPr>
            <a:spLocks noGrp="1"/>
          </p:cNvSpPr>
          <p:nvPr>
            <p:ph type="ftr" sz="quarter" idx="11"/>
          </p:nvPr>
        </p:nvSpPr>
        <p:spPr/>
        <p:txBody>
          <a:bodyPr/>
          <a:lstStyle/>
          <a:p>
            <a:r>
              <a:rPr lang="fr-FR"/>
              <a:t>TITRE DE LA PRÉSENTATION - TITRE DE LA PARTIE (ARIAL NON GRAS MANUEL)</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8" name="Espace réservé du texte 7">
            <a:extLst>
              <a:ext uri="{FF2B5EF4-FFF2-40B4-BE49-F238E27FC236}">
                <a16:creationId xmlns:a16="http://schemas.microsoft.com/office/drawing/2014/main" id="{7D6F270B-2B57-2AAD-141D-2081C4205D23}"/>
              </a:ext>
            </a:extLst>
          </p:cNvPr>
          <p:cNvSpPr>
            <a:spLocks noGrp="1"/>
          </p:cNvSpPr>
          <p:nvPr>
            <p:ph type="body" sz="quarter" idx="13"/>
          </p:nvPr>
        </p:nvSpPr>
        <p:spPr>
          <a:xfrm>
            <a:off x="6204624" y="2168525"/>
            <a:ext cx="5400000" cy="1246495"/>
          </a:xfrm>
        </p:spPr>
        <p:txBody>
          <a:bodyPr/>
          <a:lstStyle>
            <a:lvl5pP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pour une image  12">
            <a:extLst>
              <a:ext uri="{FF2B5EF4-FFF2-40B4-BE49-F238E27FC236}">
                <a16:creationId xmlns:a16="http://schemas.microsoft.com/office/drawing/2014/main" id="{E8C53377-EE08-1C0C-124B-07B3E9999FAC}"/>
              </a:ext>
            </a:extLst>
          </p:cNvPr>
          <p:cNvSpPr>
            <a:spLocks noGrp="1"/>
          </p:cNvSpPr>
          <p:nvPr>
            <p:ph type="pic" sz="quarter" idx="14" hasCustomPrompt="1"/>
          </p:nvPr>
        </p:nvSpPr>
        <p:spPr>
          <a:xfrm>
            <a:off x="587376" y="1207184"/>
            <a:ext cx="5329238" cy="5040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Tree>
    <p:extLst>
      <p:ext uri="{BB962C8B-B14F-4D97-AF65-F5344CB8AC3E}">
        <p14:creationId xmlns:p14="http://schemas.microsoft.com/office/powerpoint/2010/main" val="843615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iffre clé">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506764-2569-06F3-3461-E905E9DFF7C5}"/>
              </a:ext>
            </a:extLst>
          </p:cNvPr>
          <p:cNvSpPr/>
          <p:nvPr userDrawn="1"/>
        </p:nvSpPr>
        <p:spPr>
          <a:xfrm>
            <a:off x="8087530" y="0"/>
            <a:ext cx="410446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2E03872-F258-78C0-524F-99D68F1EB6A4}"/>
              </a:ext>
            </a:extLst>
          </p:cNvPr>
          <p:cNvSpPr>
            <a:spLocks noGrp="1"/>
          </p:cNvSpPr>
          <p:nvPr>
            <p:ph type="title"/>
          </p:nvPr>
        </p:nvSpPr>
        <p:spPr>
          <a:xfrm>
            <a:off x="587374" y="1192044"/>
            <a:ext cx="7020000" cy="415498"/>
          </a:xfrm>
        </p:spPr>
        <p:txBody>
          <a:bodyPr/>
          <a:lstStyle/>
          <a:p>
            <a:r>
              <a:rPr lang="fr-FR" dirty="0"/>
              <a:t>Modifiez le style du titre</a:t>
            </a:r>
          </a:p>
        </p:txBody>
      </p:sp>
      <p:sp>
        <p:nvSpPr>
          <p:cNvPr id="3" name="Espace réservé du pied de page 2">
            <a:extLst>
              <a:ext uri="{FF2B5EF4-FFF2-40B4-BE49-F238E27FC236}">
                <a16:creationId xmlns:a16="http://schemas.microsoft.com/office/drawing/2014/main" id="{11D7A9AF-CD28-D6CD-4EDF-0370DC72C731}"/>
              </a:ext>
            </a:extLst>
          </p:cNvPr>
          <p:cNvSpPr>
            <a:spLocks noGrp="1"/>
          </p:cNvSpPr>
          <p:nvPr>
            <p:ph type="ftr" sz="quarter" idx="10"/>
          </p:nvPr>
        </p:nvSpPr>
        <p:spPr/>
        <p:txBody>
          <a:bodyPr/>
          <a:lstStyle/>
          <a:p>
            <a:r>
              <a:rPr lang="fr-FR" dirty="0"/>
              <a:t>TITRE DE LA PRÉSENTATION - TITRE DE LA PARTIE (ARIAL NON GRAS MANUEL)</a:t>
            </a:r>
          </a:p>
        </p:txBody>
      </p:sp>
      <p:sp>
        <p:nvSpPr>
          <p:cNvPr id="8" name="Espace réservé du texte 10">
            <a:extLst>
              <a:ext uri="{FF2B5EF4-FFF2-40B4-BE49-F238E27FC236}">
                <a16:creationId xmlns:a16="http://schemas.microsoft.com/office/drawing/2014/main" id="{E79547BF-EC47-D2C7-1A44-C099D6B6064A}"/>
              </a:ext>
            </a:extLst>
          </p:cNvPr>
          <p:cNvSpPr>
            <a:spLocks noGrp="1"/>
          </p:cNvSpPr>
          <p:nvPr>
            <p:ph type="body" sz="quarter" idx="15"/>
          </p:nvPr>
        </p:nvSpPr>
        <p:spPr>
          <a:xfrm>
            <a:off x="8616280" y="2433588"/>
            <a:ext cx="3060000" cy="1246495"/>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numéro de diapositive 3">
            <a:extLst>
              <a:ext uri="{FF2B5EF4-FFF2-40B4-BE49-F238E27FC236}">
                <a16:creationId xmlns:a16="http://schemas.microsoft.com/office/drawing/2014/main" id="{FC691B5E-2E6C-A385-DB3A-BE1DBE990908}"/>
              </a:ext>
            </a:extLst>
          </p:cNvPr>
          <p:cNvSpPr>
            <a:spLocks noGrp="1"/>
          </p:cNvSpPr>
          <p:nvPr>
            <p:ph type="sldNum" sz="quarter" idx="1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11" name="Espace réservé du texte 9">
            <a:extLst>
              <a:ext uri="{FF2B5EF4-FFF2-40B4-BE49-F238E27FC236}">
                <a16:creationId xmlns:a16="http://schemas.microsoft.com/office/drawing/2014/main" id="{D4483FA1-21F6-4D4C-2C72-0A76ECB002EF}"/>
              </a:ext>
            </a:extLst>
          </p:cNvPr>
          <p:cNvSpPr>
            <a:spLocks noGrp="1"/>
          </p:cNvSpPr>
          <p:nvPr>
            <p:ph type="body" sz="quarter" idx="17"/>
          </p:nvPr>
        </p:nvSpPr>
        <p:spPr>
          <a:xfrm>
            <a:off x="4379480" y="2433588"/>
            <a:ext cx="3240000" cy="1554272"/>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0" indent="0">
              <a:buFontTx/>
              <a:buNone/>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texte 9">
            <a:extLst>
              <a:ext uri="{FF2B5EF4-FFF2-40B4-BE49-F238E27FC236}">
                <a16:creationId xmlns:a16="http://schemas.microsoft.com/office/drawing/2014/main" id="{207D0A9B-4EFF-87A9-8C41-3010ED2D837C}"/>
              </a:ext>
            </a:extLst>
          </p:cNvPr>
          <p:cNvSpPr>
            <a:spLocks noGrp="1"/>
          </p:cNvSpPr>
          <p:nvPr>
            <p:ph type="body" sz="quarter" idx="18" hasCustomPrompt="1"/>
          </p:nvPr>
        </p:nvSpPr>
        <p:spPr>
          <a:xfrm>
            <a:off x="2057092" y="2148894"/>
            <a:ext cx="2092487" cy="1815882"/>
          </a:xfrm>
        </p:spPr>
        <p:txBody>
          <a:bodyPr wrap="none"/>
          <a:lstStyle>
            <a:lvl1pPr algn="r">
              <a:spcAft>
                <a:spcPts val="0"/>
              </a:spcAft>
              <a:defRPr sz="11800" b="0" cap="none" baseline="0">
                <a:solidFill>
                  <a:schemeClr val="accent3"/>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00</a:t>
            </a:r>
          </a:p>
        </p:txBody>
      </p:sp>
    </p:spTree>
    <p:extLst>
      <p:ext uri="{BB962C8B-B14F-4D97-AF65-F5344CB8AC3E}">
        <p14:creationId xmlns:p14="http://schemas.microsoft.com/office/powerpoint/2010/main" val="481048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suel + Texte sur aplat">
    <p:spTree>
      <p:nvGrpSpPr>
        <p:cNvPr id="1" name=""/>
        <p:cNvGrpSpPr/>
        <p:nvPr/>
      </p:nvGrpSpPr>
      <p:grpSpPr>
        <a:xfrm>
          <a:off x="0" y="0"/>
          <a:ext cx="0" cy="0"/>
          <a:chOff x="0" y="0"/>
          <a:chExt cx="0" cy="0"/>
        </a:xfrm>
      </p:grpSpPr>
      <p:sp>
        <p:nvSpPr>
          <p:cNvPr id="9" name="Espace réservé pour une image  12">
            <a:extLst>
              <a:ext uri="{FF2B5EF4-FFF2-40B4-BE49-F238E27FC236}">
                <a16:creationId xmlns:a16="http://schemas.microsoft.com/office/drawing/2014/main" id="{FB494C47-FCD5-E080-D4E9-18FAD79C8AB7}"/>
              </a:ext>
            </a:extLst>
          </p:cNvPr>
          <p:cNvSpPr>
            <a:spLocks noGrp="1"/>
          </p:cNvSpPr>
          <p:nvPr>
            <p:ph type="pic" sz="quarter" idx="14" hasCustomPrompt="1"/>
          </p:nvPr>
        </p:nvSpPr>
        <p:spPr>
          <a:xfrm>
            <a:off x="596900" y="1242000"/>
            <a:ext cx="7203100" cy="5040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8" name="Rectangle 7">
            <a:extLst>
              <a:ext uri="{FF2B5EF4-FFF2-40B4-BE49-F238E27FC236}">
                <a16:creationId xmlns:a16="http://schemas.microsoft.com/office/drawing/2014/main" id="{4467771D-9975-B100-904E-C6D060568D73}"/>
              </a:ext>
            </a:extLst>
          </p:cNvPr>
          <p:cNvSpPr/>
          <p:nvPr userDrawn="1"/>
        </p:nvSpPr>
        <p:spPr>
          <a:xfrm>
            <a:off x="8160000" y="1242000"/>
            <a:ext cx="4032000" cy="50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2009A61-D5E1-BE19-B748-2FC451239C5B}"/>
              </a:ext>
            </a:extLst>
          </p:cNvPr>
          <p:cNvSpPr>
            <a:spLocks noGrp="1"/>
          </p:cNvSpPr>
          <p:nvPr>
            <p:ph type="title"/>
          </p:nvPr>
        </p:nvSpPr>
        <p:spPr>
          <a:xfrm>
            <a:off x="8688660" y="1808820"/>
            <a:ext cx="3131976" cy="830997"/>
          </a:xfrm>
        </p:spPr>
        <p:txBody>
          <a:bodyPr anchor="t"/>
          <a:lstStyle>
            <a:lvl1pPr>
              <a:defRPr>
                <a:solidFill>
                  <a:schemeClr val="bg1"/>
                </a:solidFill>
              </a:defRPr>
            </a:lvl1pPr>
          </a:lstStyle>
          <a:p>
            <a:r>
              <a:rPr lang="fr-FR" dirty="0"/>
              <a:t>Modifiez le style du titre</a:t>
            </a:r>
          </a:p>
        </p:txBody>
      </p:sp>
      <p:sp>
        <p:nvSpPr>
          <p:cNvPr id="3" name="Espace réservé du pied de page 2">
            <a:extLst>
              <a:ext uri="{FF2B5EF4-FFF2-40B4-BE49-F238E27FC236}">
                <a16:creationId xmlns:a16="http://schemas.microsoft.com/office/drawing/2014/main" id="{EE34361E-2182-68E2-3A5A-130A7DAFF77A}"/>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10" name="Espace réservé du texte 9">
            <a:extLst>
              <a:ext uri="{FF2B5EF4-FFF2-40B4-BE49-F238E27FC236}">
                <a16:creationId xmlns:a16="http://schemas.microsoft.com/office/drawing/2014/main" id="{B7FECCD9-2F53-6B4D-4FBE-E2B56FBBB5C8}"/>
              </a:ext>
            </a:extLst>
          </p:cNvPr>
          <p:cNvSpPr>
            <a:spLocks noGrp="1"/>
          </p:cNvSpPr>
          <p:nvPr>
            <p:ph type="body" sz="quarter" idx="17"/>
          </p:nvPr>
        </p:nvSpPr>
        <p:spPr>
          <a:xfrm>
            <a:off x="8688288" y="4833156"/>
            <a:ext cx="3132000" cy="400110"/>
          </a:xfrm>
        </p:spPr>
        <p:txBody>
          <a:bodyPr/>
          <a:lstStyle>
            <a:lvl1pPr>
              <a:spcAft>
                <a:spcPts val="0"/>
              </a:spcAft>
              <a:defRPr sz="1300" b="0" cap="none" baseline="0">
                <a:solidFill>
                  <a:schemeClr val="bg1"/>
                </a:solidFill>
                <a:latin typeface="+mn-lt"/>
              </a:defRPr>
            </a:lvl1pPr>
            <a:lvl2pPr marL="0" indent="0">
              <a:buFontTx/>
              <a:buNone/>
              <a:defRPr sz="1300" b="0" cap="none">
                <a:solidFill>
                  <a:schemeClr val="bg1"/>
                </a:solidFill>
                <a:latin typeface="+mn-lt"/>
              </a:defRPr>
            </a:lvl2pPr>
            <a:lvl3pPr marL="0" indent="0">
              <a:buFontTx/>
              <a:buNone/>
              <a:defRPr sz="1300" b="0" cap="none">
                <a:solidFill>
                  <a:schemeClr val="bg1"/>
                </a:solidFill>
                <a:latin typeface="+mn-lt"/>
              </a:defRPr>
            </a:lvl3pPr>
            <a:lvl4pPr marL="0" indent="0">
              <a:buFontTx/>
              <a:buNone/>
              <a:defRPr sz="1300" b="0" cap="none">
                <a:solidFill>
                  <a:schemeClr val="bg1"/>
                </a:solidFill>
                <a:latin typeface="+mn-lt"/>
              </a:defRPr>
            </a:lvl4pPr>
            <a:lvl5pPr>
              <a:defRPr sz="1300" b="0" cap="none">
                <a:solidFill>
                  <a:schemeClr val="bg1"/>
                </a:solidFill>
                <a:latin typeface="+mn-lt"/>
              </a:defRPr>
            </a:lvl5pPr>
          </a:lstStyle>
          <a:p>
            <a:pPr lvl="0"/>
            <a:r>
              <a:rPr lang="fr-FR" dirty="0"/>
              <a:t>Cliquez pour modifier les styles du texte du masque</a:t>
            </a:r>
          </a:p>
        </p:txBody>
      </p:sp>
      <p:sp>
        <p:nvSpPr>
          <p:cNvPr id="11" name="Espace réservé du numéro de diapositive 10">
            <a:extLst>
              <a:ext uri="{FF2B5EF4-FFF2-40B4-BE49-F238E27FC236}">
                <a16:creationId xmlns:a16="http://schemas.microsoft.com/office/drawing/2014/main" id="{128150EB-B1D8-B9A1-6096-4F602C53209E}"/>
              </a:ext>
            </a:extLst>
          </p:cNvPr>
          <p:cNvSpPr>
            <a:spLocks noGrp="1"/>
          </p:cNvSpPr>
          <p:nvPr>
            <p:ph type="sldNum" sz="quarter" idx="18"/>
          </p:nvPr>
        </p:nvSpPr>
        <p:spPr/>
        <p:txBody>
          <a:bodyPr/>
          <a:lstStyle/>
          <a:p>
            <a:fld id="{E8C60506-5BE4-4453-AE4B-F0F5E69C63A6}" type="slidenum">
              <a:rPr lang="fr-FR" smtClean="0"/>
              <a:pPr/>
              <a:t>‹N°›</a:t>
            </a:fld>
            <a:endParaRPr lang="fr-FR"/>
          </a:p>
        </p:txBody>
      </p:sp>
    </p:spTree>
    <p:extLst>
      <p:ext uri="{BB962C8B-B14F-4D97-AF65-F5344CB8AC3E}">
        <p14:creationId xmlns:p14="http://schemas.microsoft.com/office/powerpoint/2010/main" val="1064377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xte sur aplat + 2 visuel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67771D-9975-B100-904E-C6D060568D73}"/>
              </a:ext>
            </a:extLst>
          </p:cNvPr>
          <p:cNvSpPr/>
          <p:nvPr userDrawn="1"/>
        </p:nvSpPr>
        <p:spPr>
          <a:xfrm>
            <a:off x="0" y="0"/>
            <a:ext cx="12192000" cy="37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78C374FB-E08D-C9EC-7987-9AFDE2DC07D6}"/>
              </a:ext>
            </a:extLst>
          </p:cNvPr>
          <p:cNvSpPr/>
          <p:nvPr userDrawn="1"/>
        </p:nvSpPr>
        <p:spPr>
          <a:xfrm>
            <a:off x="601811" y="2502000"/>
            <a:ext cx="3420000" cy="37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12">
            <a:extLst>
              <a:ext uri="{FF2B5EF4-FFF2-40B4-BE49-F238E27FC236}">
                <a16:creationId xmlns:a16="http://schemas.microsoft.com/office/drawing/2014/main" id="{FB494C47-FCD5-E080-D4E9-18FAD79C8AB7}"/>
              </a:ext>
            </a:extLst>
          </p:cNvPr>
          <p:cNvSpPr>
            <a:spLocks noGrp="1"/>
          </p:cNvSpPr>
          <p:nvPr>
            <p:ph type="pic" sz="quarter" idx="14" hasCustomPrompt="1"/>
          </p:nvPr>
        </p:nvSpPr>
        <p:spPr>
          <a:xfrm>
            <a:off x="4380508" y="2502000"/>
            <a:ext cx="3420000" cy="3780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3" name="Espace réservé du pied de page 2">
            <a:extLst>
              <a:ext uri="{FF2B5EF4-FFF2-40B4-BE49-F238E27FC236}">
                <a16:creationId xmlns:a16="http://schemas.microsoft.com/office/drawing/2014/main" id="{EE34361E-2182-68E2-3A5A-130A7DAFF77A}"/>
              </a:ext>
            </a:extLst>
          </p:cNvPr>
          <p:cNvSpPr>
            <a:spLocks noGrp="1"/>
          </p:cNvSpPr>
          <p:nvPr>
            <p:ph type="ftr" sz="quarter" idx="10"/>
          </p:nvPr>
        </p:nvSpPr>
        <p:spPr/>
        <p:txBody>
          <a:bodyPr/>
          <a:lstStyle>
            <a:lvl1pPr>
              <a:defRPr>
                <a:solidFill>
                  <a:schemeClr val="bg1"/>
                </a:solidFill>
              </a:defRPr>
            </a:lvl1pPr>
          </a:lstStyle>
          <a:p>
            <a:r>
              <a:rPr lang="fr-FR"/>
              <a:t>TITRE DE LA PRÉSENTATION - TITRE DE LA PARTIE (ARIAL NON GRAS MANUEL)</a:t>
            </a:r>
            <a:endParaRPr lang="fr-FR" dirty="0"/>
          </a:p>
        </p:txBody>
      </p:sp>
      <p:sp>
        <p:nvSpPr>
          <p:cNvPr id="11" name="Espace réservé du numéro de diapositive 10">
            <a:extLst>
              <a:ext uri="{FF2B5EF4-FFF2-40B4-BE49-F238E27FC236}">
                <a16:creationId xmlns:a16="http://schemas.microsoft.com/office/drawing/2014/main" id="{128150EB-B1D8-B9A1-6096-4F602C53209E}"/>
              </a:ext>
            </a:extLst>
          </p:cNvPr>
          <p:cNvSpPr>
            <a:spLocks noGrp="1"/>
          </p:cNvSpPr>
          <p:nvPr>
            <p:ph type="sldNum" sz="quarter" idx="18"/>
          </p:nvPr>
        </p:nvSpPr>
        <p:spPr/>
        <p:txBody>
          <a:bodyPr/>
          <a:lstStyle/>
          <a:p>
            <a:fld id="{E8C60506-5BE4-4453-AE4B-F0F5E69C63A6}" type="slidenum">
              <a:rPr lang="fr-FR" smtClean="0"/>
              <a:pPr/>
              <a:t>‹N°›</a:t>
            </a:fld>
            <a:endParaRPr lang="fr-FR"/>
          </a:p>
        </p:txBody>
      </p:sp>
      <p:pic>
        <p:nvPicPr>
          <p:cNvPr id="12" name="Image 11">
            <a:extLst>
              <a:ext uri="{FF2B5EF4-FFF2-40B4-BE49-F238E27FC236}">
                <a16:creationId xmlns:a16="http://schemas.microsoft.com/office/drawing/2014/main" id="{121A596C-842D-4942-AAC6-AD63DCF3B00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564386" y="509868"/>
            <a:ext cx="540000" cy="329778"/>
          </a:xfrm>
          <a:prstGeom prst="rect">
            <a:avLst/>
          </a:prstGeom>
        </p:spPr>
      </p:pic>
      <p:sp>
        <p:nvSpPr>
          <p:cNvPr id="14" name="Espace réservé pour une image  12">
            <a:extLst>
              <a:ext uri="{FF2B5EF4-FFF2-40B4-BE49-F238E27FC236}">
                <a16:creationId xmlns:a16="http://schemas.microsoft.com/office/drawing/2014/main" id="{00FA2231-1768-1E8B-0095-9FE257D0D550}"/>
              </a:ext>
            </a:extLst>
          </p:cNvPr>
          <p:cNvSpPr>
            <a:spLocks noGrp="1"/>
          </p:cNvSpPr>
          <p:nvPr>
            <p:ph type="pic" sz="quarter" idx="19" hasCustomPrompt="1"/>
          </p:nvPr>
        </p:nvSpPr>
        <p:spPr>
          <a:xfrm>
            <a:off x="8185133" y="2502000"/>
            <a:ext cx="3420000" cy="3780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6" name="Titre 5">
            <a:extLst>
              <a:ext uri="{FF2B5EF4-FFF2-40B4-BE49-F238E27FC236}">
                <a16:creationId xmlns:a16="http://schemas.microsoft.com/office/drawing/2014/main" id="{0B06C8C7-66A2-52F3-15CE-2240A1900685}"/>
              </a:ext>
            </a:extLst>
          </p:cNvPr>
          <p:cNvSpPr>
            <a:spLocks noGrp="1"/>
          </p:cNvSpPr>
          <p:nvPr>
            <p:ph type="title"/>
          </p:nvPr>
        </p:nvSpPr>
        <p:spPr/>
        <p:txBody>
          <a:bodyPr/>
          <a:lstStyle>
            <a:lvl1pPr>
              <a:defRPr>
                <a:solidFill>
                  <a:schemeClr val="bg1"/>
                </a:solidFill>
              </a:defRPr>
            </a:lvl1pPr>
          </a:lstStyle>
          <a:p>
            <a:r>
              <a:rPr lang="fr-FR" dirty="0"/>
              <a:t>Modifiez le style du titre</a:t>
            </a:r>
          </a:p>
        </p:txBody>
      </p:sp>
      <p:sp>
        <p:nvSpPr>
          <p:cNvPr id="16" name="Espace réservé du texte 10">
            <a:extLst>
              <a:ext uri="{FF2B5EF4-FFF2-40B4-BE49-F238E27FC236}">
                <a16:creationId xmlns:a16="http://schemas.microsoft.com/office/drawing/2014/main" id="{A7550E62-8802-B91D-EF95-B010CEB4C2CC}"/>
              </a:ext>
            </a:extLst>
          </p:cNvPr>
          <p:cNvSpPr>
            <a:spLocks noGrp="1"/>
          </p:cNvSpPr>
          <p:nvPr>
            <p:ph type="body" sz="quarter" idx="15"/>
          </p:nvPr>
        </p:nvSpPr>
        <p:spPr>
          <a:xfrm>
            <a:off x="866124" y="2785767"/>
            <a:ext cx="2952000" cy="1246495"/>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13883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hapitre">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806B246-C0DE-20FF-9ADE-452D22DED0A5}"/>
              </a:ext>
            </a:extLst>
          </p:cNvPr>
          <p:cNvSpPr txBox="1"/>
          <p:nvPr userDrawn="1"/>
        </p:nvSpPr>
        <p:spPr>
          <a:xfrm>
            <a:off x="-373100" y="872716"/>
            <a:ext cx="4562715" cy="5257068"/>
          </a:xfrm>
          <a:prstGeom prst="rect">
            <a:avLst/>
          </a:prstGeom>
          <a:noFill/>
        </p:spPr>
        <p:txBody>
          <a:bodyPr wrap="none" lIns="36000" tIns="0" rIns="36000" bIns="0" rtlCol="0" anchor="t">
            <a:noAutofit/>
          </a:bodyPr>
          <a:lstStyle/>
          <a:p>
            <a:pPr>
              <a:lnSpc>
                <a:spcPts val="52500"/>
              </a:lnSpc>
            </a:pPr>
            <a:r>
              <a:rPr lang="fr-FR" sz="52500" dirty="0">
                <a:solidFill>
                  <a:schemeClr val="accent3"/>
                </a:solidFill>
                <a:latin typeface="+mj-lt"/>
              </a:rPr>
              <a:t>0</a:t>
            </a:r>
          </a:p>
        </p:txBody>
      </p:sp>
      <p:sp>
        <p:nvSpPr>
          <p:cNvPr id="3" name="Espace réservé du texte 2"/>
          <p:cNvSpPr>
            <a:spLocks noGrp="1"/>
          </p:cNvSpPr>
          <p:nvPr>
            <p:ph type="body" idx="1" hasCustomPrompt="1"/>
          </p:nvPr>
        </p:nvSpPr>
        <p:spPr>
          <a:xfrm>
            <a:off x="2171564" y="875407"/>
            <a:ext cx="4562715" cy="5251686"/>
          </a:xfrm>
        </p:spPr>
        <p:txBody>
          <a:bodyPr wrap="none">
            <a:noAutofit/>
          </a:bodyPr>
          <a:lstStyle>
            <a:lvl1pPr marL="0" indent="0">
              <a:lnSpc>
                <a:spcPts val="52500"/>
              </a:lnSpc>
              <a:buNone/>
              <a:defRPr sz="52500">
                <a:solidFill>
                  <a:schemeClr val="accent2">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 name="Titre 1"/>
          <p:cNvSpPr>
            <a:spLocks noGrp="1"/>
          </p:cNvSpPr>
          <p:nvPr>
            <p:ph type="title"/>
          </p:nvPr>
        </p:nvSpPr>
        <p:spPr>
          <a:xfrm>
            <a:off x="4408944" y="2739503"/>
            <a:ext cx="7200000" cy="1523494"/>
          </a:xfrm>
        </p:spPr>
        <p:txBody>
          <a:bodyPr anchor="b"/>
          <a:lstStyle>
            <a:lvl1pPr>
              <a:defRPr sz="5500" cap="none" baseline="0">
                <a:latin typeface="+mn-lt"/>
              </a:defRPr>
            </a:lvl1pPr>
          </a:lstStyle>
          <a:p>
            <a:r>
              <a:rPr lang="fr-FR"/>
              <a:t>Modifiez le style du titre</a:t>
            </a:r>
            <a:endParaRPr lang="fr-FR" dirty="0"/>
          </a:p>
        </p:txBody>
      </p:sp>
    </p:spTree>
    <p:extLst>
      <p:ext uri="{BB962C8B-B14F-4D97-AF65-F5344CB8AC3E}">
        <p14:creationId xmlns:p14="http://schemas.microsoft.com/office/powerpoint/2010/main" val="13976111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e + 2 visuels">
    <p:spTree>
      <p:nvGrpSpPr>
        <p:cNvPr id="1" name=""/>
        <p:cNvGrpSpPr/>
        <p:nvPr/>
      </p:nvGrpSpPr>
      <p:grpSpPr>
        <a:xfrm>
          <a:off x="0" y="0"/>
          <a:ext cx="0" cy="0"/>
          <a:chOff x="0" y="0"/>
          <a:chExt cx="0" cy="0"/>
        </a:xfrm>
      </p:grpSpPr>
      <p:sp>
        <p:nvSpPr>
          <p:cNvPr id="8" name="Espace réservé pour une image  12">
            <a:extLst>
              <a:ext uri="{FF2B5EF4-FFF2-40B4-BE49-F238E27FC236}">
                <a16:creationId xmlns:a16="http://schemas.microsoft.com/office/drawing/2014/main" id="{5F066E2E-F566-434E-7621-96E011325827}"/>
              </a:ext>
            </a:extLst>
          </p:cNvPr>
          <p:cNvSpPr>
            <a:spLocks noGrp="1"/>
          </p:cNvSpPr>
          <p:nvPr>
            <p:ph type="pic" sz="quarter" idx="19" hasCustomPrompt="1"/>
          </p:nvPr>
        </p:nvSpPr>
        <p:spPr>
          <a:xfrm>
            <a:off x="8185132" y="1880828"/>
            <a:ext cx="3995883" cy="4392972"/>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2" name="Titre 1">
            <a:extLst>
              <a:ext uri="{FF2B5EF4-FFF2-40B4-BE49-F238E27FC236}">
                <a16:creationId xmlns:a16="http://schemas.microsoft.com/office/drawing/2014/main" id="{820857FD-F9E7-E728-0FCC-3D37C6FDA136}"/>
              </a:ext>
            </a:extLst>
          </p:cNvPr>
          <p:cNvSpPr>
            <a:spLocks noGrp="1"/>
          </p:cNvSpPr>
          <p:nvPr>
            <p:ph type="title"/>
          </p:nvPr>
        </p:nvSpPr>
        <p:spPr>
          <a:xfrm>
            <a:off x="587374" y="1805915"/>
            <a:ext cx="3600000" cy="830997"/>
          </a:xfrm>
        </p:spPr>
        <p:txBody>
          <a:bodyPr/>
          <a:lstStyle>
            <a:lvl1pPr>
              <a:defRPr/>
            </a:lvl1pPr>
          </a:lstStyle>
          <a:p>
            <a:r>
              <a:rPr lang="fr-FR" dirty="0"/>
              <a:t>Modifiez le style du titre</a:t>
            </a:r>
          </a:p>
        </p:txBody>
      </p:sp>
      <p:sp>
        <p:nvSpPr>
          <p:cNvPr id="3" name="Espace réservé du pied de page 2">
            <a:extLst>
              <a:ext uri="{FF2B5EF4-FFF2-40B4-BE49-F238E27FC236}">
                <a16:creationId xmlns:a16="http://schemas.microsoft.com/office/drawing/2014/main" id="{B29688D8-F5F4-36EE-2AD8-6093E5277831}"/>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2DB75A35-7415-B182-BDAA-6B6963FF10F1}"/>
              </a:ext>
            </a:extLst>
          </p:cNvPr>
          <p:cNvSpPr>
            <a:spLocks noGrp="1"/>
          </p:cNvSpPr>
          <p:nvPr>
            <p:ph type="sldNum" sz="quarter" idx="11"/>
          </p:nvPr>
        </p:nvSpPr>
        <p:spPr/>
        <p:txBody>
          <a:bodyPr/>
          <a:lstStyle/>
          <a:p>
            <a:fld id="{E8C60506-5BE4-4453-AE4B-F0F5E69C63A6}" type="slidenum">
              <a:rPr lang="fr-FR" smtClean="0"/>
              <a:pPr/>
              <a:t>‹N°›</a:t>
            </a:fld>
            <a:endParaRPr lang="fr-FR"/>
          </a:p>
        </p:txBody>
      </p:sp>
      <p:sp>
        <p:nvSpPr>
          <p:cNvPr id="7" name="Espace réservé pour une image  12">
            <a:extLst>
              <a:ext uri="{FF2B5EF4-FFF2-40B4-BE49-F238E27FC236}">
                <a16:creationId xmlns:a16="http://schemas.microsoft.com/office/drawing/2014/main" id="{424A693B-B062-8FF2-610D-572BE2ABDAEB}"/>
              </a:ext>
            </a:extLst>
          </p:cNvPr>
          <p:cNvSpPr>
            <a:spLocks noGrp="1"/>
          </p:cNvSpPr>
          <p:nvPr>
            <p:ph type="pic" sz="quarter" idx="14" hasCustomPrompt="1"/>
          </p:nvPr>
        </p:nvSpPr>
        <p:spPr>
          <a:xfrm>
            <a:off x="4380508" y="1880828"/>
            <a:ext cx="3420000" cy="4392972"/>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10" name="Espace réservé du texte 9">
            <a:extLst>
              <a:ext uri="{FF2B5EF4-FFF2-40B4-BE49-F238E27FC236}">
                <a16:creationId xmlns:a16="http://schemas.microsoft.com/office/drawing/2014/main" id="{942AC25F-4699-D382-1DE3-37FA4BBFDFBA}"/>
              </a:ext>
            </a:extLst>
          </p:cNvPr>
          <p:cNvSpPr>
            <a:spLocks noGrp="1"/>
          </p:cNvSpPr>
          <p:nvPr>
            <p:ph type="body" sz="quarter" idx="20"/>
          </p:nvPr>
        </p:nvSpPr>
        <p:spPr>
          <a:xfrm>
            <a:off x="587375" y="3284538"/>
            <a:ext cx="3600000" cy="296227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065170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visuels + Texte sur apla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AE382F1-082F-5995-6F20-E7A4B62D2AB2}"/>
              </a:ext>
            </a:extLst>
          </p:cNvPr>
          <p:cNvSpPr/>
          <p:nvPr userDrawn="1"/>
        </p:nvSpPr>
        <p:spPr>
          <a:xfrm>
            <a:off x="8160000" y="0"/>
            <a:ext cx="4032000" cy="685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B29688D8-F5F4-36EE-2AD8-6093E5277831}"/>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2DB75A35-7415-B182-BDAA-6B6963FF10F1}"/>
              </a:ext>
            </a:extLst>
          </p:cNvPr>
          <p:cNvSpPr>
            <a:spLocks noGrp="1"/>
          </p:cNvSpPr>
          <p:nvPr>
            <p:ph type="sldNum" sz="quarter" idx="1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7" name="Espace réservé pour une image  12">
            <a:extLst>
              <a:ext uri="{FF2B5EF4-FFF2-40B4-BE49-F238E27FC236}">
                <a16:creationId xmlns:a16="http://schemas.microsoft.com/office/drawing/2014/main" id="{424A693B-B062-8FF2-610D-572BE2ABDAEB}"/>
              </a:ext>
            </a:extLst>
          </p:cNvPr>
          <p:cNvSpPr>
            <a:spLocks noGrp="1"/>
          </p:cNvSpPr>
          <p:nvPr>
            <p:ph type="pic" sz="quarter" idx="14" hasCustomPrompt="1"/>
          </p:nvPr>
        </p:nvSpPr>
        <p:spPr>
          <a:xfrm>
            <a:off x="612001" y="2497644"/>
            <a:ext cx="3420000" cy="1831456"/>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9" name="Titre 8">
            <a:extLst>
              <a:ext uri="{FF2B5EF4-FFF2-40B4-BE49-F238E27FC236}">
                <a16:creationId xmlns:a16="http://schemas.microsoft.com/office/drawing/2014/main" id="{3DE8F876-0B88-D309-25A4-FB8A566C3B55}"/>
              </a:ext>
            </a:extLst>
          </p:cNvPr>
          <p:cNvSpPr>
            <a:spLocks noGrp="1"/>
          </p:cNvSpPr>
          <p:nvPr>
            <p:ph type="title"/>
          </p:nvPr>
        </p:nvSpPr>
        <p:spPr>
          <a:xfrm>
            <a:off x="587374" y="1192044"/>
            <a:ext cx="6120000" cy="415498"/>
          </a:xfrm>
        </p:spPr>
        <p:txBody>
          <a:bodyPr/>
          <a:lstStyle/>
          <a:p>
            <a:r>
              <a:rPr lang="fr-FR" dirty="0"/>
              <a:t>Modifiez le style du titre</a:t>
            </a:r>
          </a:p>
        </p:txBody>
      </p:sp>
      <p:sp>
        <p:nvSpPr>
          <p:cNvPr id="12" name="Espace réservé pour une image  12">
            <a:extLst>
              <a:ext uri="{FF2B5EF4-FFF2-40B4-BE49-F238E27FC236}">
                <a16:creationId xmlns:a16="http://schemas.microsoft.com/office/drawing/2014/main" id="{3ACDF288-F76D-4816-B977-695563689EB7}"/>
              </a:ext>
            </a:extLst>
          </p:cNvPr>
          <p:cNvSpPr>
            <a:spLocks noGrp="1"/>
          </p:cNvSpPr>
          <p:nvPr>
            <p:ph type="pic" sz="quarter" idx="15" hasCustomPrompt="1"/>
          </p:nvPr>
        </p:nvSpPr>
        <p:spPr>
          <a:xfrm>
            <a:off x="4373923" y="2497644"/>
            <a:ext cx="3420000" cy="1831456"/>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13" name="Espace réservé du texte 9">
            <a:extLst>
              <a:ext uri="{FF2B5EF4-FFF2-40B4-BE49-F238E27FC236}">
                <a16:creationId xmlns:a16="http://schemas.microsoft.com/office/drawing/2014/main" id="{10E91D62-1725-8A1F-5688-C1D484A8C02B}"/>
              </a:ext>
            </a:extLst>
          </p:cNvPr>
          <p:cNvSpPr>
            <a:spLocks noGrp="1"/>
          </p:cNvSpPr>
          <p:nvPr>
            <p:ph type="body" sz="quarter" idx="17"/>
          </p:nvPr>
        </p:nvSpPr>
        <p:spPr>
          <a:xfrm>
            <a:off x="581624" y="4626732"/>
            <a:ext cx="3420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15" name="Espace réservé du texte 10">
            <a:extLst>
              <a:ext uri="{FF2B5EF4-FFF2-40B4-BE49-F238E27FC236}">
                <a16:creationId xmlns:a16="http://schemas.microsoft.com/office/drawing/2014/main" id="{6B152177-E342-51BB-EBDF-95A1DC3FF79E}"/>
              </a:ext>
            </a:extLst>
          </p:cNvPr>
          <p:cNvSpPr>
            <a:spLocks noGrp="1"/>
          </p:cNvSpPr>
          <p:nvPr>
            <p:ph type="body" sz="quarter" idx="19"/>
          </p:nvPr>
        </p:nvSpPr>
        <p:spPr>
          <a:xfrm>
            <a:off x="8719427" y="2497644"/>
            <a:ext cx="3132000" cy="1569660"/>
          </a:xfrm>
        </p:spPr>
        <p:txBody>
          <a:bodyPr/>
          <a:lstStyle>
            <a:lvl1pPr>
              <a:defRPr cap="all" baseline="0">
                <a:solidFill>
                  <a:schemeClr val="bg1"/>
                </a:solidFill>
              </a:defRPr>
            </a:lvl1pPr>
            <a:lvl2pPr>
              <a:buClr>
                <a:schemeClr val="bg1"/>
              </a:buClr>
              <a:defRPr>
                <a:solidFill>
                  <a:schemeClr val="bg1"/>
                </a:solidFill>
              </a:defRPr>
            </a:lvl2pPr>
            <a:lvl3pPr>
              <a:buClr>
                <a:schemeClr val="accent4"/>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7" name="Espace réservé du texte 9">
            <a:extLst>
              <a:ext uri="{FF2B5EF4-FFF2-40B4-BE49-F238E27FC236}">
                <a16:creationId xmlns:a16="http://schemas.microsoft.com/office/drawing/2014/main" id="{0C42C897-B31E-F66A-0AE5-1497EF7E7B15}"/>
              </a:ext>
            </a:extLst>
          </p:cNvPr>
          <p:cNvSpPr>
            <a:spLocks noGrp="1"/>
          </p:cNvSpPr>
          <p:nvPr>
            <p:ph type="body" sz="quarter" idx="20"/>
          </p:nvPr>
        </p:nvSpPr>
        <p:spPr>
          <a:xfrm>
            <a:off x="4367701" y="4626732"/>
            <a:ext cx="3420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pic>
        <p:nvPicPr>
          <p:cNvPr id="19" name="Graphique 18">
            <a:extLst>
              <a:ext uri="{FF2B5EF4-FFF2-40B4-BE49-F238E27FC236}">
                <a16:creationId xmlns:a16="http://schemas.microsoft.com/office/drawing/2014/main" id="{3E7B2D19-3680-4980-DD94-3E02B09D27E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9253"/>
          <a:stretch/>
        </p:blipFill>
        <p:spPr>
          <a:xfrm>
            <a:off x="6625219" y="106"/>
            <a:ext cx="3096000" cy="1880721"/>
          </a:xfrm>
          <a:prstGeom prst="rect">
            <a:avLst/>
          </a:prstGeom>
        </p:spPr>
      </p:pic>
    </p:spTree>
    <p:extLst>
      <p:ext uri="{BB962C8B-B14F-4D97-AF65-F5344CB8AC3E}">
        <p14:creationId xmlns:p14="http://schemas.microsoft.com/office/powerpoint/2010/main" val="3296290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focu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FD5FD-3D8B-F757-A816-B6B2D1B7FE34}"/>
              </a:ext>
            </a:extLst>
          </p:cNvPr>
          <p:cNvSpPr/>
          <p:nvPr userDrawn="1"/>
        </p:nvSpPr>
        <p:spPr>
          <a:xfrm>
            <a:off x="587375" y="2492896"/>
            <a:ext cx="3456000" cy="34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99F4772F-2D31-2E30-FDEE-2EBDD5D73786}"/>
              </a:ext>
            </a:extLst>
          </p:cNvPr>
          <p:cNvSpPr/>
          <p:nvPr userDrawn="1"/>
        </p:nvSpPr>
        <p:spPr>
          <a:xfrm>
            <a:off x="4384664" y="2492896"/>
            <a:ext cx="3456000" cy="34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F75F49F4-7212-D3AE-FD56-AD93823EDA08}"/>
              </a:ext>
            </a:extLst>
          </p:cNvPr>
          <p:cNvSpPr/>
          <p:nvPr userDrawn="1"/>
        </p:nvSpPr>
        <p:spPr>
          <a:xfrm>
            <a:off x="8148627" y="2492896"/>
            <a:ext cx="3456000" cy="34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DD58360-606E-606A-8EF3-5C39CC509F34}"/>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07077C78-4DB7-BF1A-4348-84C2E4F7B03B}"/>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28C111B2-1B64-E250-758D-BA24B1513B1C}"/>
              </a:ext>
            </a:extLst>
          </p:cNvPr>
          <p:cNvSpPr>
            <a:spLocks noGrp="1"/>
          </p:cNvSpPr>
          <p:nvPr>
            <p:ph type="sldNum" sz="quarter" idx="11"/>
          </p:nvPr>
        </p:nvSpPr>
        <p:spPr/>
        <p:txBody>
          <a:bodyPr/>
          <a:lstStyle/>
          <a:p>
            <a:fld id="{E8C60506-5BE4-4453-AE4B-F0F5E69C63A6}" type="slidenum">
              <a:rPr lang="fr-FR" smtClean="0"/>
              <a:pPr/>
              <a:t>‹N°›</a:t>
            </a:fld>
            <a:endParaRPr lang="fr-FR"/>
          </a:p>
        </p:txBody>
      </p:sp>
      <p:sp>
        <p:nvSpPr>
          <p:cNvPr id="10" name="Espace réservé du texte 9">
            <a:extLst>
              <a:ext uri="{FF2B5EF4-FFF2-40B4-BE49-F238E27FC236}">
                <a16:creationId xmlns:a16="http://schemas.microsoft.com/office/drawing/2014/main" id="{93D3FD5C-61D9-0D53-0BAB-71F24E5D2BD9}"/>
              </a:ext>
            </a:extLst>
          </p:cNvPr>
          <p:cNvSpPr>
            <a:spLocks noGrp="1"/>
          </p:cNvSpPr>
          <p:nvPr>
            <p:ph type="body" sz="quarter" idx="17"/>
          </p:nvPr>
        </p:nvSpPr>
        <p:spPr>
          <a:xfrm>
            <a:off x="4714351" y="4220896"/>
            <a:ext cx="2880000" cy="1184940"/>
          </a:xfrm>
        </p:spPr>
        <p:txBody>
          <a:bodyPr/>
          <a:lstStyle>
            <a:lvl1pPr>
              <a:spcAft>
                <a:spcPts val="600"/>
              </a:spcAft>
              <a:defRPr sz="1600" b="0" cap="all" baseline="0">
                <a:solidFill>
                  <a:schemeClr val="bg1"/>
                </a:solidFill>
                <a:latin typeface="+mj-lt"/>
              </a:defRPr>
            </a:lvl1pPr>
            <a:lvl2pPr marL="0" indent="0">
              <a:buFontTx/>
              <a:buNone/>
              <a:defRPr sz="1200" b="0" cap="none">
                <a:solidFill>
                  <a:schemeClr val="bg1"/>
                </a:solidFill>
                <a:latin typeface="+mn-lt"/>
              </a:defRPr>
            </a:lvl2pPr>
            <a:lvl3pPr marL="144000" indent="-144000">
              <a:buClr>
                <a:schemeClr val="bg1"/>
              </a:buClr>
              <a:buFont typeface="Wingdings" panose="05000000000000000000" pitchFamily="2" charset="2"/>
              <a:buChar char="l"/>
              <a:defRPr sz="1200" b="0" cap="none">
                <a:solidFill>
                  <a:schemeClr val="bg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12" name="Espace réservé du texte 9">
            <a:extLst>
              <a:ext uri="{FF2B5EF4-FFF2-40B4-BE49-F238E27FC236}">
                <a16:creationId xmlns:a16="http://schemas.microsoft.com/office/drawing/2014/main" id="{25C74C6E-70A9-23DB-AD4B-4393C184F2D5}"/>
              </a:ext>
            </a:extLst>
          </p:cNvPr>
          <p:cNvSpPr>
            <a:spLocks noGrp="1"/>
          </p:cNvSpPr>
          <p:nvPr>
            <p:ph type="body" sz="quarter" idx="18"/>
          </p:nvPr>
        </p:nvSpPr>
        <p:spPr>
          <a:xfrm>
            <a:off x="917291" y="4220896"/>
            <a:ext cx="2880000" cy="1184940"/>
          </a:xfrm>
        </p:spPr>
        <p:txBody>
          <a:bodyPr/>
          <a:lstStyle>
            <a:lvl1pPr>
              <a:spcAft>
                <a:spcPts val="600"/>
              </a:spcAft>
              <a:defRPr sz="1600" b="0" cap="all" baseline="0">
                <a:solidFill>
                  <a:schemeClr val="bg1"/>
                </a:solidFill>
                <a:latin typeface="+mj-lt"/>
              </a:defRPr>
            </a:lvl1pPr>
            <a:lvl2pPr marL="0" indent="0">
              <a:buFontTx/>
              <a:buNone/>
              <a:defRPr sz="1200" b="0" cap="none">
                <a:solidFill>
                  <a:schemeClr val="bg1"/>
                </a:solidFill>
                <a:latin typeface="+mn-lt"/>
              </a:defRPr>
            </a:lvl2pPr>
            <a:lvl3pPr marL="144000" indent="-144000">
              <a:buClr>
                <a:schemeClr val="bg1"/>
              </a:buClr>
              <a:buFont typeface="Wingdings" panose="05000000000000000000" pitchFamily="2" charset="2"/>
              <a:buChar char="l"/>
              <a:defRPr sz="1200" b="0" cap="none">
                <a:solidFill>
                  <a:schemeClr val="bg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13" name="Espace réservé du texte 9">
            <a:extLst>
              <a:ext uri="{FF2B5EF4-FFF2-40B4-BE49-F238E27FC236}">
                <a16:creationId xmlns:a16="http://schemas.microsoft.com/office/drawing/2014/main" id="{54B0FC41-2655-3325-80B4-075F0155AE45}"/>
              </a:ext>
            </a:extLst>
          </p:cNvPr>
          <p:cNvSpPr>
            <a:spLocks noGrp="1"/>
          </p:cNvSpPr>
          <p:nvPr>
            <p:ph type="body" sz="quarter" idx="19"/>
          </p:nvPr>
        </p:nvSpPr>
        <p:spPr>
          <a:xfrm>
            <a:off x="8419916" y="4224073"/>
            <a:ext cx="2880000" cy="1184940"/>
          </a:xfrm>
        </p:spPr>
        <p:txBody>
          <a:bodyPr/>
          <a:lstStyle>
            <a:lvl1pPr>
              <a:spcAft>
                <a:spcPts val="600"/>
              </a:spcAft>
              <a:defRPr sz="1600" b="0" cap="all" baseline="0">
                <a:solidFill>
                  <a:schemeClr val="bg1"/>
                </a:solidFill>
                <a:latin typeface="+mj-lt"/>
              </a:defRPr>
            </a:lvl1pPr>
            <a:lvl2pPr marL="0" indent="0">
              <a:buFontTx/>
              <a:buNone/>
              <a:defRPr sz="1200" b="0" cap="none">
                <a:solidFill>
                  <a:schemeClr val="bg1"/>
                </a:solidFill>
                <a:latin typeface="+mn-lt"/>
              </a:defRPr>
            </a:lvl2pPr>
            <a:lvl3pPr marL="144000" indent="-144000">
              <a:buClr>
                <a:schemeClr val="bg1"/>
              </a:buClr>
              <a:buFont typeface="Wingdings" panose="05000000000000000000" pitchFamily="2" charset="2"/>
              <a:buChar char="l"/>
              <a:defRPr sz="1200" b="0" cap="none">
                <a:solidFill>
                  <a:schemeClr val="bg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2077351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cus + Visuel">
    <p:spTree>
      <p:nvGrpSpPr>
        <p:cNvPr id="1" name=""/>
        <p:cNvGrpSpPr/>
        <p:nvPr/>
      </p:nvGrpSpPr>
      <p:grpSpPr>
        <a:xfrm>
          <a:off x="0" y="0"/>
          <a:ext cx="0" cy="0"/>
          <a:chOff x="0" y="0"/>
          <a:chExt cx="0" cy="0"/>
        </a:xfrm>
      </p:grpSpPr>
      <p:sp>
        <p:nvSpPr>
          <p:cNvPr id="7" name="Espace réservé pour une image  12">
            <a:extLst>
              <a:ext uri="{FF2B5EF4-FFF2-40B4-BE49-F238E27FC236}">
                <a16:creationId xmlns:a16="http://schemas.microsoft.com/office/drawing/2014/main" id="{6EA2135F-0A5C-3936-B2D3-09C84004D384}"/>
              </a:ext>
            </a:extLst>
          </p:cNvPr>
          <p:cNvSpPr>
            <a:spLocks noGrp="1"/>
          </p:cNvSpPr>
          <p:nvPr>
            <p:ph type="pic" sz="quarter" idx="19" hasCustomPrompt="1"/>
          </p:nvPr>
        </p:nvSpPr>
        <p:spPr>
          <a:xfrm>
            <a:off x="5159896" y="0"/>
            <a:ext cx="7021119" cy="6858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2" name="Titre 1">
            <a:extLst>
              <a:ext uri="{FF2B5EF4-FFF2-40B4-BE49-F238E27FC236}">
                <a16:creationId xmlns:a16="http://schemas.microsoft.com/office/drawing/2014/main" id="{3F55DB58-8A8D-930E-E1E7-3CD5ACAB1FEC}"/>
              </a:ext>
            </a:extLst>
          </p:cNvPr>
          <p:cNvSpPr>
            <a:spLocks noGrp="1"/>
          </p:cNvSpPr>
          <p:nvPr>
            <p:ph type="title"/>
          </p:nvPr>
        </p:nvSpPr>
        <p:spPr>
          <a:xfrm>
            <a:off x="587375" y="1192044"/>
            <a:ext cx="4320493" cy="415498"/>
          </a:xfrm>
        </p:spPr>
        <p:txBody>
          <a:bodyPr/>
          <a:lstStyle/>
          <a:p>
            <a:r>
              <a:rPr lang="fr-FR" dirty="0"/>
              <a:t>Modifiez le style du titre</a:t>
            </a:r>
          </a:p>
        </p:txBody>
      </p:sp>
      <p:sp>
        <p:nvSpPr>
          <p:cNvPr id="3" name="Espace réservé du pied de page 2">
            <a:extLst>
              <a:ext uri="{FF2B5EF4-FFF2-40B4-BE49-F238E27FC236}">
                <a16:creationId xmlns:a16="http://schemas.microsoft.com/office/drawing/2014/main" id="{31C50208-26B8-193F-E100-30613BDFDD84}"/>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6A0E3F87-57D2-6AF5-E3CE-3D6BC258BB3B}"/>
              </a:ext>
            </a:extLst>
          </p:cNvPr>
          <p:cNvSpPr>
            <a:spLocks noGrp="1"/>
          </p:cNvSpPr>
          <p:nvPr>
            <p:ph type="sldNum" sz="quarter" idx="1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9" name="Espace réservé du texte 9">
            <a:extLst>
              <a:ext uri="{FF2B5EF4-FFF2-40B4-BE49-F238E27FC236}">
                <a16:creationId xmlns:a16="http://schemas.microsoft.com/office/drawing/2014/main" id="{662AA3CF-1B88-7E34-7FC0-644F6754BDD9}"/>
              </a:ext>
            </a:extLst>
          </p:cNvPr>
          <p:cNvSpPr>
            <a:spLocks noGrp="1"/>
          </p:cNvSpPr>
          <p:nvPr>
            <p:ph type="body" sz="quarter" idx="17"/>
          </p:nvPr>
        </p:nvSpPr>
        <p:spPr>
          <a:xfrm>
            <a:off x="2135560" y="2600908"/>
            <a:ext cx="2772308" cy="400110"/>
          </a:xfrm>
        </p:spPr>
        <p:txBody>
          <a:bodyPr/>
          <a:lstStyle>
            <a:lvl1pPr>
              <a:spcAft>
                <a:spcPts val="0"/>
              </a:spcAft>
              <a:defRPr sz="1300" b="0" cap="none" baseline="0">
                <a:solidFill>
                  <a:schemeClr val="tx1"/>
                </a:solidFill>
                <a:latin typeface="+mn-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Cliquez pour modifier les styles du texte du masque</a:t>
            </a:r>
          </a:p>
        </p:txBody>
      </p:sp>
    </p:spTree>
    <p:extLst>
      <p:ext uri="{BB962C8B-B14F-4D97-AF65-F5344CB8AC3E}">
        <p14:creationId xmlns:p14="http://schemas.microsoft.com/office/powerpoint/2010/main" val="6761032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B29688D8-F5F4-36EE-2AD8-6093E5277831}"/>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9" name="Titre 8">
            <a:extLst>
              <a:ext uri="{FF2B5EF4-FFF2-40B4-BE49-F238E27FC236}">
                <a16:creationId xmlns:a16="http://schemas.microsoft.com/office/drawing/2014/main" id="{3DE8F876-0B88-D309-25A4-FB8A566C3B55}"/>
              </a:ext>
            </a:extLst>
          </p:cNvPr>
          <p:cNvSpPr>
            <a:spLocks noGrp="1"/>
          </p:cNvSpPr>
          <p:nvPr>
            <p:ph type="title"/>
          </p:nvPr>
        </p:nvSpPr>
        <p:spPr>
          <a:xfrm>
            <a:off x="587374" y="1192044"/>
            <a:ext cx="6120000" cy="415498"/>
          </a:xfrm>
        </p:spPr>
        <p:txBody>
          <a:bodyPr/>
          <a:lstStyle/>
          <a:p>
            <a:r>
              <a:rPr lang="fr-FR" dirty="0"/>
              <a:t>Modifiez le style du titre</a:t>
            </a:r>
          </a:p>
        </p:txBody>
      </p:sp>
      <p:sp>
        <p:nvSpPr>
          <p:cNvPr id="13" name="Espace réservé du texte 9">
            <a:extLst>
              <a:ext uri="{FF2B5EF4-FFF2-40B4-BE49-F238E27FC236}">
                <a16:creationId xmlns:a16="http://schemas.microsoft.com/office/drawing/2014/main" id="{10E91D62-1725-8A1F-5688-C1D484A8C02B}"/>
              </a:ext>
            </a:extLst>
          </p:cNvPr>
          <p:cNvSpPr>
            <a:spLocks noGrp="1"/>
          </p:cNvSpPr>
          <p:nvPr>
            <p:ph type="body" sz="quarter" idx="17"/>
          </p:nvPr>
        </p:nvSpPr>
        <p:spPr>
          <a:xfrm>
            <a:off x="581624" y="4041068"/>
            <a:ext cx="3132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17" name="Espace réservé du texte 9">
            <a:extLst>
              <a:ext uri="{FF2B5EF4-FFF2-40B4-BE49-F238E27FC236}">
                <a16:creationId xmlns:a16="http://schemas.microsoft.com/office/drawing/2014/main" id="{0C42C897-B31E-F66A-0AE5-1497EF7E7B15}"/>
              </a:ext>
            </a:extLst>
          </p:cNvPr>
          <p:cNvSpPr>
            <a:spLocks noGrp="1"/>
          </p:cNvSpPr>
          <p:nvPr>
            <p:ph type="body" sz="quarter" idx="20"/>
          </p:nvPr>
        </p:nvSpPr>
        <p:spPr>
          <a:xfrm>
            <a:off x="8472264" y="2744776"/>
            <a:ext cx="3132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2" name="Espace réservé du numéro de diapositive 1">
            <a:extLst>
              <a:ext uri="{FF2B5EF4-FFF2-40B4-BE49-F238E27FC236}">
                <a16:creationId xmlns:a16="http://schemas.microsoft.com/office/drawing/2014/main" id="{5D7EB9A3-FB35-DD64-0F12-5DAD1562B3D6}"/>
              </a:ext>
            </a:extLst>
          </p:cNvPr>
          <p:cNvSpPr>
            <a:spLocks noGrp="1"/>
          </p:cNvSpPr>
          <p:nvPr>
            <p:ph type="sldNum" sz="quarter" idx="21"/>
          </p:nvPr>
        </p:nvSpPr>
        <p:spPr/>
        <p:txBody>
          <a:bodyPr/>
          <a:lstStyle/>
          <a:p>
            <a:fld id="{E8C60506-5BE4-4453-AE4B-F0F5E69C63A6}" type="slidenum">
              <a:rPr lang="fr-FR" smtClean="0"/>
              <a:pPr/>
              <a:t>‹N°›</a:t>
            </a:fld>
            <a:endParaRPr lang="fr-FR"/>
          </a:p>
        </p:txBody>
      </p:sp>
      <p:sp>
        <p:nvSpPr>
          <p:cNvPr id="6" name="Espace réservé du graphique 5">
            <a:extLst>
              <a:ext uri="{FF2B5EF4-FFF2-40B4-BE49-F238E27FC236}">
                <a16:creationId xmlns:a16="http://schemas.microsoft.com/office/drawing/2014/main" id="{FB8B572F-153B-E963-CDE1-51742FEE2319}"/>
              </a:ext>
            </a:extLst>
          </p:cNvPr>
          <p:cNvSpPr>
            <a:spLocks noGrp="1"/>
          </p:cNvSpPr>
          <p:nvPr>
            <p:ph type="chart" sz="quarter" idx="22" hasCustomPrompt="1"/>
          </p:nvPr>
        </p:nvSpPr>
        <p:spPr>
          <a:xfrm>
            <a:off x="3917759" y="1818692"/>
            <a:ext cx="4356482" cy="2942456"/>
          </a:xfrm>
        </p:spPr>
        <p:txBody>
          <a:bodyPr bIns="900000" anchor="ctr">
            <a:noAutofit/>
          </a:bodyPr>
          <a:lstStyle>
            <a:lvl1pPr algn="ctr">
              <a:defRPr sz="1200">
                <a:solidFill>
                  <a:schemeClr val="tx1"/>
                </a:solidFill>
                <a:latin typeface="+mn-lt"/>
              </a:defRPr>
            </a:lvl1pPr>
          </a:lstStyle>
          <a:p>
            <a:r>
              <a:rPr lang="fr-FR" dirty="0"/>
              <a:t>Cliquez ici pour insérer un graphique</a:t>
            </a:r>
            <a:br>
              <a:rPr lang="fr-FR" dirty="0"/>
            </a:br>
            <a:r>
              <a:rPr lang="fr-FR" dirty="0"/>
              <a:t>↓</a:t>
            </a:r>
          </a:p>
        </p:txBody>
      </p:sp>
      <p:sp>
        <p:nvSpPr>
          <p:cNvPr id="16" name="Espace réservé du texte 9">
            <a:extLst>
              <a:ext uri="{FF2B5EF4-FFF2-40B4-BE49-F238E27FC236}">
                <a16:creationId xmlns:a16="http://schemas.microsoft.com/office/drawing/2014/main" id="{FCDE2FA3-237D-B989-E242-614C134238E3}"/>
              </a:ext>
            </a:extLst>
          </p:cNvPr>
          <p:cNvSpPr>
            <a:spLocks noGrp="1"/>
          </p:cNvSpPr>
          <p:nvPr>
            <p:ph type="body" sz="quarter" idx="23" hasCustomPrompt="1"/>
          </p:nvPr>
        </p:nvSpPr>
        <p:spPr>
          <a:xfrm>
            <a:off x="587375" y="2918142"/>
            <a:ext cx="808482" cy="978910"/>
          </a:xfrm>
        </p:spPr>
        <p:txBody>
          <a:bodyPr wrap="none">
            <a:noAutofit/>
          </a:bodyPr>
          <a:lstStyle>
            <a:lvl1pPr>
              <a:lnSpc>
                <a:spcPct val="90000"/>
              </a:lnSpc>
              <a:spcAft>
                <a:spcPts val="0"/>
              </a:spcAft>
              <a:defRPr sz="8600" b="0" cap="none" baseline="0">
                <a:solidFill>
                  <a:schemeClr val="accent3"/>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18" name="Espace réservé du texte 9">
            <a:extLst>
              <a:ext uri="{FF2B5EF4-FFF2-40B4-BE49-F238E27FC236}">
                <a16:creationId xmlns:a16="http://schemas.microsoft.com/office/drawing/2014/main" id="{8A662A43-9179-E0CA-BDE7-CDE6575126E9}"/>
              </a:ext>
            </a:extLst>
          </p:cNvPr>
          <p:cNvSpPr>
            <a:spLocks noGrp="1"/>
          </p:cNvSpPr>
          <p:nvPr>
            <p:ph type="body" sz="quarter" idx="24" hasCustomPrompt="1"/>
          </p:nvPr>
        </p:nvSpPr>
        <p:spPr>
          <a:xfrm>
            <a:off x="991616" y="2918142"/>
            <a:ext cx="808482" cy="978910"/>
          </a:xfrm>
        </p:spPr>
        <p:txBody>
          <a:bodyPr wrap="none">
            <a:noAutofit/>
          </a:bodyPr>
          <a:lstStyle>
            <a:lvl1pPr>
              <a:lnSpc>
                <a:spcPct val="90000"/>
              </a:lnSpc>
              <a:spcAft>
                <a:spcPts val="0"/>
              </a:spcAft>
              <a:defRPr sz="8600" b="0" cap="none" baseline="0">
                <a:solidFill>
                  <a:schemeClr val="accent1">
                    <a:alpha val="80000"/>
                  </a:schemeClr>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20" name="Espace réservé du texte 9">
            <a:extLst>
              <a:ext uri="{FF2B5EF4-FFF2-40B4-BE49-F238E27FC236}">
                <a16:creationId xmlns:a16="http://schemas.microsoft.com/office/drawing/2014/main" id="{85DEAFF0-9EB6-3A36-D56C-BD8C203FDF92}"/>
              </a:ext>
            </a:extLst>
          </p:cNvPr>
          <p:cNvSpPr>
            <a:spLocks noGrp="1"/>
          </p:cNvSpPr>
          <p:nvPr>
            <p:ph type="body" sz="quarter" idx="25"/>
          </p:nvPr>
        </p:nvSpPr>
        <p:spPr>
          <a:xfrm>
            <a:off x="8472625" y="5088860"/>
            <a:ext cx="3132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21" name="Espace réservé du texte 9">
            <a:extLst>
              <a:ext uri="{FF2B5EF4-FFF2-40B4-BE49-F238E27FC236}">
                <a16:creationId xmlns:a16="http://schemas.microsoft.com/office/drawing/2014/main" id="{89B559E6-21B6-D4F2-4199-7FB46B01B5C8}"/>
              </a:ext>
            </a:extLst>
          </p:cNvPr>
          <p:cNvSpPr>
            <a:spLocks noGrp="1"/>
          </p:cNvSpPr>
          <p:nvPr>
            <p:ph type="body" sz="quarter" idx="26" hasCustomPrompt="1"/>
          </p:nvPr>
        </p:nvSpPr>
        <p:spPr>
          <a:xfrm>
            <a:off x="8472264" y="1664804"/>
            <a:ext cx="808482" cy="978910"/>
          </a:xfrm>
        </p:spPr>
        <p:txBody>
          <a:bodyPr wrap="none">
            <a:noAutofit/>
          </a:bodyPr>
          <a:lstStyle>
            <a:lvl1pPr>
              <a:lnSpc>
                <a:spcPct val="90000"/>
              </a:lnSpc>
              <a:spcAft>
                <a:spcPts val="0"/>
              </a:spcAft>
              <a:defRPr sz="8600" b="0" cap="none" baseline="0">
                <a:solidFill>
                  <a:schemeClr val="accent1"/>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22" name="Espace réservé du texte 9">
            <a:extLst>
              <a:ext uri="{FF2B5EF4-FFF2-40B4-BE49-F238E27FC236}">
                <a16:creationId xmlns:a16="http://schemas.microsoft.com/office/drawing/2014/main" id="{E8B1FE0F-A9C5-2CE2-CF8D-88020CE16112}"/>
              </a:ext>
            </a:extLst>
          </p:cNvPr>
          <p:cNvSpPr>
            <a:spLocks noGrp="1"/>
          </p:cNvSpPr>
          <p:nvPr>
            <p:ph type="body" sz="quarter" idx="27" hasCustomPrompt="1"/>
          </p:nvPr>
        </p:nvSpPr>
        <p:spPr>
          <a:xfrm>
            <a:off x="8876505" y="1664804"/>
            <a:ext cx="808482" cy="978910"/>
          </a:xfrm>
        </p:spPr>
        <p:txBody>
          <a:bodyPr wrap="none">
            <a:noAutofit/>
          </a:bodyPr>
          <a:lstStyle>
            <a:lvl1pPr>
              <a:lnSpc>
                <a:spcPct val="90000"/>
              </a:lnSpc>
              <a:spcAft>
                <a:spcPts val="0"/>
              </a:spcAft>
              <a:defRPr sz="8600" b="0" cap="none" baseline="0">
                <a:solidFill>
                  <a:schemeClr val="accent3">
                    <a:alpha val="80000"/>
                  </a:schemeClr>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27" name="Espace réservé du texte 9">
            <a:extLst>
              <a:ext uri="{FF2B5EF4-FFF2-40B4-BE49-F238E27FC236}">
                <a16:creationId xmlns:a16="http://schemas.microsoft.com/office/drawing/2014/main" id="{2A3F614A-15C3-ED2B-BF75-050440282F42}"/>
              </a:ext>
            </a:extLst>
          </p:cNvPr>
          <p:cNvSpPr>
            <a:spLocks noGrp="1"/>
          </p:cNvSpPr>
          <p:nvPr>
            <p:ph type="body" sz="quarter" idx="28" hasCustomPrompt="1"/>
          </p:nvPr>
        </p:nvSpPr>
        <p:spPr>
          <a:xfrm>
            <a:off x="8479817" y="4030778"/>
            <a:ext cx="808482" cy="978910"/>
          </a:xfrm>
        </p:spPr>
        <p:txBody>
          <a:bodyPr wrap="none">
            <a:noAutofit/>
          </a:bodyPr>
          <a:lstStyle>
            <a:lvl1pPr>
              <a:lnSpc>
                <a:spcPct val="90000"/>
              </a:lnSpc>
              <a:spcAft>
                <a:spcPts val="0"/>
              </a:spcAft>
              <a:defRPr sz="8600" b="0" cap="none" baseline="0">
                <a:solidFill>
                  <a:schemeClr val="accent3"/>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28" name="Espace réservé du texte 9">
            <a:extLst>
              <a:ext uri="{FF2B5EF4-FFF2-40B4-BE49-F238E27FC236}">
                <a16:creationId xmlns:a16="http://schemas.microsoft.com/office/drawing/2014/main" id="{F7720782-4799-EB1F-44BF-4E740A4BF4B1}"/>
              </a:ext>
            </a:extLst>
          </p:cNvPr>
          <p:cNvSpPr>
            <a:spLocks noGrp="1"/>
          </p:cNvSpPr>
          <p:nvPr>
            <p:ph type="body" sz="quarter" idx="29" hasCustomPrompt="1"/>
          </p:nvPr>
        </p:nvSpPr>
        <p:spPr>
          <a:xfrm>
            <a:off x="8884058" y="4030778"/>
            <a:ext cx="808482" cy="978910"/>
          </a:xfrm>
        </p:spPr>
        <p:txBody>
          <a:bodyPr wrap="none">
            <a:noAutofit/>
          </a:bodyPr>
          <a:lstStyle>
            <a:lvl1pPr>
              <a:lnSpc>
                <a:spcPct val="90000"/>
              </a:lnSpc>
              <a:spcAft>
                <a:spcPts val="0"/>
              </a:spcAft>
              <a:defRPr sz="8600" b="0" cap="none" baseline="0">
                <a:solidFill>
                  <a:schemeClr val="accent2">
                    <a:alpha val="80000"/>
                  </a:schemeClr>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Tree>
    <p:extLst>
      <p:ext uri="{BB962C8B-B14F-4D97-AF65-F5344CB8AC3E}">
        <p14:creationId xmlns:p14="http://schemas.microsoft.com/office/powerpoint/2010/main" val="2205425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aphique + Visuel">
    <p:spTree>
      <p:nvGrpSpPr>
        <p:cNvPr id="1" name=""/>
        <p:cNvGrpSpPr/>
        <p:nvPr/>
      </p:nvGrpSpPr>
      <p:grpSpPr>
        <a:xfrm>
          <a:off x="0" y="0"/>
          <a:ext cx="0" cy="0"/>
          <a:chOff x="0" y="0"/>
          <a:chExt cx="0" cy="0"/>
        </a:xfrm>
      </p:grpSpPr>
      <p:sp>
        <p:nvSpPr>
          <p:cNvPr id="15" name="Espace réservé pour une image  12">
            <a:extLst>
              <a:ext uri="{FF2B5EF4-FFF2-40B4-BE49-F238E27FC236}">
                <a16:creationId xmlns:a16="http://schemas.microsoft.com/office/drawing/2014/main" id="{05BBA74A-649F-3C6A-AD2D-6229A402EFA8}"/>
              </a:ext>
            </a:extLst>
          </p:cNvPr>
          <p:cNvSpPr>
            <a:spLocks noGrp="1"/>
          </p:cNvSpPr>
          <p:nvPr>
            <p:ph type="pic" sz="quarter" idx="19" hasCustomPrompt="1"/>
          </p:nvPr>
        </p:nvSpPr>
        <p:spPr>
          <a:xfrm>
            <a:off x="8087205" y="0"/>
            <a:ext cx="4104795" cy="6858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3" name="Espace réservé du pied de page 2">
            <a:extLst>
              <a:ext uri="{FF2B5EF4-FFF2-40B4-BE49-F238E27FC236}">
                <a16:creationId xmlns:a16="http://schemas.microsoft.com/office/drawing/2014/main" id="{B29688D8-F5F4-36EE-2AD8-6093E5277831}"/>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9" name="Titre 8">
            <a:extLst>
              <a:ext uri="{FF2B5EF4-FFF2-40B4-BE49-F238E27FC236}">
                <a16:creationId xmlns:a16="http://schemas.microsoft.com/office/drawing/2014/main" id="{3DE8F876-0B88-D309-25A4-FB8A566C3B55}"/>
              </a:ext>
            </a:extLst>
          </p:cNvPr>
          <p:cNvSpPr>
            <a:spLocks noGrp="1"/>
          </p:cNvSpPr>
          <p:nvPr>
            <p:ph type="title"/>
          </p:nvPr>
        </p:nvSpPr>
        <p:spPr>
          <a:xfrm>
            <a:off x="587374" y="1192044"/>
            <a:ext cx="6120000" cy="415498"/>
          </a:xfrm>
        </p:spPr>
        <p:txBody>
          <a:bodyPr/>
          <a:lstStyle/>
          <a:p>
            <a:r>
              <a:rPr lang="fr-FR" dirty="0"/>
              <a:t>Modifiez le style du titre</a:t>
            </a:r>
          </a:p>
        </p:txBody>
      </p:sp>
      <p:sp>
        <p:nvSpPr>
          <p:cNvPr id="13" name="Espace réservé du texte 9">
            <a:extLst>
              <a:ext uri="{FF2B5EF4-FFF2-40B4-BE49-F238E27FC236}">
                <a16:creationId xmlns:a16="http://schemas.microsoft.com/office/drawing/2014/main" id="{10E91D62-1725-8A1F-5688-C1D484A8C02B}"/>
              </a:ext>
            </a:extLst>
          </p:cNvPr>
          <p:cNvSpPr>
            <a:spLocks noGrp="1"/>
          </p:cNvSpPr>
          <p:nvPr>
            <p:ph type="body" sz="quarter" idx="17"/>
          </p:nvPr>
        </p:nvSpPr>
        <p:spPr>
          <a:xfrm>
            <a:off x="4367808" y="2637780"/>
            <a:ext cx="3420000" cy="2308324"/>
          </a:xfrm>
        </p:spPr>
        <p:txBody>
          <a:bodyPr/>
          <a:lstStyle>
            <a:lvl1pPr>
              <a:spcAft>
                <a:spcPts val="1200"/>
              </a:spcAft>
              <a:defRPr sz="1600" b="0" cap="all" baseline="0">
                <a:solidFill>
                  <a:schemeClr val="accent2"/>
                </a:solidFill>
                <a:latin typeface="+mj-lt"/>
              </a:defRPr>
            </a:lvl1pPr>
            <a:lvl2pPr marL="0" indent="0">
              <a:lnSpc>
                <a:spcPct val="80000"/>
              </a:lnSpc>
              <a:buFontTx/>
              <a:buNone/>
              <a:defRPr sz="10000" b="0" cap="none">
                <a:solidFill>
                  <a:schemeClr val="accent3"/>
                </a:solidFill>
                <a:latin typeface="+mj-lt"/>
              </a:defRPr>
            </a:lvl2pPr>
            <a:lvl3pPr marL="0" indent="0">
              <a:buFontTx/>
              <a:buNone/>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00</a:t>
            </a:r>
          </a:p>
          <a:p>
            <a:pPr lvl="2"/>
            <a:r>
              <a:rPr lang="fr-FR" dirty="0"/>
              <a:t>Troisième niveau</a:t>
            </a:r>
          </a:p>
        </p:txBody>
      </p:sp>
      <p:sp>
        <p:nvSpPr>
          <p:cNvPr id="2" name="Espace réservé du numéro de diapositive 1">
            <a:extLst>
              <a:ext uri="{FF2B5EF4-FFF2-40B4-BE49-F238E27FC236}">
                <a16:creationId xmlns:a16="http://schemas.microsoft.com/office/drawing/2014/main" id="{5D7EB9A3-FB35-DD64-0F12-5DAD1562B3D6}"/>
              </a:ext>
            </a:extLst>
          </p:cNvPr>
          <p:cNvSpPr>
            <a:spLocks noGrp="1"/>
          </p:cNvSpPr>
          <p:nvPr>
            <p:ph type="sldNum" sz="quarter" idx="2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6" name="Espace réservé du graphique 5">
            <a:extLst>
              <a:ext uri="{FF2B5EF4-FFF2-40B4-BE49-F238E27FC236}">
                <a16:creationId xmlns:a16="http://schemas.microsoft.com/office/drawing/2014/main" id="{FB8B572F-153B-E963-CDE1-51742FEE2319}"/>
              </a:ext>
            </a:extLst>
          </p:cNvPr>
          <p:cNvSpPr>
            <a:spLocks noGrp="1"/>
          </p:cNvSpPr>
          <p:nvPr>
            <p:ph type="chart" sz="quarter" idx="22" hasCustomPrompt="1"/>
          </p:nvPr>
        </p:nvSpPr>
        <p:spPr>
          <a:xfrm>
            <a:off x="599116" y="2370784"/>
            <a:ext cx="3600000" cy="3888000"/>
          </a:xfrm>
        </p:spPr>
        <p:txBody>
          <a:bodyPr bIns="900000" anchor="ctr">
            <a:noAutofit/>
          </a:bodyPr>
          <a:lstStyle>
            <a:lvl1pPr algn="ctr">
              <a:defRPr sz="1200">
                <a:solidFill>
                  <a:schemeClr val="tx1"/>
                </a:solidFill>
                <a:latin typeface="+mn-lt"/>
              </a:defRPr>
            </a:lvl1pPr>
          </a:lstStyle>
          <a:p>
            <a:r>
              <a:rPr lang="fr-FR" dirty="0"/>
              <a:t>Cliquez ici pour insérer un graphique</a:t>
            </a:r>
            <a:br>
              <a:rPr lang="fr-FR" dirty="0"/>
            </a:br>
            <a:r>
              <a:rPr lang="fr-FR" dirty="0"/>
              <a:t>↓</a:t>
            </a:r>
          </a:p>
        </p:txBody>
      </p:sp>
    </p:spTree>
    <p:extLst>
      <p:ext uri="{BB962C8B-B14F-4D97-AF65-F5344CB8AC3E}">
        <p14:creationId xmlns:p14="http://schemas.microsoft.com/office/powerpoint/2010/main" val="30675609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exte sur aplat + Graphiq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67771D-9975-B100-904E-C6D060568D73}"/>
              </a:ext>
            </a:extLst>
          </p:cNvPr>
          <p:cNvSpPr/>
          <p:nvPr userDrawn="1"/>
        </p:nvSpPr>
        <p:spPr>
          <a:xfrm>
            <a:off x="0" y="0"/>
            <a:ext cx="12192000" cy="37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A448F5C1-B1AB-2EC8-06B1-71B0E707D8EA}"/>
              </a:ext>
            </a:extLst>
          </p:cNvPr>
          <p:cNvSpPr/>
          <p:nvPr userDrawn="1"/>
        </p:nvSpPr>
        <p:spPr>
          <a:xfrm>
            <a:off x="4385999" y="2499187"/>
            <a:ext cx="7200000" cy="3600000"/>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EE34361E-2182-68E2-3A5A-130A7DAFF77A}"/>
              </a:ext>
            </a:extLst>
          </p:cNvPr>
          <p:cNvSpPr>
            <a:spLocks noGrp="1"/>
          </p:cNvSpPr>
          <p:nvPr>
            <p:ph type="ftr" sz="quarter" idx="10"/>
          </p:nvPr>
        </p:nvSpPr>
        <p:spPr/>
        <p:txBody>
          <a:bodyPr/>
          <a:lstStyle>
            <a:lvl1pPr>
              <a:defRPr>
                <a:solidFill>
                  <a:schemeClr val="bg1"/>
                </a:solidFill>
              </a:defRPr>
            </a:lvl1pPr>
          </a:lstStyle>
          <a:p>
            <a:r>
              <a:rPr lang="fr-FR"/>
              <a:t>TITRE DE LA PRÉSENTATION - TITRE DE LA PARTIE (ARIAL NON GRAS MANUEL)</a:t>
            </a:r>
            <a:endParaRPr lang="fr-FR" dirty="0"/>
          </a:p>
        </p:txBody>
      </p:sp>
      <p:sp>
        <p:nvSpPr>
          <p:cNvPr id="11" name="Espace réservé du numéro de diapositive 10">
            <a:extLst>
              <a:ext uri="{FF2B5EF4-FFF2-40B4-BE49-F238E27FC236}">
                <a16:creationId xmlns:a16="http://schemas.microsoft.com/office/drawing/2014/main" id="{128150EB-B1D8-B9A1-6096-4F602C53209E}"/>
              </a:ext>
            </a:extLst>
          </p:cNvPr>
          <p:cNvSpPr>
            <a:spLocks noGrp="1"/>
          </p:cNvSpPr>
          <p:nvPr>
            <p:ph type="sldNum" sz="quarter" idx="18"/>
          </p:nvPr>
        </p:nvSpPr>
        <p:spPr/>
        <p:txBody>
          <a:bodyPr/>
          <a:lstStyle/>
          <a:p>
            <a:fld id="{E8C60506-5BE4-4453-AE4B-F0F5E69C63A6}" type="slidenum">
              <a:rPr lang="fr-FR" smtClean="0"/>
              <a:pPr/>
              <a:t>‹N°›</a:t>
            </a:fld>
            <a:endParaRPr lang="fr-FR"/>
          </a:p>
        </p:txBody>
      </p:sp>
      <p:pic>
        <p:nvPicPr>
          <p:cNvPr id="12" name="Image 11">
            <a:extLst>
              <a:ext uri="{FF2B5EF4-FFF2-40B4-BE49-F238E27FC236}">
                <a16:creationId xmlns:a16="http://schemas.microsoft.com/office/drawing/2014/main" id="{121A596C-842D-4942-AAC6-AD63DCF3B00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564386" y="509868"/>
            <a:ext cx="540000" cy="329778"/>
          </a:xfrm>
          <a:prstGeom prst="rect">
            <a:avLst/>
          </a:prstGeom>
        </p:spPr>
      </p:pic>
      <p:sp>
        <p:nvSpPr>
          <p:cNvPr id="6" name="Titre 5">
            <a:extLst>
              <a:ext uri="{FF2B5EF4-FFF2-40B4-BE49-F238E27FC236}">
                <a16:creationId xmlns:a16="http://schemas.microsoft.com/office/drawing/2014/main" id="{0B06C8C7-66A2-52F3-15CE-2240A1900685}"/>
              </a:ext>
            </a:extLst>
          </p:cNvPr>
          <p:cNvSpPr>
            <a:spLocks noGrp="1"/>
          </p:cNvSpPr>
          <p:nvPr>
            <p:ph type="title"/>
          </p:nvPr>
        </p:nvSpPr>
        <p:spPr/>
        <p:txBody>
          <a:bodyPr/>
          <a:lstStyle>
            <a:lvl1pPr>
              <a:defRPr>
                <a:solidFill>
                  <a:schemeClr val="bg1"/>
                </a:solidFill>
              </a:defRPr>
            </a:lvl1pPr>
          </a:lstStyle>
          <a:p>
            <a:r>
              <a:rPr lang="fr-FR" dirty="0"/>
              <a:t>Modifiez le style du titre</a:t>
            </a:r>
          </a:p>
        </p:txBody>
      </p:sp>
      <p:sp>
        <p:nvSpPr>
          <p:cNvPr id="15" name="Rectangle 14">
            <a:extLst>
              <a:ext uri="{FF2B5EF4-FFF2-40B4-BE49-F238E27FC236}">
                <a16:creationId xmlns:a16="http://schemas.microsoft.com/office/drawing/2014/main" id="{78C374FB-E08D-C9EC-7987-9AFDE2DC07D6}"/>
              </a:ext>
            </a:extLst>
          </p:cNvPr>
          <p:cNvSpPr/>
          <p:nvPr userDrawn="1"/>
        </p:nvSpPr>
        <p:spPr>
          <a:xfrm>
            <a:off x="601811" y="2502000"/>
            <a:ext cx="3420000" cy="30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texte 10">
            <a:extLst>
              <a:ext uri="{FF2B5EF4-FFF2-40B4-BE49-F238E27FC236}">
                <a16:creationId xmlns:a16="http://schemas.microsoft.com/office/drawing/2014/main" id="{A7550E62-8802-B91D-EF95-B010CEB4C2CC}"/>
              </a:ext>
            </a:extLst>
          </p:cNvPr>
          <p:cNvSpPr>
            <a:spLocks noGrp="1"/>
          </p:cNvSpPr>
          <p:nvPr>
            <p:ph type="body" sz="quarter" idx="15"/>
          </p:nvPr>
        </p:nvSpPr>
        <p:spPr>
          <a:xfrm>
            <a:off x="866124" y="2785767"/>
            <a:ext cx="2952000" cy="1569660"/>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7" name="Espace réservé du graphique 5">
            <a:extLst>
              <a:ext uri="{FF2B5EF4-FFF2-40B4-BE49-F238E27FC236}">
                <a16:creationId xmlns:a16="http://schemas.microsoft.com/office/drawing/2014/main" id="{8D366768-113E-9D0B-0F8A-E57A75DA7490}"/>
              </a:ext>
            </a:extLst>
          </p:cNvPr>
          <p:cNvSpPr>
            <a:spLocks noGrp="1"/>
          </p:cNvSpPr>
          <p:nvPr>
            <p:ph type="chart" sz="quarter" idx="22" hasCustomPrompt="1"/>
          </p:nvPr>
        </p:nvSpPr>
        <p:spPr>
          <a:xfrm>
            <a:off x="4547827" y="2799478"/>
            <a:ext cx="3060000" cy="3060000"/>
          </a:xfrm>
        </p:spPr>
        <p:txBody>
          <a:bodyPr bIns="900000" anchor="ctr">
            <a:noAutofit/>
          </a:bodyPr>
          <a:lstStyle>
            <a:lvl1pPr algn="ctr">
              <a:defRPr sz="1200">
                <a:solidFill>
                  <a:schemeClr val="tx1"/>
                </a:solidFill>
                <a:latin typeface="+mn-lt"/>
              </a:defRPr>
            </a:lvl1pPr>
          </a:lstStyle>
          <a:p>
            <a:r>
              <a:rPr lang="fr-FR" dirty="0"/>
              <a:t>Cliquez ici pour insérer un graphique</a:t>
            </a:r>
            <a:br>
              <a:rPr lang="fr-FR" dirty="0"/>
            </a:br>
            <a:r>
              <a:rPr lang="fr-FR" dirty="0"/>
              <a:t>↓</a:t>
            </a:r>
          </a:p>
        </p:txBody>
      </p:sp>
      <p:sp>
        <p:nvSpPr>
          <p:cNvPr id="18" name="Espace réservé du texte 9">
            <a:extLst>
              <a:ext uri="{FF2B5EF4-FFF2-40B4-BE49-F238E27FC236}">
                <a16:creationId xmlns:a16="http://schemas.microsoft.com/office/drawing/2014/main" id="{B69C6DEA-3868-FB37-C308-044696BABE2E}"/>
              </a:ext>
            </a:extLst>
          </p:cNvPr>
          <p:cNvSpPr>
            <a:spLocks noGrp="1"/>
          </p:cNvSpPr>
          <p:nvPr>
            <p:ph type="body" sz="quarter" idx="20"/>
          </p:nvPr>
        </p:nvSpPr>
        <p:spPr>
          <a:xfrm>
            <a:off x="8205309" y="4308402"/>
            <a:ext cx="3132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19" name="Espace réservé du texte 9">
            <a:extLst>
              <a:ext uri="{FF2B5EF4-FFF2-40B4-BE49-F238E27FC236}">
                <a16:creationId xmlns:a16="http://schemas.microsoft.com/office/drawing/2014/main" id="{51881BEF-E239-9CF6-6175-33ACDFBC53CA}"/>
              </a:ext>
            </a:extLst>
          </p:cNvPr>
          <p:cNvSpPr>
            <a:spLocks noGrp="1"/>
          </p:cNvSpPr>
          <p:nvPr>
            <p:ph type="body" sz="quarter" idx="26" hasCustomPrompt="1"/>
          </p:nvPr>
        </p:nvSpPr>
        <p:spPr>
          <a:xfrm>
            <a:off x="8205309" y="3228430"/>
            <a:ext cx="808482" cy="978910"/>
          </a:xfrm>
        </p:spPr>
        <p:txBody>
          <a:bodyPr wrap="none">
            <a:noAutofit/>
          </a:bodyPr>
          <a:lstStyle>
            <a:lvl1pPr>
              <a:lnSpc>
                <a:spcPct val="90000"/>
              </a:lnSpc>
              <a:spcAft>
                <a:spcPts val="0"/>
              </a:spcAft>
              <a:defRPr sz="8600" b="0" cap="none" baseline="0">
                <a:solidFill>
                  <a:schemeClr val="accent1"/>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20" name="Espace réservé du texte 9">
            <a:extLst>
              <a:ext uri="{FF2B5EF4-FFF2-40B4-BE49-F238E27FC236}">
                <a16:creationId xmlns:a16="http://schemas.microsoft.com/office/drawing/2014/main" id="{C04CDE6E-987A-E44A-758F-849438311242}"/>
              </a:ext>
            </a:extLst>
          </p:cNvPr>
          <p:cNvSpPr>
            <a:spLocks noGrp="1"/>
          </p:cNvSpPr>
          <p:nvPr>
            <p:ph type="body" sz="quarter" idx="27" hasCustomPrompt="1"/>
          </p:nvPr>
        </p:nvSpPr>
        <p:spPr>
          <a:xfrm>
            <a:off x="8609550" y="3228430"/>
            <a:ext cx="808482" cy="978910"/>
          </a:xfrm>
        </p:spPr>
        <p:txBody>
          <a:bodyPr wrap="none">
            <a:noAutofit/>
          </a:bodyPr>
          <a:lstStyle>
            <a:lvl1pPr>
              <a:lnSpc>
                <a:spcPct val="90000"/>
              </a:lnSpc>
              <a:spcAft>
                <a:spcPts val="0"/>
              </a:spcAft>
              <a:defRPr sz="8600" b="0" cap="none" baseline="0">
                <a:solidFill>
                  <a:schemeClr val="accent3">
                    <a:alpha val="80000"/>
                  </a:schemeClr>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Tree>
    <p:extLst>
      <p:ext uri="{BB962C8B-B14F-4D97-AF65-F5344CB8AC3E}">
        <p14:creationId xmlns:p14="http://schemas.microsoft.com/office/powerpoint/2010/main" val="18734912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space réservé du pied de page 3"/>
          <p:cNvSpPr>
            <a:spLocks noGrp="1"/>
          </p:cNvSpPr>
          <p:nvPr>
            <p:ph type="ftr" sz="quarter" idx="11"/>
          </p:nvPr>
        </p:nvSpPr>
        <p:spPr/>
        <p:txBody>
          <a:bodyPr/>
          <a:lstStyle/>
          <a:p>
            <a:r>
              <a:rPr lang="fr-FR"/>
              <a:t>TITRE DE LA PRÉSENTATION - TITRE DE LA PARTIE (ARIAL NON GRAS MANUEL)</a:t>
            </a:r>
          </a:p>
        </p:txBody>
      </p:sp>
      <p:sp>
        <p:nvSpPr>
          <p:cNvPr id="5" name="Espace réservé du numéro de diapositive 4"/>
          <p:cNvSpPr>
            <a:spLocks noGrp="1"/>
          </p:cNvSpPr>
          <p:nvPr>
            <p:ph type="sldNum" sz="quarter" idx="12"/>
          </p:nvPr>
        </p:nvSpPr>
        <p:spPr/>
        <p:txBody>
          <a:bodyPr/>
          <a:lstStyle/>
          <a:p>
            <a:fld id="{E8C60506-5BE4-4453-AE4B-F0F5E69C63A6}" type="slidenum">
              <a:rPr lang="fr-FR" smtClean="0"/>
              <a:pPr/>
              <a:t>‹N°›</a:t>
            </a:fld>
            <a:endParaRPr lang="fr-FR"/>
          </a:p>
        </p:txBody>
      </p:sp>
    </p:spTree>
    <p:extLst>
      <p:ext uri="{BB962C8B-B14F-4D97-AF65-F5344CB8AC3E}">
        <p14:creationId xmlns:p14="http://schemas.microsoft.com/office/powerpoint/2010/main" val="4225131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Chapitre">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806B246-C0DE-20FF-9ADE-452D22DED0A5}"/>
              </a:ext>
            </a:extLst>
          </p:cNvPr>
          <p:cNvSpPr txBox="1"/>
          <p:nvPr userDrawn="1"/>
        </p:nvSpPr>
        <p:spPr>
          <a:xfrm>
            <a:off x="-373100" y="872716"/>
            <a:ext cx="4562715" cy="5257068"/>
          </a:xfrm>
          <a:prstGeom prst="rect">
            <a:avLst/>
          </a:prstGeom>
          <a:noFill/>
        </p:spPr>
        <p:txBody>
          <a:bodyPr wrap="none" lIns="36000" tIns="0" rIns="36000" bIns="0" rtlCol="0" anchor="t">
            <a:noAutofit/>
          </a:bodyPr>
          <a:lstStyle/>
          <a:p>
            <a:pPr>
              <a:lnSpc>
                <a:spcPts val="52500"/>
              </a:lnSpc>
            </a:pPr>
            <a:r>
              <a:rPr lang="fr-FR" sz="52500" dirty="0">
                <a:solidFill>
                  <a:schemeClr val="accent3"/>
                </a:solidFill>
                <a:latin typeface="+mj-lt"/>
              </a:rPr>
              <a:t>0</a:t>
            </a:r>
          </a:p>
        </p:txBody>
      </p:sp>
      <p:sp>
        <p:nvSpPr>
          <p:cNvPr id="3" name="Espace réservé du texte 2"/>
          <p:cNvSpPr>
            <a:spLocks noGrp="1"/>
          </p:cNvSpPr>
          <p:nvPr>
            <p:ph type="body" idx="1" hasCustomPrompt="1"/>
          </p:nvPr>
        </p:nvSpPr>
        <p:spPr>
          <a:xfrm>
            <a:off x="2171564" y="875407"/>
            <a:ext cx="4562715" cy="5251686"/>
          </a:xfrm>
        </p:spPr>
        <p:txBody>
          <a:bodyPr wrap="none">
            <a:noAutofit/>
          </a:bodyPr>
          <a:lstStyle>
            <a:lvl1pPr marL="0" indent="0">
              <a:lnSpc>
                <a:spcPts val="52500"/>
              </a:lnSpc>
              <a:buNone/>
              <a:defRPr sz="52500">
                <a:solidFill>
                  <a:schemeClr val="accent2">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 name="Titre 1"/>
          <p:cNvSpPr>
            <a:spLocks noGrp="1"/>
          </p:cNvSpPr>
          <p:nvPr>
            <p:ph type="title"/>
          </p:nvPr>
        </p:nvSpPr>
        <p:spPr>
          <a:xfrm>
            <a:off x="4408944" y="2739503"/>
            <a:ext cx="7200000" cy="1523494"/>
          </a:xfrm>
        </p:spPr>
        <p:txBody>
          <a:bodyPr anchor="b"/>
          <a:lstStyle>
            <a:lvl1pPr>
              <a:defRPr sz="5500" cap="none" baseline="0">
                <a:latin typeface="+mn-lt"/>
              </a:defRPr>
            </a:lvl1pPr>
          </a:lstStyle>
          <a:p>
            <a:r>
              <a:rPr lang="fr-FR" dirty="0"/>
              <a:t>Modifiez le style du titre</a:t>
            </a:r>
          </a:p>
        </p:txBody>
      </p:sp>
    </p:spTree>
    <p:extLst>
      <p:ext uri="{BB962C8B-B14F-4D97-AF65-F5344CB8AC3E}">
        <p14:creationId xmlns:p14="http://schemas.microsoft.com/office/powerpoint/2010/main" val="1812963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suel">
    <p:spTree>
      <p:nvGrpSpPr>
        <p:cNvPr id="1" name=""/>
        <p:cNvGrpSpPr/>
        <p:nvPr/>
      </p:nvGrpSpPr>
      <p:grpSpPr>
        <a:xfrm>
          <a:off x="0" y="0"/>
          <a:ext cx="0" cy="0"/>
          <a:chOff x="0" y="0"/>
          <a:chExt cx="0" cy="0"/>
        </a:xfrm>
      </p:grpSpPr>
      <p:sp>
        <p:nvSpPr>
          <p:cNvPr id="7" name="Espace réservé pour une image  12">
            <a:extLst>
              <a:ext uri="{FF2B5EF4-FFF2-40B4-BE49-F238E27FC236}">
                <a16:creationId xmlns:a16="http://schemas.microsoft.com/office/drawing/2014/main" id="{35BF59C4-8D80-234F-0F78-DC01812DA8F0}"/>
              </a:ext>
            </a:extLst>
          </p:cNvPr>
          <p:cNvSpPr>
            <a:spLocks noGrp="1"/>
          </p:cNvSpPr>
          <p:nvPr>
            <p:ph type="pic" sz="quarter" idx="14" hasCustomPrompt="1"/>
          </p:nvPr>
        </p:nvSpPr>
        <p:spPr>
          <a:xfrm>
            <a:off x="0" y="1242000"/>
            <a:ext cx="12191999" cy="5616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2" name="Titre 1">
            <a:extLst>
              <a:ext uri="{FF2B5EF4-FFF2-40B4-BE49-F238E27FC236}">
                <a16:creationId xmlns:a16="http://schemas.microsoft.com/office/drawing/2014/main" id="{EB99B686-804D-4C5D-2351-CD7469B5B425}"/>
              </a:ext>
            </a:extLst>
          </p:cNvPr>
          <p:cNvSpPr>
            <a:spLocks noGrp="1"/>
          </p:cNvSpPr>
          <p:nvPr>
            <p:ph type="title"/>
          </p:nvPr>
        </p:nvSpPr>
        <p:spPr>
          <a:xfrm>
            <a:off x="767543" y="2850031"/>
            <a:ext cx="3204000" cy="830997"/>
          </a:xfrm>
        </p:spPr>
        <p:txBody>
          <a:bodyPr anchor="t"/>
          <a:lstStyle>
            <a:lvl1pPr>
              <a:defRPr/>
            </a:lvl1pPr>
          </a:lstStyle>
          <a:p>
            <a:r>
              <a:rPr lang="fr-FR" dirty="0"/>
              <a:t>Modifiez le style du titre</a:t>
            </a:r>
          </a:p>
        </p:txBody>
      </p:sp>
      <p:sp>
        <p:nvSpPr>
          <p:cNvPr id="3" name="Espace réservé du pied de page 2">
            <a:extLst>
              <a:ext uri="{FF2B5EF4-FFF2-40B4-BE49-F238E27FC236}">
                <a16:creationId xmlns:a16="http://schemas.microsoft.com/office/drawing/2014/main" id="{D7CA49ED-F176-C46E-4444-3DF17E274316}"/>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AC8B9109-9252-A161-4B61-2BCE8854D408}"/>
              </a:ext>
            </a:extLst>
          </p:cNvPr>
          <p:cNvSpPr>
            <a:spLocks noGrp="1"/>
          </p:cNvSpPr>
          <p:nvPr>
            <p:ph type="sldNum" sz="quarter" idx="1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11" name="Espace réservé du texte 10">
            <a:extLst>
              <a:ext uri="{FF2B5EF4-FFF2-40B4-BE49-F238E27FC236}">
                <a16:creationId xmlns:a16="http://schemas.microsoft.com/office/drawing/2014/main" id="{44CD238F-EDD4-F809-BCF8-DAC6C96548EC}"/>
              </a:ext>
            </a:extLst>
          </p:cNvPr>
          <p:cNvSpPr>
            <a:spLocks noGrp="1"/>
          </p:cNvSpPr>
          <p:nvPr>
            <p:ph type="body" sz="quarter" idx="15"/>
          </p:nvPr>
        </p:nvSpPr>
        <p:spPr>
          <a:xfrm>
            <a:off x="767408" y="4257092"/>
            <a:ext cx="3204000" cy="180022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46437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uel">
    <p:spTree>
      <p:nvGrpSpPr>
        <p:cNvPr id="1" name=""/>
        <p:cNvGrpSpPr/>
        <p:nvPr/>
      </p:nvGrpSpPr>
      <p:grpSpPr>
        <a:xfrm>
          <a:off x="0" y="0"/>
          <a:ext cx="0" cy="0"/>
          <a:chOff x="0" y="0"/>
          <a:chExt cx="0" cy="0"/>
        </a:xfrm>
      </p:grpSpPr>
      <p:sp>
        <p:nvSpPr>
          <p:cNvPr id="7" name="Espace réservé pour une image  12">
            <a:extLst>
              <a:ext uri="{FF2B5EF4-FFF2-40B4-BE49-F238E27FC236}">
                <a16:creationId xmlns:a16="http://schemas.microsoft.com/office/drawing/2014/main" id="{35BF59C4-8D80-234F-0F78-DC01812DA8F0}"/>
              </a:ext>
            </a:extLst>
          </p:cNvPr>
          <p:cNvSpPr>
            <a:spLocks noGrp="1"/>
          </p:cNvSpPr>
          <p:nvPr>
            <p:ph type="pic" sz="quarter" idx="14" hasCustomPrompt="1"/>
          </p:nvPr>
        </p:nvSpPr>
        <p:spPr>
          <a:xfrm>
            <a:off x="0" y="1242000"/>
            <a:ext cx="12191999" cy="5616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2" name="Titre 1">
            <a:extLst>
              <a:ext uri="{FF2B5EF4-FFF2-40B4-BE49-F238E27FC236}">
                <a16:creationId xmlns:a16="http://schemas.microsoft.com/office/drawing/2014/main" id="{EB99B686-804D-4C5D-2351-CD7469B5B425}"/>
              </a:ext>
            </a:extLst>
          </p:cNvPr>
          <p:cNvSpPr>
            <a:spLocks noGrp="1"/>
          </p:cNvSpPr>
          <p:nvPr>
            <p:ph type="title"/>
          </p:nvPr>
        </p:nvSpPr>
        <p:spPr>
          <a:xfrm>
            <a:off x="767543" y="2850031"/>
            <a:ext cx="3204000" cy="830997"/>
          </a:xfrm>
        </p:spPr>
        <p:txBody>
          <a:bodyPr anchor="t"/>
          <a:lstStyle>
            <a:lvl1pPr>
              <a:defRPr/>
            </a:lvl1pPr>
          </a:lstStyle>
          <a:p>
            <a:r>
              <a:rPr lang="fr-FR"/>
              <a:t>Modifiez le style du titre</a:t>
            </a:r>
            <a:endParaRPr lang="fr-FR" dirty="0"/>
          </a:p>
        </p:txBody>
      </p:sp>
      <p:sp>
        <p:nvSpPr>
          <p:cNvPr id="3" name="Espace réservé du pied de page 2">
            <a:extLst>
              <a:ext uri="{FF2B5EF4-FFF2-40B4-BE49-F238E27FC236}">
                <a16:creationId xmlns:a16="http://schemas.microsoft.com/office/drawing/2014/main" id="{D7CA49ED-F176-C46E-4444-3DF17E274316}"/>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AC8B9109-9252-A161-4B61-2BCE8854D408}"/>
              </a:ext>
            </a:extLst>
          </p:cNvPr>
          <p:cNvSpPr>
            <a:spLocks noGrp="1"/>
          </p:cNvSpPr>
          <p:nvPr>
            <p:ph type="sldNum" sz="quarter" idx="1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11" name="Espace réservé du texte 10">
            <a:extLst>
              <a:ext uri="{FF2B5EF4-FFF2-40B4-BE49-F238E27FC236}">
                <a16:creationId xmlns:a16="http://schemas.microsoft.com/office/drawing/2014/main" id="{44CD238F-EDD4-F809-BCF8-DAC6C96548EC}"/>
              </a:ext>
            </a:extLst>
          </p:cNvPr>
          <p:cNvSpPr>
            <a:spLocks noGrp="1"/>
          </p:cNvSpPr>
          <p:nvPr>
            <p:ph type="body" sz="quarter" idx="15"/>
          </p:nvPr>
        </p:nvSpPr>
        <p:spPr>
          <a:xfrm>
            <a:off x="767408" y="4257092"/>
            <a:ext cx="3204000" cy="18002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1559599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suel + Texte sur aplat ble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67771D-9975-B100-904E-C6D060568D73}"/>
              </a:ext>
            </a:extLst>
          </p:cNvPr>
          <p:cNvSpPr/>
          <p:nvPr userDrawn="1"/>
        </p:nvSpPr>
        <p:spPr>
          <a:xfrm>
            <a:off x="7800000" y="1242000"/>
            <a:ext cx="4392000" cy="56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12">
            <a:extLst>
              <a:ext uri="{FF2B5EF4-FFF2-40B4-BE49-F238E27FC236}">
                <a16:creationId xmlns:a16="http://schemas.microsoft.com/office/drawing/2014/main" id="{FB494C47-FCD5-E080-D4E9-18FAD79C8AB7}"/>
              </a:ext>
            </a:extLst>
          </p:cNvPr>
          <p:cNvSpPr>
            <a:spLocks noGrp="1"/>
          </p:cNvSpPr>
          <p:nvPr>
            <p:ph type="pic" sz="quarter" idx="14" hasCustomPrompt="1"/>
          </p:nvPr>
        </p:nvSpPr>
        <p:spPr>
          <a:xfrm>
            <a:off x="1" y="1242000"/>
            <a:ext cx="7799999" cy="5616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2" name="Titre 1">
            <a:extLst>
              <a:ext uri="{FF2B5EF4-FFF2-40B4-BE49-F238E27FC236}">
                <a16:creationId xmlns:a16="http://schemas.microsoft.com/office/drawing/2014/main" id="{D2009A61-D5E1-BE19-B748-2FC451239C5B}"/>
              </a:ext>
            </a:extLst>
          </p:cNvPr>
          <p:cNvSpPr>
            <a:spLocks noGrp="1"/>
          </p:cNvSpPr>
          <p:nvPr>
            <p:ph type="title"/>
          </p:nvPr>
        </p:nvSpPr>
        <p:spPr>
          <a:xfrm>
            <a:off x="8292244" y="2345975"/>
            <a:ext cx="3456000" cy="830997"/>
          </a:xfrm>
        </p:spPr>
        <p:txBody>
          <a:bodyPr anchor="t"/>
          <a:lstStyle>
            <a:lvl1pPr>
              <a:defRPr>
                <a:solidFill>
                  <a:schemeClr val="bg1"/>
                </a:solidFill>
              </a:defRPr>
            </a:lvl1pPr>
          </a:lstStyle>
          <a:p>
            <a:r>
              <a:rPr lang="fr-FR" dirty="0"/>
              <a:t>Modifiez le style du titre</a:t>
            </a:r>
          </a:p>
        </p:txBody>
      </p:sp>
      <p:sp>
        <p:nvSpPr>
          <p:cNvPr id="3" name="Espace réservé du pied de page 2">
            <a:extLst>
              <a:ext uri="{FF2B5EF4-FFF2-40B4-BE49-F238E27FC236}">
                <a16:creationId xmlns:a16="http://schemas.microsoft.com/office/drawing/2014/main" id="{EE34361E-2182-68E2-3A5A-130A7DAFF77A}"/>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FBBE418A-8BA9-58D1-F230-AEC851DD9964}"/>
              </a:ext>
            </a:extLst>
          </p:cNvPr>
          <p:cNvSpPr>
            <a:spLocks noGrp="1"/>
          </p:cNvSpPr>
          <p:nvPr>
            <p:ph type="sldNum" sz="quarter" idx="1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7" name="Espace réservé du texte 10">
            <a:extLst>
              <a:ext uri="{FF2B5EF4-FFF2-40B4-BE49-F238E27FC236}">
                <a16:creationId xmlns:a16="http://schemas.microsoft.com/office/drawing/2014/main" id="{11A64F58-F407-658C-8024-CF37058A2821}"/>
              </a:ext>
            </a:extLst>
          </p:cNvPr>
          <p:cNvSpPr>
            <a:spLocks noGrp="1"/>
          </p:cNvSpPr>
          <p:nvPr>
            <p:ph type="body" sz="quarter" idx="15"/>
          </p:nvPr>
        </p:nvSpPr>
        <p:spPr>
          <a:xfrm>
            <a:off x="8292244" y="3825044"/>
            <a:ext cx="3456000" cy="1246495"/>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Graphique 35">
            <a:extLst>
              <a:ext uri="{FF2B5EF4-FFF2-40B4-BE49-F238E27FC236}">
                <a16:creationId xmlns:a16="http://schemas.microsoft.com/office/drawing/2014/main" id="{F7963604-94D9-A7C5-EEF1-496D910359F6}"/>
              </a:ext>
            </a:extLst>
          </p:cNvPr>
          <p:cNvSpPr/>
          <p:nvPr userDrawn="1"/>
        </p:nvSpPr>
        <p:spPr>
          <a:xfrm>
            <a:off x="9012324" y="0"/>
            <a:ext cx="1692000" cy="1835448"/>
          </a:xfrm>
          <a:custGeom>
            <a:avLst/>
            <a:gdLst>
              <a:gd name="connsiteX0" fmla="*/ 0 w 856440"/>
              <a:gd name="connsiteY0" fmla="*/ 0 h 1187454"/>
              <a:gd name="connsiteX1" fmla="*/ 856440 w 856440"/>
              <a:gd name="connsiteY1" fmla="*/ 0 h 1187454"/>
              <a:gd name="connsiteX2" fmla="*/ 856440 w 856440"/>
              <a:gd name="connsiteY2" fmla="*/ 1187455 h 1187454"/>
              <a:gd name="connsiteX3" fmla="*/ 0 w 856440"/>
              <a:gd name="connsiteY3" fmla="*/ 1187455 h 1187454"/>
            </a:gdLst>
            <a:ahLst/>
            <a:cxnLst>
              <a:cxn ang="0">
                <a:pos x="connsiteX0" y="connsiteY0"/>
              </a:cxn>
              <a:cxn ang="0">
                <a:pos x="connsiteX1" y="connsiteY1"/>
              </a:cxn>
              <a:cxn ang="0">
                <a:pos x="connsiteX2" y="connsiteY2"/>
              </a:cxn>
              <a:cxn ang="0">
                <a:pos x="connsiteX3" y="connsiteY3"/>
              </a:cxn>
            </a:cxnLst>
            <a:rect l="l" t="t" r="r" b="b"/>
            <a:pathLst>
              <a:path w="856440" h="1187454">
                <a:moveTo>
                  <a:pt x="0" y="0"/>
                </a:moveTo>
                <a:lnTo>
                  <a:pt x="856440" y="0"/>
                </a:lnTo>
                <a:lnTo>
                  <a:pt x="856440" y="1187455"/>
                </a:lnTo>
                <a:lnTo>
                  <a:pt x="0" y="1187455"/>
                </a:lnTo>
                <a:close/>
              </a:path>
            </a:pathLst>
          </a:custGeom>
          <a:solidFill>
            <a:schemeClr val="accent2"/>
          </a:solidFill>
          <a:ln w="21431" cap="flat">
            <a:noFill/>
            <a:prstDash val="solid"/>
            <a:miter/>
          </a:ln>
        </p:spPr>
        <p:txBody>
          <a:bodyPr rtlCol="0" anchor="ctr"/>
          <a:lstStyle/>
          <a:p>
            <a:endParaRPr lang="fr-FR"/>
          </a:p>
        </p:txBody>
      </p:sp>
    </p:spTree>
    <p:extLst>
      <p:ext uri="{BB962C8B-B14F-4D97-AF65-F5344CB8AC3E}">
        <p14:creationId xmlns:p14="http://schemas.microsoft.com/office/powerpoint/2010/main" val="9955859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TITRE DE LA PRÉSENTATION - TITRE DE LA PARTIE (ARIAL NON GRAS MANUEL)</a:t>
            </a:r>
          </a:p>
        </p:txBody>
      </p:sp>
      <p:sp>
        <p:nvSpPr>
          <p:cNvPr id="7" name="Titre 6">
            <a:extLst>
              <a:ext uri="{FF2B5EF4-FFF2-40B4-BE49-F238E27FC236}">
                <a16:creationId xmlns:a16="http://schemas.microsoft.com/office/drawing/2014/main" id="{459E2C24-874E-3413-00E2-E66EADA1C91B}"/>
              </a:ext>
            </a:extLst>
          </p:cNvPr>
          <p:cNvSpPr>
            <a:spLocks noGrp="1"/>
          </p:cNvSpPr>
          <p:nvPr>
            <p:ph type="title"/>
          </p:nvPr>
        </p:nvSpPr>
        <p:spPr>
          <a:xfrm>
            <a:off x="2459038" y="1192044"/>
            <a:ext cx="7380000" cy="415498"/>
          </a:xfrm>
        </p:spPr>
        <p:txBody>
          <a:bodyPr/>
          <a:lstStyle/>
          <a:p>
            <a:r>
              <a:rPr lang="fr-FR" dirty="0"/>
              <a:t>Modifiez le style du titre</a:t>
            </a:r>
          </a:p>
        </p:txBody>
      </p:sp>
      <p:pic>
        <p:nvPicPr>
          <p:cNvPr id="12" name="Graphique 11">
            <a:extLst>
              <a:ext uri="{FF2B5EF4-FFF2-40B4-BE49-F238E27FC236}">
                <a16:creationId xmlns:a16="http://schemas.microsoft.com/office/drawing/2014/main" id="{DAE2EA8A-B996-126E-763F-6656DCE5E3E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6699"/>
          <a:stretch/>
        </p:blipFill>
        <p:spPr>
          <a:xfrm>
            <a:off x="10668508" y="608434"/>
            <a:ext cx="1523492" cy="2880000"/>
          </a:xfrm>
          <a:prstGeom prst="rect">
            <a:avLst/>
          </a:prstGeom>
        </p:spPr>
      </p:pic>
      <p:sp>
        <p:nvSpPr>
          <p:cNvPr id="15" name="Espace réservé du numéro de diapositive 14">
            <a:extLst>
              <a:ext uri="{FF2B5EF4-FFF2-40B4-BE49-F238E27FC236}">
                <a16:creationId xmlns:a16="http://schemas.microsoft.com/office/drawing/2014/main" id="{E206F485-4AF6-C85A-C303-2751B41B300E}"/>
              </a:ext>
            </a:extLst>
          </p:cNvPr>
          <p:cNvSpPr>
            <a:spLocks noGrp="1"/>
          </p:cNvSpPr>
          <p:nvPr>
            <p:ph type="sldNum" sz="quarter" idx="12"/>
          </p:nvPr>
        </p:nvSpPr>
        <p:spPr/>
        <p:txBody>
          <a:bodyPr/>
          <a:lstStyle/>
          <a:p>
            <a:fld id="{E8C60506-5BE4-4453-AE4B-F0F5E69C63A6}" type="slidenum">
              <a:rPr lang="fr-FR" smtClean="0"/>
              <a:pPr/>
              <a:t>‹N°›</a:t>
            </a:fld>
            <a:endParaRPr lang="fr-FR"/>
          </a:p>
        </p:txBody>
      </p:sp>
      <p:sp>
        <p:nvSpPr>
          <p:cNvPr id="17" name="Rectangle 16">
            <a:extLst>
              <a:ext uri="{FF2B5EF4-FFF2-40B4-BE49-F238E27FC236}">
                <a16:creationId xmlns:a16="http://schemas.microsoft.com/office/drawing/2014/main" id="{AD973C13-7ED2-6EE0-6689-2BE918CBD1D4}"/>
              </a:ext>
            </a:extLst>
          </p:cNvPr>
          <p:cNvSpPr/>
          <p:nvPr userDrawn="1"/>
        </p:nvSpPr>
        <p:spPr>
          <a:xfrm>
            <a:off x="0" y="5409220"/>
            <a:ext cx="144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contenu 18">
            <a:extLst>
              <a:ext uri="{FF2B5EF4-FFF2-40B4-BE49-F238E27FC236}">
                <a16:creationId xmlns:a16="http://schemas.microsoft.com/office/drawing/2014/main" id="{2758328C-783B-7166-6189-CD59D242CD4B}"/>
              </a:ext>
            </a:extLst>
          </p:cNvPr>
          <p:cNvSpPr>
            <a:spLocks noGrp="1"/>
          </p:cNvSpPr>
          <p:nvPr>
            <p:ph sz="quarter" idx="13"/>
          </p:nvPr>
        </p:nvSpPr>
        <p:spPr>
          <a:xfrm>
            <a:off x="2459038" y="1952625"/>
            <a:ext cx="7380000" cy="396081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0760739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pic>
        <p:nvPicPr>
          <p:cNvPr id="9" name="Graphique 8">
            <a:extLst>
              <a:ext uri="{FF2B5EF4-FFF2-40B4-BE49-F238E27FC236}">
                <a16:creationId xmlns:a16="http://schemas.microsoft.com/office/drawing/2014/main" id="{089E02B2-93A6-4336-3B3D-388B7CA8FB8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4077"/>
          <a:stretch/>
        </p:blipFill>
        <p:spPr>
          <a:xfrm>
            <a:off x="8184232" y="4905164"/>
            <a:ext cx="3492000" cy="1952836"/>
          </a:xfrm>
          <a:prstGeom prst="rect">
            <a:avLst/>
          </a:prstGeom>
        </p:spPr>
      </p:pic>
      <p:sp>
        <p:nvSpPr>
          <p:cNvPr id="4" name="Rectangle 3">
            <a:extLst>
              <a:ext uri="{FF2B5EF4-FFF2-40B4-BE49-F238E27FC236}">
                <a16:creationId xmlns:a16="http://schemas.microsoft.com/office/drawing/2014/main" id="{38417222-CE31-7203-CE76-6011B569860E}"/>
              </a:ext>
            </a:extLst>
          </p:cNvPr>
          <p:cNvSpPr/>
          <p:nvPr userDrawn="1"/>
        </p:nvSpPr>
        <p:spPr>
          <a:xfrm>
            <a:off x="6276020" y="0"/>
            <a:ext cx="1008112" cy="12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p:txBody>
          <a:bodyPr/>
          <a:lstStyle/>
          <a:p>
            <a:r>
              <a:rPr lang="fr-FR"/>
              <a:t>TITRE DE LA PRÉSENTATION - TITRE DE LA PARTIE (ARIAL NON GRAS MANUEL)</a:t>
            </a:r>
          </a:p>
        </p:txBody>
      </p:sp>
      <p:sp>
        <p:nvSpPr>
          <p:cNvPr id="15" name="Espace réservé du numéro de diapositive 14">
            <a:extLst>
              <a:ext uri="{FF2B5EF4-FFF2-40B4-BE49-F238E27FC236}">
                <a16:creationId xmlns:a16="http://schemas.microsoft.com/office/drawing/2014/main" id="{E206F485-4AF6-C85A-C303-2751B41B300E}"/>
              </a:ext>
            </a:extLst>
          </p:cNvPr>
          <p:cNvSpPr>
            <a:spLocks noGrp="1"/>
          </p:cNvSpPr>
          <p:nvPr>
            <p:ph type="sldNum" sz="quarter" idx="12"/>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19" name="Espace réservé du contenu 18">
            <a:extLst>
              <a:ext uri="{FF2B5EF4-FFF2-40B4-BE49-F238E27FC236}">
                <a16:creationId xmlns:a16="http://schemas.microsoft.com/office/drawing/2014/main" id="{2758328C-783B-7166-6189-CD59D242CD4B}"/>
              </a:ext>
            </a:extLst>
          </p:cNvPr>
          <p:cNvSpPr>
            <a:spLocks noGrp="1"/>
          </p:cNvSpPr>
          <p:nvPr>
            <p:ph sz="quarter" idx="13"/>
          </p:nvPr>
        </p:nvSpPr>
        <p:spPr>
          <a:xfrm>
            <a:off x="587375" y="1952625"/>
            <a:ext cx="4320000" cy="396081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Titre 5">
            <a:extLst>
              <a:ext uri="{FF2B5EF4-FFF2-40B4-BE49-F238E27FC236}">
                <a16:creationId xmlns:a16="http://schemas.microsoft.com/office/drawing/2014/main" id="{7F7B3AED-072E-97E6-34A9-C3D65391EE26}"/>
              </a:ext>
            </a:extLst>
          </p:cNvPr>
          <p:cNvSpPr>
            <a:spLocks noGrp="1"/>
          </p:cNvSpPr>
          <p:nvPr>
            <p:ph type="title"/>
          </p:nvPr>
        </p:nvSpPr>
        <p:spPr>
          <a:xfrm>
            <a:off x="587375" y="1192044"/>
            <a:ext cx="9036537" cy="415498"/>
          </a:xfrm>
        </p:spPr>
        <p:txBody>
          <a:bodyPr/>
          <a:lstStyle/>
          <a:p>
            <a:r>
              <a:rPr lang="fr-FR" dirty="0"/>
              <a:t>Modifiez le style du titre</a:t>
            </a:r>
          </a:p>
        </p:txBody>
      </p:sp>
      <p:sp>
        <p:nvSpPr>
          <p:cNvPr id="13" name="Espace réservé du contenu 18">
            <a:extLst>
              <a:ext uri="{FF2B5EF4-FFF2-40B4-BE49-F238E27FC236}">
                <a16:creationId xmlns:a16="http://schemas.microsoft.com/office/drawing/2014/main" id="{7AFDBCBD-5BB0-25C3-DE84-5A31396C8D6A}"/>
              </a:ext>
            </a:extLst>
          </p:cNvPr>
          <p:cNvSpPr>
            <a:spLocks noGrp="1"/>
          </p:cNvSpPr>
          <p:nvPr>
            <p:ph sz="quarter" idx="14"/>
          </p:nvPr>
        </p:nvSpPr>
        <p:spPr>
          <a:xfrm>
            <a:off x="5303912" y="1952624"/>
            <a:ext cx="4320000" cy="396081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6998008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suel + Texte">
    <p:spTree>
      <p:nvGrpSpPr>
        <p:cNvPr id="1" name=""/>
        <p:cNvGrpSpPr/>
        <p:nvPr/>
      </p:nvGrpSpPr>
      <p:grpSpPr>
        <a:xfrm>
          <a:off x="0" y="0"/>
          <a:ext cx="0" cy="0"/>
          <a:chOff x="0" y="0"/>
          <a:chExt cx="0" cy="0"/>
        </a:xfrm>
      </p:grpSpPr>
      <p:pic>
        <p:nvPicPr>
          <p:cNvPr id="14" name="Graphique 13">
            <a:extLst>
              <a:ext uri="{FF2B5EF4-FFF2-40B4-BE49-F238E27FC236}">
                <a16:creationId xmlns:a16="http://schemas.microsoft.com/office/drawing/2014/main" id="{58DDFC36-30A7-32A2-EFE4-F04171C0E0B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5482" b="54489"/>
          <a:stretch/>
        </p:blipFill>
        <p:spPr>
          <a:xfrm>
            <a:off x="7579060" y="4374000"/>
            <a:ext cx="4612940" cy="2484000"/>
          </a:xfrm>
          <a:prstGeom prst="rect">
            <a:avLst/>
          </a:prstGeom>
        </p:spPr>
      </p:pic>
      <p:sp>
        <p:nvSpPr>
          <p:cNvPr id="2" name="Titre 1"/>
          <p:cNvSpPr>
            <a:spLocks noGrp="1"/>
          </p:cNvSpPr>
          <p:nvPr>
            <p:ph type="title"/>
          </p:nvPr>
        </p:nvSpPr>
        <p:spPr>
          <a:xfrm>
            <a:off x="6276020" y="1145877"/>
            <a:ext cx="5328604" cy="461665"/>
          </a:xfrm>
        </p:spPr>
        <p:txBody>
          <a:bodyPr/>
          <a:lstStyle/>
          <a:p>
            <a:r>
              <a:rPr lang="fr-FR" dirty="0"/>
              <a:t>Modifiez le style du titre</a:t>
            </a:r>
          </a:p>
        </p:txBody>
      </p:sp>
      <p:sp>
        <p:nvSpPr>
          <p:cNvPr id="5" name="Espace réservé du pied de page 4"/>
          <p:cNvSpPr>
            <a:spLocks noGrp="1"/>
          </p:cNvSpPr>
          <p:nvPr>
            <p:ph type="ftr" sz="quarter" idx="11"/>
          </p:nvPr>
        </p:nvSpPr>
        <p:spPr/>
        <p:txBody>
          <a:bodyPr/>
          <a:lstStyle/>
          <a:p>
            <a:r>
              <a:rPr lang="fr-FR"/>
              <a:t>TITRE DE LA PRÉSENTATION - TITRE DE LA PARTIE (ARIAL NON GRAS MANUEL)</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8" name="Espace réservé du texte 7">
            <a:extLst>
              <a:ext uri="{FF2B5EF4-FFF2-40B4-BE49-F238E27FC236}">
                <a16:creationId xmlns:a16="http://schemas.microsoft.com/office/drawing/2014/main" id="{7D6F270B-2B57-2AAD-141D-2081C4205D23}"/>
              </a:ext>
            </a:extLst>
          </p:cNvPr>
          <p:cNvSpPr>
            <a:spLocks noGrp="1"/>
          </p:cNvSpPr>
          <p:nvPr>
            <p:ph type="body" sz="quarter" idx="13"/>
          </p:nvPr>
        </p:nvSpPr>
        <p:spPr>
          <a:xfrm>
            <a:off x="6204624" y="2168525"/>
            <a:ext cx="5400000" cy="1246495"/>
          </a:xfrm>
        </p:spPr>
        <p:txBody>
          <a:bodyPr/>
          <a:lstStyle>
            <a:lvl5pP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pour une image  12">
            <a:extLst>
              <a:ext uri="{FF2B5EF4-FFF2-40B4-BE49-F238E27FC236}">
                <a16:creationId xmlns:a16="http://schemas.microsoft.com/office/drawing/2014/main" id="{E8C53377-EE08-1C0C-124B-07B3E9999FAC}"/>
              </a:ext>
            </a:extLst>
          </p:cNvPr>
          <p:cNvSpPr>
            <a:spLocks noGrp="1"/>
          </p:cNvSpPr>
          <p:nvPr>
            <p:ph type="pic" sz="quarter" idx="14" hasCustomPrompt="1"/>
          </p:nvPr>
        </p:nvSpPr>
        <p:spPr>
          <a:xfrm>
            <a:off x="587376" y="1207184"/>
            <a:ext cx="5329238" cy="5040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Tree>
    <p:extLst>
      <p:ext uri="{BB962C8B-B14F-4D97-AF65-F5344CB8AC3E}">
        <p14:creationId xmlns:p14="http://schemas.microsoft.com/office/powerpoint/2010/main" val="15866581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iffre clé">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506764-2569-06F3-3461-E905E9DFF7C5}"/>
              </a:ext>
            </a:extLst>
          </p:cNvPr>
          <p:cNvSpPr/>
          <p:nvPr userDrawn="1"/>
        </p:nvSpPr>
        <p:spPr>
          <a:xfrm>
            <a:off x="8087530" y="0"/>
            <a:ext cx="410446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2E03872-F258-78C0-524F-99D68F1EB6A4}"/>
              </a:ext>
            </a:extLst>
          </p:cNvPr>
          <p:cNvSpPr>
            <a:spLocks noGrp="1"/>
          </p:cNvSpPr>
          <p:nvPr>
            <p:ph type="title"/>
          </p:nvPr>
        </p:nvSpPr>
        <p:spPr>
          <a:xfrm>
            <a:off x="587374" y="1192044"/>
            <a:ext cx="7020000" cy="415498"/>
          </a:xfrm>
        </p:spPr>
        <p:txBody>
          <a:bodyPr/>
          <a:lstStyle/>
          <a:p>
            <a:r>
              <a:rPr lang="fr-FR" dirty="0"/>
              <a:t>Modifiez le style du titre</a:t>
            </a:r>
          </a:p>
        </p:txBody>
      </p:sp>
      <p:sp>
        <p:nvSpPr>
          <p:cNvPr id="3" name="Espace réservé du pied de page 2">
            <a:extLst>
              <a:ext uri="{FF2B5EF4-FFF2-40B4-BE49-F238E27FC236}">
                <a16:creationId xmlns:a16="http://schemas.microsoft.com/office/drawing/2014/main" id="{11D7A9AF-CD28-D6CD-4EDF-0370DC72C731}"/>
              </a:ext>
            </a:extLst>
          </p:cNvPr>
          <p:cNvSpPr>
            <a:spLocks noGrp="1"/>
          </p:cNvSpPr>
          <p:nvPr>
            <p:ph type="ftr" sz="quarter" idx="10"/>
          </p:nvPr>
        </p:nvSpPr>
        <p:spPr/>
        <p:txBody>
          <a:bodyPr/>
          <a:lstStyle/>
          <a:p>
            <a:r>
              <a:rPr lang="fr-FR" dirty="0"/>
              <a:t>TITRE DE LA PRÉSENTATION - TITRE DE LA PARTIE (ARIAL NON GRAS MANUEL)</a:t>
            </a:r>
          </a:p>
        </p:txBody>
      </p:sp>
      <p:sp>
        <p:nvSpPr>
          <p:cNvPr id="8" name="Espace réservé du texte 10">
            <a:extLst>
              <a:ext uri="{FF2B5EF4-FFF2-40B4-BE49-F238E27FC236}">
                <a16:creationId xmlns:a16="http://schemas.microsoft.com/office/drawing/2014/main" id="{E79547BF-EC47-D2C7-1A44-C099D6B6064A}"/>
              </a:ext>
            </a:extLst>
          </p:cNvPr>
          <p:cNvSpPr>
            <a:spLocks noGrp="1"/>
          </p:cNvSpPr>
          <p:nvPr>
            <p:ph type="body" sz="quarter" idx="15"/>
          </p:nvPr>
        </p:nvSpPr>
        <p:spPr>
          <a:xfrm>
            <a:off x="8616280" y="2433588"/>
            <a:ext cx="3060000" cy="1246495"/>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numéro de diapositive 3">
            <a:extLst>
              <a:ext uri="{FF2B5EF4-FFF2-40B4-BE49-F238E27FC236}">
                <a16:creationId xmlns:a16="http://schemas.microsoft.com/office/drawing/2014/main" id="{FC691B5E-2E6C-A385-DB3A-BE1DBE990908}"/>
              </a:ext>
            </a:extLst>
          </p:cNvPr>
          <p:cNvSpPr>
            <a:spLocks noGrp="1"/>
          </p:cNvSpPr>
          <p:nvPr>
            <p:ph type="sldNum" sz="quarter" idx="1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11" name="Espace réservé du texte 9">
            <a:extLst>
              <a:ext uri="{FF2B5EF4-FFF2-40B4-BE49-F238E27FC236}">
                <a16:creationId xmlns:a16="http://schemas.microsoft.com/office/drawing/2014/main" id="{D4483FA1-21F6-4D4C-2C72-0A76ECB002EF}"/>
              </a:ext>
            </a:extLst>
          </p:cNvPr>
          <p:cNvSpPr>
            <a:spLocks noGrp="1"/>
          </p:cNvSpPr>
          <p:nvPr>
            <p:ph type="body" sz="quarter" idx="17"/>
          </p:nvPr>
        </p:nvSpPr>
        <p:spPr>
          <a:xfrm>
            <a:off x="4379480" y="2433588"/>
            <a:ext cx="3240000" cy="1554272"/>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0" indent="0">
              <a:buFontTx/>
              <a:buNone/>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texte 9">
            <a:extLst>
              <a:ext uri="{FF2B5EF4-FFF2-40B4-BE49-F238E27FC236}">
                <a16:creationId xmlns:a16="http://schemas.microsoft.com/office/drawing/2014/main" id="{207D0A9B-4EFF-87A9-8C41-3010ED2D837C}"/>
              </a:ext>
            </a:extLst>
          </p:cNvPr>
          <p:cNvSpPr>
            <a:spLocks noGrp="1"/>
          </p:cNvSpPr>
          <p:nvPr>
            <p:ph type="body" sz="quarter" idx="18" hasCustomPrompt="1"/>
          </p:nvPr>
        </p:nvSpPr>
        <p:spPr>
          <a:xfrm>
            <a:off x="2057092" y="2148894"/>
            <a:ext cx="2092487" cy="1815882"/>
          </a:xfrm>
        </p:spPr>
        <p:txBody>
          <a:bodyPr wrap="none"/>
          <a:lstStyle>
            <a:lvl1pPr algn="r">
              <a:spcAft>
                <a:spcPts val="0"/>
              </a:spcAft>
              <a:defRPr sz="11800" b="0" cap="none" baseline="0">
                <a:solidFill>
                  <a:schemeClr val="accent3"/>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00</a:t>
            </a:r>
          </a:p>
        </p:txBody>
      </p:sp>
    </p:spTree>
    <p:extLst>
      <p:ext uri="{BB962C8B-B14F-4D97-AF65-F5344CB8AC3E}">
        <p14:creationId xmlns:p14="http://schemas.microsoft.com/office/powerpoint/2010/main" val="2079628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isuel + Texte sur aplat">
    <p:spTree>
      <p:nvGrpSpPr>
        <p:cNvPr id="1" name=""/>
        <p:cNvGrpSpPr/>
        <p:nvPr/>
      </p:nvGrpSpPr>
      <p:grpSpPr>
        <a:xfrm>
          <a:off x="0" y="0"/>
          <a:ext cx="0" cy="0"/>
          <a:chOff x="0" y="0"/>
          <a:chExt cx="0" cy="0"/>
        </a:xfrm>
      </p:grpSpPr>
      <p:sp>
        <p:nvSpPr>
          <p:cNvPr id="9" name="Espace réservé pour une image  12">
            <a:extLst>
              <a:ext uri="{FF2B5EF4-FFF2-40B4-BE49-F238E27FC236}">
                <a16:creationId xmlns:a16="http://schemas.microsoft.com/office/drawing/2014/main" id="{FB494C47-FCD5-E080-D4E9-18FAD79C8AB7}"/>
              </a:ext>
            </a:extLst>
          </p:cNvPr>
          <p:cNvSpPr>
            <a:spLocks noGrp="1"/>
          </p:cNvSpPr>
          <p:nvPr>
            <p:ph type="pic" sz="quarter" idx="14" hasCustomPrompt="1"/>
          </p:nvPr>
        </p:nvSpPr>
        <p:spPr>
          <a:xfrm>
            <a:off x="596900" y="1242000"/>
            <a:ext cx="7203100" cy="5040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8" name="Rectangle 7">
            <a:extLst>
              <a:ext uri="{FF2B5EF4-FFF2-40B4-BE49-F238E27FC236}">
                <a16:creationId xmlns:a16="http://schemas.microsoft.com/office/drawing/2014/main" id="{4467771D-9975-B100-904E-C6D060568D73}"/>
              </a:ext>
            </a:extLst>
          </p:cNvPr>
          <p:cNvSpPr/>
          <p:nvPr userDrawn="1"/>
        </p:nvSpPr>
        <p:spPr>
          <a:xfrm>
            <a:off x="8160000" y="1242000"/>
            <a:ext cx="4032000" cy="50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2009A61-D5E1-BE19-B748-2FC451239C5B}"/>
              </a:ext>
            </a:extLst>
          </p:cNvPr>
          <p:cNvSpPr>
            <a:spLocks noGrp="1"/>
          </p:cNvSpPr>
          <p:nvPr>
            <p:ph type="title"/>
          </p:nvPr>
        </p:nvSpPr>
        <p:spPr>
          <a:xfrm>
            <a:off x="8688660" y="1808820"/>
            <a:ext cx="3131976" cy="830997"/>
          </a:xfrm>
        </p:spPr>
        <p:txBody>
          <a:bodyPr anchor="t"/>
          <a:lstStyle>
            <a:lvl1pPr>
              <a:defRPr>
                <a:solidFill>
                  <a:schemeClr val="bg1"/>
                </a:solidFill>
              </a:defRPr>
            </a:lvl1pPr>
          </a:lstStyle>
          <a:p>
            <a:r>
              <a:rPr lang="fr-FR" dirty="0"/>
              <a:t>Modifiez le style du titre</a:t>
            </a:r>
          </a:p>
        </p:txBody>
      </p:sp>
      <p:sp>
        <p:nvSpPr>
          <p:cNvPr id="3" name="Espace réservé du pied de page 2">
            <a:extLst>
              <a:ext uri="{FF2B5EF4-FFF2-40B4-BE49-F238E27FC236}">
                <a16:creationId xmlns:a16="http://schemas.microsoft.com/office/drawing/2014/main" id="{EE34361E-2182-68E2-3A5A-130A7DAFF77A}"/>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10" name="Espace réservé du texte 9">
            <a:extLst>
              <a:ext uri="{FF2B5EF4-FFF2-40B4-BE49-F238E27FC236}">
                <a16:creationId xmlns:a16="http://schemas.microsoft.com/office/drawing/2014/main" id="{B7FECCD9-2F53-6B4D-4FBE-E2B56FBBB5C8}"/>
              </a:ext>
            </a:extLst>
          </p:cNvPr>
          <p:cNvSpPr>
            <a:spLocks noGrp="1"/>
          </p:cNvSpPr>
          <p:nvPr>
            <p:ph type="body" sz="quarter" idx="17"/>
          </p:nvPr>
        </p:nvSpPr>
        <p:spPr>
          <a:xfrm>
            <a:off x="8688288" y="4833156"/>
            <a:ext cx="3132000" cy="400110"/>
          </a:xfrm>
        </p:spPr>
        <p:txBody>
          <a:bodyPr/>
          <a:lstStyle>
            <a:lvl1pPr>
              <a:spcAft>
                <a:spcPts val="0"/>
              </a:spcAft>
              <a:defRPr sz="1300" b="0" cap="none" baseline="0">
                <a:solidFill>
                  <a:schemeClr val="bg1"/>
                </a:solidFill>
                <a:latin typeface="+mn-lt"/>
              </a:defRPr>
            </a:lvl1pPr>
            <a:lvl2pPr marL="0" indent="0">
              <a:buFontTx/>
              <a:buNone/>
              <a:defRPr sz="1300" b="0" cap="none">
                <a:solidFill>
                  <a:schemeClr val="bg1"/>
                </a:solidFill>
                <a:latin typeface="+mn-lt"/>
              </a:defRPr>
            </a:lvl2pPr>
            <a:lvl3pPr marL="0" indent="0">
              <a:buFontTx/>
              <a:buNone/>
              <a:defRPr sz="1300" b="0" cap="none">
                <a:solidFill>
                  <a:schemeClr val="bg1"/>
                </a:solidFill>
                <a:latin typeface="+mn-lt"/>
              </a:defRPr>
            </a:lvl3pPr>
            <a:lvl4pPr marL="0" indent="0">
              <a:buFontTx/>
              <a:buNone/>
              <a:defRPr sz="1300" b="0" cap="none">
                <a:solidFill>
                  <a:schemeClr val="bg1"/>
                </a:solidFill>
                <a:latin typeface="+mn-lt"/>
              </a:defRPr>
            </a:lvl4pPr>
            <a:lvl5pPr>
              <a:defRPr sz="1300" b="0" cap="none">
                <a:solidFill>
                  <a:schemeClr val="bg1"/>
                </a:solidFill>
                <a:latin typeface="+mn-lt"/>
              </a:defRPr>
            </a:lvl5pPr>
          </a:lstStyle>
          <a:p>
            <a:pPr lvl="0"/>
            <a:r>
              <a:rPr lang="fr-FR" dirty="0"/>
              <a:t>Cliquez pour modifier les styles du texte du masque</a:t>
            </a:r>
          </a:p>
        </p:txBody>
      </p:sp>
      <p:sp>
        <p:nvSpPr>
          <p:cNvPr id="11" name="Espace réservé du numéro de diapositive 10">
            <a:extLst>
              <a:ext uri="{FF2B5EF4-FFF2-40B4-BE49-F238E27FC236}">
                <a16:creationId xmlns:a16="http://schemas.microsoft.com/office/drawing/2014/main" id="{128150EB-B1D8-B9A1-6096-4F602C53209E}"/>
              </a:ext>
            </a:extLst>
          </p:cNvPr>
          <p:cNvSpPr>
            <a:spLocks noGrp="1"/>
          </p:cNvSpPr>
          <p:nvPr>
            <p:ph type="sldNum" sz="quarter" idx="18"/>
          </p:nvPr>
        </p:nvSpPr>
        <p:spPr/>
        <p:txBody>
          <a:bodyPr/>
          <a:lstStyle/>
          <a:p>
            <a:fld id="{E8C60506-5BE4-4453-AE4B-F0F5E69C63A6}" type="slidenum">
              <a:rPr lang="fr-FR" smtClean="0"/>
              <a:pPr/>
              <a:t>‹N°›</a:t>
            </a:fld>
            <a:endParaRPr lang="fr-FR"/>
          </a:p>
        </p:txBody>
      </p:sp>
    </p:spTree>
    <p:extLst>
      <p:ext uri="{BB962C8B-B14F-4D97-AF65-F5344CB8AC3E}">
        <p14:creationId xmlns:p14="http://schemas.microsoft.com/office/powerpoint/2010/main" val="15505040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exte sur aplat + 2 visuel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67771D-9975-B100-904E-C6D060568D73}"/>
              </a:ext>
            </a:extLst>
          </p:cNvPr>
          <p:cNvSpPr/>
          <p:nvPr userDrawn="1"/>
        </p:nvSpPr>
        <p:spPr>
          <a:xfrm>
            <a:off x="0" y="0"/>
            <a:ext cx="12192000" cy="37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78C374FB-E08D-C9EC-7987-9AFDE2DC07D6}"/>
              </a:ext>
            </a:extLst>
          </p:cNvPr>
          <p:cNvSpPr/>
          <p:nvPr userDrawn="1"/>
        </p:nvSpPr>
        <p:spPr>
          <a:xfrm>
            <a:off x="601811" y="2502000"/>
            <a:ext cx="3420000" cy="37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12">
            <a:extLst>
              <a:ext uri="{FF2B5EF4-FFF2-40B4-BE49-F238E27FC236}">
                <a16:creationId xmlns:a16="http://schemas.microsoft.com/office/drawing/2014/main" id="{FB494C47-FCD5-E080-D4E9-18FAD79C8AB7}"/>
              </a:ext>
            </a:extLst>
          </p:cNvPr>
          <p:cNvSpPr>
            <a:spLocks noGrp="1"/>
          </p:cNvSpPr>
          <p:nvPr>
            <p:ph type="pic" sz="quarter" idx="14" hasCustomPrompt="1"/>
          </p:nvPr>
        </p:nvSpPr>
        <p:spPr>
          <a:xfrm>
            <a:off x="4380508" y="2502000"/>
            <a:ext cx="3420000" cy="3780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3" name="Espace réservé du pied de page 2">
            <a:extLst>
              <a:ext uri="{FF2B5EF4-FFF2-40B4-BE49-F238E27FC236}">
                <a16:creationId xmlns:a16="http://schemas.microsoft.com/office/drawing/2014/main" id="{EE34361E-2182-68E2-3A5A-130A7DAFF77A}"/>
              </a:ext>
            </a:extLst>
          </p:cNvPr>
          <p:cNvSpPr>
            <a:spLocks noGrp="1"/>
          </p:cNvSpPr>
          <p:nvPr>
            <p:ph type="ftr" sz="quarter" idx="10"/>
          </p:nvPr>
        </p:nvSpPr>
        <p:spPr/>
        <p:txBody>
          <a:bodyPr/>
          <a:lstStyle>
            <a:lvl1pPr>
              <a:defRPr>
                <a:solidFill>
                  <a:schemeClr val="bg1"/>
                </a:solidFill>
              </a:defRPr>
            </a:lvl1pPr>
          </a:lstStyle>
          <a:p>
            <a:r>
              <a:rPr lang="fr-FR"/>
              <a:t>TITRE DE LA PRÉSENTATION - TITRE DE LA PARTIE (ARIAL NON GRAS MANUEL)</a:t>
            </a:r>
            <a:endParaRPr lang="fr-FR" dirty="0"/>
          </a:p>
        </p:txBody>
      </p:sp>
      <p:sp>
        <p:nvSpPr>
          <p:cNvPr id="11" name="Espace réservé du numéro de diapositive 10">
            <a:extLst>
              <a:ext uri="{FF2B5EF4-FFF2-40B4-BE49-F238E27FC236}">
                <a16:creationId xmlns:a16="http://schemas.microsoft.com/office/drawing/2014/main" id="{128150EB-B1D8-B9A1-6096-4F602C53209E}"/>
              </a:ext>
            </a:extLst>
          </p:cNvPr>
          <p:cNvSpPr>
            <a:spLocks noGrp="1"/>
          </p:cNvSpPr>
          <p:nvPr>
            <p:ph type="sldNum" sz="quarter" idx="18"/>
          </p:nvPr>
        </p:nvSpPr>
        <p:spPr/>
        <p:txBody>
          <a:bodyPr/>
          <a:lstStyle/>
          <a:p>
            <a:fld id="{E8C60506-5BE4-4453-AE4B-F0F5E69C63A6}" type="slidenum">
              <a:rPr lang="fr-FR" smtClean="0"/>
              <a:pPr/>
              <a:t>‹N°›</a:t>
            </a:fld>
            <a:endParaRPr lang="fr-FR"/>
          </a:p>
        </p:txBody>
      </p:sp>
      <p:pic>
        <p:nvPicPr>
          <p:cNvPr id="12" name="Image 11">
            <a:extLst>
              <a:ext uri="{FF2B5EF4-FFF2-40B4-BE49-F238E27FC236}">
                <a16:creationId xmlns:a16="http://schemas.microsoft.com/office/drawing/2014/main" id="{121A596C-842D-4942-AAC6-AD63DCF3B00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564386" y="509868"/>
            <a:ext cx="540000" cy="329778"/>
          </a:xfrm>
          <a:prstGeom prst="rect">
            <a:avLst/>
          </a:prstGeom>
        </p:spPr>
      </p:pic>
      <p:sp>
        <p:nvSpPr>
          <p:cNvPr id="14" name="Espace réservé pour une image  12">
            <a:extLst>
              <a:ext uri="{FF2B5EF4-FFF2-40B4-BE49-F238E27FC236}">
                <a16:creationId xmlns:a16="http://schemas.microsoft.com/office/drawing/2014/main" id="{00FA2231-1768-1E8B-0095-9FE257D0D550}"/>
              </a:ext>
            </a:extLst>
          </p:cNvPr>
          <p:cNvSpPr>
            <a:spLocks noGrp="1"/>
          </p:cNvSpPr>
          <p:nvPr>
            <p:ph type="pic" sz="quarter" idx="19" hasCustomPrompt="1"/>
          </p:nvPr>
        </p:nvSpPr>
        <p:spPr>
          <a:xfrm>
            <a:off x="8185133" y="2502000"/>
            <a:ext cx="3420000" cy="3780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6" name="Titre 5">
            <a:extLst>
              <a:ext uri="{FF2B5EF4-FFF2-40B4-BE49-F238E27FC236}">
                <a16:creationId xmlns:a16="http://schemas.microsoft.com/office/drawing/2014/main" id="{0B06C8C7-66A2-52F3-15CE-2240A1900685}"/>
              </a:ext>
            </a:extLst>
          </p:cNvPr>
          <p:cNvSpPr>
            <a:spLocks noGrp="1"/>
          </p:cNvSpPr>
          <p:nvPr>
            <p:ph type="title"/>
          </p:nvPr>
        </p:nvSpPr>
        <p:spPr/>
        <p:txBody>
          <a:bodyPr/>
          <a:lstStyle>
            <a:lvl1pPr>
              <a:defRPr>
                <a:solidFill>
                  <a:schemeClr val="bg1"/>
                </a:solidFill>
              </a:defRPr>
            </a:lvl1pPr>
          </a:lstStyle>
          <a:p>
            <a:r>
              <a:rPr lang="fr-FR" dirty="0"/>
              <a:t>Modifiez le style du titre</a:t>
            </a:r>
          </a:p>
        </p:txBody>
      </p:sp>
      <p:sp>
        <p:nvSpPr>
          <p:cNvPr id="16" name="Espace réservé du texte 10">
            <a:extLst>
              <a:ext uri="{FF2B5EF4-FFF2-40B4-BE49-F238E27FC236}">
                <a16:creationId xmlns:a16="http://schemas.microsoft.com/office/drawing/2014/main" id="{A7550E62-8802-B91D-EF95-B010CEB4C2CC}"/>
              </a:ext>
            </a:extLst>
          </p:cNvPr>
          <p:cNvSpPr>
            <a:spLocks noGrp="1"/>
          </p:cNvSpPr>
          <p:nvPr>
            <p:ph type="body" sz="quarter" idx="15"/>
          </p:nvPr>
        </p:nvSpPr>
        <p:spPr>
          <a:xfrm>
            <a:off x="866124" y="2785767"/>
            <a:ext cx="2952000" cy="1246495"/>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9476789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e + 2 visuels">
    <p:spTree>
      <p:nvGrpSpPr>
        <p:cNvPr id="1" name=""/>
        <p:cNvGrpSpPr/>
        <p:nvPr/>
      </p:nvGrpSpPr>
      <p:grpSpPr>
        <a:xfrm>
          <a:off x="0" y="0"/>
          <a:ext cx="0" cy="0"/>
          <a:chOff x="0" y="0"/>
          <a:chExt cx="0" cy="0"/>
        </a:xfrm>
      </p:grpSpPr>
      <p:sp>
        <p:nvSpPr>
          <p:cNvPr id="8" name="Espace réservé pour une image  12">
            <a:extLst>
              <a:ext uri="{FF2B5EF4-FFF2-40B4-BE49-F238E27FC236}">
                <a16:creationId xmlns:a16="http://schemas.microsoft.com/office/drawing/2014/main" id="{5F066E2E-F566-434E-7621-96E011325827}"/>
              </a:ext>
            </a:extLst>
          </p:cNvPr>
          <p:cNvSpPr>
            <a:spLocks noGrp="1"/>
          </p:cNvSpPr>
          <p:nvPr>
            <p:ph type="pic" sz="quarter" idx="19" hasCustomPrompt="1"/>
          </p:nvPr>
        </p:nvSpPr>
        <p:spPr>
          <a:xfrm>
            <a:off x="8185132" y="1880828"/>
            <a:ext cx="3995883" cy="4392972"/>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2" name="Titre 1">
            <a:extLst>
              <a:ext uri="{FF2B5EF4-FFF2-40B4-BE49-F238E27FC236}">
                <a16:creationId xmlns:a16="http://schemas.microsoft.com/office/drawing/2014/main" id="{820857FD-F9E7-E728-0FCC-3D37C6FDA136}"/>
              </a:ext>
            </a:extLst>
          </p:cNvPr>
          <p:cNvSpPr>
            <a:spLocks noGrp="1"/>
          </p:cNvSpPr>
          <p:nvPr>
            <p:ph type="title"/>
          </p:nvPr>
        </p:nvSpPr>
        <p:spPr>
          <a:xfrm>
            <a:off x="587374" y="1805915"/>
            <a:ext cx="3600000" cy="830997"/>
          </a:xfrm>
        </p:spPr>
        <p:txBody>
          <a:bodyPr/>
          <a:lstStyle>
            <a:lvl1pPr>
              <a:defRPr/>
            </a:lvl1pPr>
          </a:lstStyle>
          <a:p>
            <a:r>
              <a:rPr lang="fr-FR" dirty="0"/>
              <a:t>Modifiez le style du titre</a:t>
            </a:r>
          </a:p>
        </p:txBody>
      </p:sp>
      <p:sp>
        <p:nvSpPr>
          <p:cNvPr id="3" name="Espace réservé du pied de page 2">
            <a:extLst>
              <a:ext uri="{FF2B5EF4-FFF2-40B4-BE49-F238E27FC236}">
                <a16:creationId xmlns:a16="http://schemas.microsoft.com/office/drawing/2014/main" id="{B29688D8-F5F4-36EE-2AD8-6093E5277831}"/>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2DB75A35-7415-B182-BDAA-6B6963FF10F1}"/>
              </a:ext>
            </a:extLst>
          </p:cNvPr>
          <p:cNvSpPr>
            <a:spLocks noGrp="1"/>
          </p:cNvSpPr>
          <p:nvPr>
            <p:ph type="sldNum" sz="quarter" idx="11"/>
          </p:nvPr>
        </p:nvSpPr>
        <p:spPr/>
        <p:txBody>
          <a:bodyPr/>
          <a:lstStyle/>
          <a:p>
            <a:fld id="{E8C60506-5BE4-4453-AE4B-F0F5E69C63A6}" type="slidenum">
              <a:rPr lang="fr-FR" smtClean="0"/>
              <a:pPr/>
              <a:t>‹N°›</a:t>
            </a:fld>
            <a:endParaRPr lang="fr-FR"/>
          </a:p>
        </p:txBody>
      </p:sp>
      <p:sp>
        <p:nvSpPr>
          <p:cNvPr id="7" name="Espace réservé pour une image  12">
            <a:extLst>
              <a:ext uri="{FF2B5EF4-FFF2-40B4-BE49-F238E27FC236}">
                <a16:creationId xmlns:a16="http://schemas.microsoft.com/office/drawing/2014/main" id="{424A693B-B062-8FF2-610D-572BE2ABDAEB}"/>
              </a:ext>
            </a:extLst>
          </p:cNvPr>
          <p:cNvSpPr>
            <a:spLocks noGrp="1"/>
          </p:cNvSpPr>
          <p:nvPr>
            <p:ph type="pic" sz="quarter" idx="14" hasCustomPrompt="1"/>
          </p:nvPr>
        </p:nvSpPr>
        <p:spPr>
          <a:xfrm>
            <a:off x="4380508" y="1880828"/>
            <a:ext cx="3420000" cy="4392972"/>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10" name="Espace réservé du texte 9">
            <a:extLst>
              <a:ext uri="{FF2B5EF4-FFF2-40B4-BE49-F238E27FC236}">
                <a16:creationId xmlns:a16="http://schemas.microsoft.com/office/drawing/2014/main" id="{942AC25F-4699-D382-1DE3-37FA4BBFDFBA}"/>
              </a:ext>
            </a:extLst>
          </p:cNvPr>
          <p:cNvSpPr>
            <a:spLocks noGrp="1"/>
          </p:cNvSpPr>
          <p:nvPr>
            <p:ph type="body" sz="quarter" idx="20"/>
          </p:nvPr>
        </p:nvSpPr>
        <p:spPr>
          <a:xfrm>
            <a:off x="587375" y="3284538"/>
            <a:ext cx="3600000" cy="296227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4865294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visuels + Texte sur apla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AE382F1-082F-5995-6F20-E7A4B62D2AB2}"/>
              </a:ext>
            </a:extLst>
          </p:cNvPr>
          <p:cNvSpPr/>
          <p:nvPr userDrawn="1"/>
        </p:nvSpPr>
        <p:spPr>
          <a:xfrm>
            <a:off x="8160000" y="0"/>
            <a:ext cx="4032000" cy="685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B29688D8-F5F4-36EE-2AD8-6093E5277831}"/>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2DB75A35-7415-B182-BDAA-6B6963FF10F1}"/>
              </a:ext>
            </a:extLst>
          </p:cNvPr>
          <p:cNvSpPr>
            <a:spLocks noGrp="1"/>
          </p:cNvSpPr>
          <p:nvPr>
            <p:ph type="sldNum" sz="quarter" idx="1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7" name="Espace réservé pour une image  12">
            <a:extLst>
              <a:ext uri="{FF2B5EF4-FFF2-40B4-BE49-F238E27FC236}">
                <a16:creationId xmlns:a16="http://schemas.microsoft.com/office/drawing/2014/main" id="{424A693B-B062-8FF2-610D-572BE2ABDAEB}"/>
              </a:ext>
            </a:extLst>
          </p:cNvPr>
          <p:cNvSpPr>
            <a:spLocks noGrp="1"/>
          </p:cNvSpPr>
          <p:nvPr>
            <p:ph type="pic" sz="quarter" idx="14" hasCustomPrompt="1"/>
          </p:nvPr>
        </p:nvSpPr>
        <p:spPr>
          <a:xfrm>
            <a:off x="612001" y="2497644"/>
            <a:ext cx="3420000" cy="1831456"/>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9" name="Titre 8">
            <a:extLst>
              <a:ext uri="{FF2B5EF4-FFF2-40B4-BE49-F238E27FC236}">
                <a16:creationId xmlns:a16="http://schemas.microsoft.com/office/drawing/2014/main" id="{3DE8F876-0B88-D309-25A4-FB8A566C3B55}"/>
              </a:ext>
            </a:extLst>
          </p:cNvPr>
          <p:cNvSpPr>
            <a:spLocks noGrp="1"/>
          </p:cNvSpPr>
          <p:nvPr>
            <p:ph type="title"/>
          </p:nvPr>
        </p:nvSpPr>
        <p:spPr>
          <a:xfrm>
            <a:off x="587374" y="1192044"/>
            <a:ext cx="6120000" cy="415498"/>
          </a:xfrm>
        </p:spPr>
        <p:txBody>
          <a:bodyPr/>
          <a:lstStyle/>
          <a:p>
            <a:r>
              <a:rPr lang="fr-FR" dirty="0"/>
              <a:t>Modifiez le style du titre</a:t>
            </a:r>
          </a:p>
        </p:txBody>
      </p:sp>
      <p:sp>
        <p:nvSpPr>
          <p:cNvPr id="12" name="Espace réservé pour une image  12">
            <a:extLst>
              <a:ext uri="{FF2B5EF4-FFF2-40B4-BE49-F238E27FC236}">
                <a16:creationId xmlns:a16="http://schemas.microsoft.com/office/drawing/2014/main" id="{3ACDF288-F76D-4816-B977-695563689EB7}"/>
              </a:ext>
            </a:extLst>
          </p:cNvPr>
          <p:cNvSpPr>
            <a:spLocks noGrp="1"/>
          </p:cNvSpPr>
          <p:nvPr>
            <p:ph type="pic" sz="quarter" idx="15" hasCustomPrompt="1"/>
          </p:nvPr>
        </p:nvSpPr>
        <p:spPr>
          <a:xfrm>
            <a:off x="4373923" y="2497644"/>
            <a:ext cx="3420000" cy="1831456"/>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13" name="Espace réservé du texte 9">
            <a:extLst>
              <a:ext uri="{FF2B5EF4-FFF2-40B4-BE49-F238E27FC236}">
                <a16:creationId xmlns:a16="http://schemas.microsoft.com/office/drawing/2014/main" id="{10E91D62-1725-8A1F-5688-C1D484A8C02B}"/>
              </a:ext>
            </a:extLst>
          </p:cNvPr>
          <p:cNvSpPr>
            <a:spLocks noGrp="1"/>
          </p:cNvSpPr>
          <p:nvPr>
            <p:ph type="body" sz="quarter" idx="17"/>
          </p:nvPr>
        </p:nvSpPr>
        <p:spPr>
          <a:xfrm>
            <a:off x="581624" y="4626732"/>
            <a:ext cx="3420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15" name="Espace réservé du texte 10">
            <a:extLst>
              <a:ext uri="{FF2B5EF4-FFF2-40B4-BE49-F238E27FC236}">
                <a16:creationId xmlns:a16="http://schemas.microsoft.com/office/drawing/2014/main" id="{6B152177-E342-51BB-EBDF-95A1DC3FF79E}"/>
              </a:ext>
            </a:extLst>
          </p:cNvPr>
          <p:cNvSpPr>
            <a:spLocks noGrp="1"/>
          </p:cNvSpPr>
          <p:nvPr>
            <p:ph type="body" sz="quarter" idx="19"/>
          </p:nvPr>
        </p:nvSpPr>
        <p:spPr>
          <a:xfrm>
            <a:off x="8719427" y="2497644"/>
            <a:ext cx="3132000" cy="1569660"/>
          </a:xfrm>
        </p:spPr>
        <p:txBody>
          <a:bodyPr/>
          <a:lstStyle>
            <a:lvl1pPr>
              <a:defRPr cap="all" baseline="0">
                <a:solidFill>
                  <a:schemeClr val="bg1"/>
                </a:solidFill>
              </a:defRPr>
            </a:lvl1pPr>
            <a:lvl2pPr>
              <a:buClr>
                <a:schemeClr val="bg1"/>
              </a:buClr>
              <a:defRPr>
                <a:solidFill>
                  <a:schemeClr val="bg1"/>
                </a:solidFill>
              </a:defRPr>
            </a:lvl2pPr>
            <a:lvl3pPr>
              <a:buClr>
                <a:schemeClr val="accent4"/>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7" name="Espace réservé du texte 9">
            <a:extLst>
              <a:ext uri="{FF2B5EF4-FFF2-40B4-BE49-F238E27FC236}">
                <a16:creationId xmlns:a16="http://schemas.microsoft.com/office/drawing/2014/main" id="{0C42C897-B31E-F66A-0AE5-1497EF7E7B15}"/>
              </a:ext>
            </a:extLst>
          </p:cNvPr>
          <p:cNvSpPr>
            <a:spLocks noGrp="1"/>
          </p:cNvSpPr>
          <p:nvPr>
            <p:ph type="body" sz="quarter" idx="20"/>
          </p:nvPr>
        </p:nvSpPr>
        <p:spPr>
          <a:xfrm>
            <a:off x="4367701" y="4626732"/>
            <a:ext cx="3420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pic>
        <p:nvPicPr>
          <p:cNvPr id="19" name="Graphique 18">
            <a:extLst>
              <a:ext uri="{FF2B5EF4-FFF2-40B4-BE49-F238E27FC236}">
                <a16:creationId xmlns:a16="http://schemas.microsoft.com/office/drawing/2014/main" id="{3E7B2D19-3680-4980-DD94-3E02B09D27E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9253"/>
          <a:stretch/>
        </p:blipFill>
        <p:spPr>
          <a:xfrm>
            <a:off x="6625219" y="106"/>
            <a:ext cx="3096000" cy="1880721"/>
          </a:xfrm>
          <a:prstGeom prst="rect">
            <a:avLst/>
          </a:prstGeom>
        </p:spPr>
      </p:pic>
    </p:spTree>
    <p:extLst>
      <p:ext uri="{BB962C8B-B14F-4D97-AF65-F5344CB8AC3E}">
        <p14:creationId xmlns:p14="http://schemas.microsoft.com/office/powerpoint/2010/main" val="35559468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focu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FD5FD-3D8B-F757-A816-B6B2D1B7FE34}"/>
              </a:ext>
            </a:extLst>
          </p:cNvPr>
          <p:cNvSpPr/>
          <p:nvPr userDrawn="1"/>
        </p:nvSpPr>
        <p:spPr>
          <a:xfrm>
            <a:off x="587375" y="2492896"/>
            <a:ext cx="3456000" cy="34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99F4772F-2D31-2E30-FDEE-2EBDD5D73786}"/>
              </a:ext>
            </a:extLst>
          </p:cNvPr>
          <p:cNvSpPr/>
          <p:nvPr userDrawn="1"/>
        </p:nvSpPr>
        <p:spPr>
          <a:xfrm>
            <a:off x="4384664" y="2492896"/>
            <a:ext cx="3456000" cy="34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F75F49F4-7212-D3AE-FD56-AD93823EDA08}"/>
              </a:ext>
            </a:extLst>
          </p:cNvPr>
          <p:cNvSpPr/>
          <p:nvPr userDrawn="1"/>
        </p:nvSpPr>
        <p:spPr>
          <a:xfrm>
            <a:off x="8148627" y="2492896"/>
            <a:ext cx="3456000" cy="34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DD58360-606E-606A-8EF3-5C39CC509F34}"/>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07077C78-4DB7-BF1A-4348-84C2E4F7B03B}"/>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28C111B2-1B64-E250-758D-BA24B1513B1C}"/>
              </a:ext>
            </a:extLst>
          </p:cNvPr>
          <p:cNvSpPr>
            <a:spLocks noGrp="1"/>
          </p:cNvSpPr>
          <p:nvPr>
            <p:ph type="sldNum" sz="quarter" idx="11"/>
          </p:nvPr>
        </p:nvSpPr>
        <p:spPr/>
        <p:txBody>
          <a:bodyPr/>
          <a:lstStyle/>
          <a:p>
            <a:fld id="{E8C60506-5BE4-4453-AE4B-F0F5E69C63A6}" type="slidenum">
              <a:rPr lang="fr-FR" smtClean="0"/>
              <a:pPr/>
              <a:t>‹N°›</a:t>
            </a:fld>
            <a:endParaRPr lang="fr-FR"/>
          </a:p>
        </p:txBody>
      </p:sp>
      <p:sp>
        <p:nvSpPr>
          <p:cNvPr id="10" name="Espace réservé du texte 9">
            <a:extLst>
              <a:ext uri="{FF2B5EF4-FFF2-40B4-BE49-F238E27FC236}">
                <a16:creationId xmlns:a16="http://schemas.microsoft.com/office/drawing/2014/main" id="{93D3FD5C-61D9-0D53-0BAB-71F24E5D2BD9}"/>
              </a:ext>
            </a:extLst>
          </p:cNvPr>
          <p:cNvSpPr>
            <a:spLocks noGrp="1"/>
          </p:cNvSpPr>
          <p:nvPr>
            <p:ph type="body" sz="quarter" idx="17"/>
          </p:nvPr>
        </p:nvSpPr>
        <p:spPr>
          <a:xfrm>
            <a:off x="4714351" y="4220896"/>
            <a:ext cx="2880000" cy="1184940"/>
          </a:xfrm>
        </p:spPr>
        <p:txBody>
          <a:bodyPr/>
          <a:lstStyle>
            <a:lvl1pPr>
              <a:spcAft>
                <a:spcPts val="600"/>
              </a:spcAft>
              <a:defRPr sz="1600" b="0" cap="all" baseline="0">
                <a:solidFill>
                  <a:schemeClr val="bg1"/>
                </a:solidFill>
                <a:latin typeface="+mj-lt"/>
              </a:defRPr>
            </a:lvl1pPr>
            <a:lvl2pPr marL="0" indent="0">
              <a:buFontTx/>
              <a:buNone/>
              <a:defRPr sz="1200" b="0" cap="none">
                <a:solidFill>
                  <a:schemeClr val="bg1"/>
                </a:solidFill>
                <a:latin typeface="+mn-lt"/>
              </a:defRPr>
            </a:lvl2pPr>
            <a:lvl3pPr marL="144000" indent="-144000">
              <a:buClr>
                <a:schemeClr val="bg1"/>
              </a:buClr>
              <a:buFont typeface="Wingdings" panose="05000000000000000000" pitchFamily="2" charset="2"/>
              <a:buChar char="l"/>
              <a:defRPr sz="1200" b="0" cap="none">
                <a:solidFill>
                  <a:schemeClr val="bg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12" name="Espace réservé du texte 9">
            <a:extLst>
              <a:ext uri="{FF2B5EF4-FFF2-40B4-BE49-F238E27FC236}">
                <a16:creationId xmlns:a16="http://schemas.microsoft.com/office/drawing/2014/main" id="{25C74C6E-70A9-23DB-AD4B-4393C184F2D5}"/>
              </a:ext>
            </a:extLst>
          </p:cNvPr>
          <p:cNvSpPr>
            <a:spLocks noGrp="1"/>
          </p:cNvSpPr>
          <p:nvPr>
            <p:ph type="body" sz="quarter" idx="18"/>
          </p:nvPr>
        </p:nvSpPr>
        <p:spPr>
          <a:xfrm>
            <a:off x="917291" y="4220896"/>
            <a:ext cx="2880000" cy="1184940"/>
          </a:xfrm>
        </p:spPr>
        <p:txBody>
          <a:bodyPr/>
          <a:lstStyle>
            <a:lvl1pPr>
              <a:spcAft>
                <a:spcPts val="600"/>
              </a:spcAft>
              <a:defRPr sz="1600" b="0" cap="all" baseline="0">
                <a:solidFill>
                  <a:schemeClr val="bg1"/>
                </a:solidFill>
                <a:latin typeface="+mj-lt"/>
              </a:defRPr>
            </a:lvl1pPr>
            <a:lvl2pPr marL="0" indent="0">
              <a:buFontTx/>
              <a:buNone/>
              <a:defRPr sz="1200" b="0" cap="none">
                <a:solidFill>
                  <a:schemeClr val="bg1"/>
                </a:solidFill>
                <a:latin typeface="+mn-lt"/>
              </a:defRPr>
            </a:lvl2pPr>
            <a:lvl3pPr marL="144000" indent="-144000">
              <a:buClr>
                <a:schemeClr val="bg1"/>
              </a:buClr>
              <a:buFont typeface="Wingdings" panose="05000000000000000000" pitchFamily="2" charset="2"/>
              <a:buChar char="l"/>
              <a:defRPr sz="1200" b="0" cap="none">
                <a:solidFill>
                  <a:schemeClr val="bg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13" name="Espace réservé du texte 9">
            <a:extLst>
              <a:ext uri="{FF2B5EF4-FFF2-40B4-BE49-F238E27FC236}">
                <a16:creationId xmlns:a16="http://schemas.microsoft.com/office/drawing/2014/main" id="{54B0FC41-2655-3325-80B4-075F0155AE45}"/>
              </a:ext>
            </a:extLst>
          </p:cNvPr>
          <p:cNvSpPr>
            <a:spLocks noGrp="1"/>
          </p:cNvSpPr>
          <p:nvPr>
            <p:ph type="body" sz="quarter" idx="19"/>
          </p:nvPr>
        </p:nvSpPr>
        <p:spPr>
          <a:xfrm>
            <a:off x="8419916" y="4224073"/>
            <a:ext cx="2880000" cy="1184940"/>
          </a:xfrm>
        </p:spPr>
        <p:txBody>
          <a:bodyPr/>
          <a:lstStyle>
            <a:lvl1pPr>
              <a:spcAft>
                <a:spcPts val="600"/>
              </a:spcAft>
              <a:defRPr sz="1600" b="0" cap="all" baseline="0">
                <a:solidFill>
                  <a:schemeClr val="bg1"/>
                </a:solidFill>
                <a:latin typeface="+mj-lt"/>
              </a:defRPr>
            </a:lvl1pPr>
            <a:lvl2pPr marL="0" indent="0">
              <a:buFontTx/>
              <a:buNone/>
              <a:defRPr sz="1200" b="0" cap="none">
                <a:solidFill>
                  <a:schemeClr val="bg1"/>
                </a:solidFill>
                <a:latin typeface="+mn-lt"/>
              </a:defRPr>
            </a:lvl2pPr>
            <a:lvl3pPr marL="144000" indent="-144000">
              <a:buClr>
                <a:schemeClr val="bg1"/>
              </a:buClr>
              <a:buFont typeface="Wingdings" panose="05000000000000000000" pitchFamily="2" charset="2"/>
              <a:buChar char="l"/>
              <a:defRPr sz="1200" b="0" cap="none">
                <a:solidFill>
                  <a:schemeClr val="bg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797736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suel + Texte sur aplat ble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67771D-9975-B100-904E-C6D060568D73}"/>
              </a:ext>
            </a:extLst>
          </p:cNvPr>
          <p:cNvSpPr/>
          <p:nvPr userDrawn="1"/>
        </p:nvSpPr>
        <p:spPr>
          <a:xfrm>
            <a:off x="7800000" y="1242000"/>
            <a:ext cx="4392000" cy="56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12">
            <a:extLst>
              <a:ext uri="{FF2B5EF4-FFF2-40B4-BE49-F238E27FC236}">
                <a16:creationId xmlns:a16="http://schemas.microsoft.com/office/drawing/2014/main" id="{FB494C47-FCD5-E080-D4E9-18FAD79C8AB7}"/>
              </a:ext>
            </a:extLst>
          </p:cNvPr>
          <p:cNvSpPr>
            <a:spLocks noGrp="1"/>
          </p:cNvSpPr>
          <p:nvPr>
            <p:ph type="pic" sz="quarter" idx="14" hasCustomPrompt="1"/>
          </p:nvPr>
        </p:nvSpPr>
        <p:spPr>
          <a:xfrm>
            <a:off x="1" y="1242000"/>
            <a:ext cx="7799999" cy="5616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2" name="Titre 1">
            <a:extLst>
              <a:ext uri="{FF2B5EF4-FFF2-40B4-BE49-F238E27FC236}">
                <a16:creationId xmlns:a16="http://schemas.microsoft.com/office/drawing/2014/main" id="{D2009A61-D5E1-BE19-B748-2FC451239C5B}"/>
              </a:ext>
            </a:extLst>
          </p:cNvPr>
          <p:cNvSpPr>
            <a:spLocks noGrp="1"/>
          </p:cNvSpPr>
          <p:nvPr>
            <p:ph type="title"/>
          </p:nvPr>
        </p:nvSpPr>
        <p:spPr>
          <a:xfrm>
            <a:off x="8292244" y="2345975"/>
            <a:ext cx="3456000" cy="830997"/>
          </a:xfrm>
        </p:spPr>
        <p:txBody>
          <a:bodyPr anchor="t"/>
          <a:lstStyle>
            <a:lvl1pPr>
              <a:defRPr>
                <a:solidFill>
                  <a:schemeClr val="bg1"/>
                </a:solidFill>
              </a:defRPr>
            </a:lvl1pPr>
          </a:lstStyle>
          <a:p>
            <a:r>
              <a:rPr lang="fr-FR"/>
              <a:t>Modifiez le style du titre</a:t>
            </a:r>
            <a:endParaRPr lang="fr-FR" dirty="0"/>
          </a:p>
        </p:txBody>
      </p:sp>
      <p:sp>
        <p:nvSpPr>
          <p:cNvPr id="3" name="Espace réservé du pied de page 2">
            <a:extLst>
              <a:ext uri="{FF2B5EF4-FFF2-40B4-BE49-F238E27FC236}">
                <a16:creationId xmlns:a16="http://schemas.microsoft.com/office/drawing/2014/main" id="{EE34361E-2182-68E2-3A5A-130A7DAFF77A}"/>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FBBE418A-8BA9-58D1-F230-AEC851DD9964}"/>
              </a:ext>
            </a:extLst>
          </p:cNvPr>
          <p:cNvSpPr>
            <a:spLocks noGrp="1"/>
          </p:cNvSpPr>
          <p:nvPr>
            <p:ph type="sldNum" sz="quarter" idx="1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7" name="Espace réservé du texte 10">
            <a:extLst>
              <a:ext uri="{FF2B5EF4-FFF2-40B4-BE49-F238E27FC236}">
                <a16:creationId xmlns:a16="http://schemas.microsoft.com/office/drawing/2014/main" id="{11A64F58-F407-658C-8024-CF37058A2821}"/>
              </a:ext>
            </a:extLst>
          </p:cNvPr>
          <p:cNvSpPr>
            <a:spLocks noGrp="1"/>
          </p:cNvSpPr>
          <p:nvPr>
            <p:ph type="body" sz="quarter" idx="15"/>
          </p:nvPr>
        </p:nvSpPr>
        <p:spPr>
          <a:xfrm>
            <a:off x="8292244" y="3825044"/>
            <a:ext cx="3456000" cy="1246495"/>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5" name="Graphique 35">
            <a:extLst>
              <a:ext uri="{FF2B5EF4-FFF2-40B4-BE49-F238E27FC236}">
                <a16:creationId xmlns:a16="http://schemas.microsoft.com/office/drawing/2014/main" id="{F7963604-94D9-A7C5-EEF1-496D910359F6}"/>
              </a:ext>
            </a:extLst>
          </p:cNvPr>
          <p:cNvSpPr/>
          <p:nvPr userDrawn="1"/>
        </p:nvSpPr>
        <p:spPr>
          <a:xfrm>
            <a:off x="9012324" y="0"/>
            <a:ext cx="1692000" cy="1835448"/>
          </a:xfrm>
          <a:custGeom>
            <a:avLst/>
            <a:gdLst>
              <a:gd name="connsiteX0" fmla="*/ 0 w 856440"/>
              <a:gd name="connsiteY0" fmla="*/ 0 h 1187454"/>
              <a:gd name="connsiteX1" fmla="*/ 856440 w 856440"/>
              <a:gd name="connsiteY1" fmla="*/ 0 h 1187454"/>
              <a:gd name="connsiteX2" fmla="*/ 856440 w 856440"/>
              <a:gd name="connsiteY2" fmla="*/ 1187455 h 1187454"/>
              <a:gd name="connsiteX3" fmla="*/ 0 w 856440"/>
              <a:gd name="connsiteY3" fmla="*/ 1187455 h 1187454"/>
            </a:gdLst>
            <a:ahLst/>
            <a:cxnLst>
              <a:cxn ang="0">
                <a:pos x="connsiteX0" y="connsiteY0"/>
              </a:cxn>
              <a:cxn ang="0">
                <a:pos x="connsiteX1" y="connsiteY1"/>
              </a:cxn>
              <a:cxn ang="0">
                <a:pos x="connsiteX2" y="connsiteY2"/>
              </a:cxn>
              <a:cxn ang="0">
                <a:pos x="connsiteX3" y="connsiteY3"/>
              </a:cxn>
            </a:cxnLst>
            <a:rect l="l" t="t" r="r" b="b"/>
            <a:pathLst>
              <a:path w="856440" h="1187454">
                <a:moveTo>
                  <a:pt x="0" y="0"/>
                </a:moveTo>
                <a:lnTo>
                  <a:pt x="856440" y="0"/>
                </a:lnTo>
                <a:lnTo>
                  <a:pt x="856440" y="1187455"/>
                </a:lnTo>
                <a:lnTo>
                  <a:pt x="0" y="1187455"/>
                </a:lnTo>
                <a:close/>
              </a:path>
            </a:pathLst>
          </a:custGeom>
          <a:solidFill>
            <a:schemeClr val="accent2"/>
          </a:solidFill>
          <a:ln w="21431" cap="flat">
            <a:noFill/>
            <a:prstDash val="solid"/>
            <a:miter/>
          </a:ln>
        </p:spPr>
        <p:txBody>
          <a:bodyPr rtlCol="0" anchor="ctr"/>
          <a:lstStyle/>
          <a:p>
            <a:endParaRPr lang="fr-FR"/>
          </a:p>
        </p:txBody>
      </p:sp>
    </p:spTree>
    <p:extLst>
      <p:ext uri="{BB962C8B-B14F-4D97-AF65-F5344CB8AC3E}">
        <p14:creationId xmlns:p14="http://schemas.microsoft.com/office/powerpoint/2010/main" val="4150880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cus + Visuel">
    <p:spTree>
      <p:nvGrpSpPr>
        <p:cNvPr id="1" name=""/>
        <p:cNvGrpSpPr/>
        <p:nvPr/>
      </p:nvGrpSpPr>
      <p:grpSpPr>
        <a:xfrm>
          <a:off x="0" y="0"/>
          <a:ext cx="0" cy="0"/>
          <a:chOff x="0" y="0"/>
          <a:chExt cx="0" cy="0"/>
        </a:xfrm>
      </p:grpSpPr>
      <p:sp>
        <p:nvSpPr>
          <p:cNvPr id="7" name="Espace réservé pour une image  12">
            <a:extLst>
              <a:ext uri="{FF2B5EF4-FFF2-40B4-BE49-F238E27FC236}">
                <a16:creationId xmlns:a16="http://schemas.microsoft.com/office/drawing/2014/main" id="{6EA2135F-0A5C-3936-B2D3-09C84004D384}"/>
              </a:ext>
            </a:extLst>
          </p:cNvPr>
          <p:cNvSpPr>
            <a:spLocks noGrp="1"/>
          </p:cNvSpPr>
          <p:nvPr>
            <p:ph type="pic" sz="quarter" idx="19" hasCustomPrompt="1"/>
          </p:nvPr>
        </p:nvSpPr>
        <p:spPr>
          <a:xfrm>
            <a:off x="5159896" y="0"/>
            <a:ext cx="7021119" cy="6858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2" name="Titre 1">
            <a:extLst>
              <a:ext uri="{FF2B5EF4-FFF2-40B4-BE49-F238E27FC236}">
                <a16:creationId xmlns:a16="http://schemas.microsoft.com/office/drawing/2014/main" id="{3F55DB58-8A8D-930E-E1E7-3CD5ACAB1FEC}"/>
              </a:ext>
            </a:extLst>
          </p:cNvPr>
          <p:cNvSpPr>
            <a:spLocks noGrp="1"/>
          </p:cNvSpPr>
          <p:nvPr>
            <p:ph type="title"/>
          </p:nvPr>
        </p:nvSpPr>
        <p:spPr>
          <a:xfrm>
            <a:off x="587375" y="1192044"/>
            <a:ext cx="4320493" cy="415498"/>
          </a:xfrm>
        </p:spPr>
        <p:txBody>
          <a:bodyPr/>
          <a:lstStyle/>
          <a:p>
            <a:r>
              <a:rPr lang="fr-FR" dirty="0"/>
              <a:t>Modifiez le style du titre</a:t>
            </a:r>
          </a:p>
        </p:txBody>
      </p:sp>
      <p:sp>
        <p:nvSpPr>
          <p:cNvPr id="3" name="Espace réservé du pied de page 2">
            <a:extLst>
              <a:ext uri="{FF2B5EF4-FFF2-40B4-BE49-F238E27FC236}">
                <a16:creationId xmlns:a16="http://schemas.microsoft.com/office/drawing/2014/main" id="{31C50208-26B8-193F-E100-30613BDFDD84}"/>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6A0E3F87-57D2-6AF5-E3CE-3D6BC258BB3B}"/>
              </a:ext>
            </a:extLst>
          </p:cNvPr>
          <p:cNvSpPr>
            <a:spLocks noGrp="1"/>
          </p:cNvSpPr>
          <p:nvPr>
            <p:ph type="sldNum" sz="quarter" idx="1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9" name="Espace réservé du texte 9">
            <a:extLst>
              <a:ext uri="{FF2B5EF4-FFF2-40B4-BE49-F238E27FC236}">
                <a16:creationId xmlns:a16="http://schemas.microsoft.com/office/drawing/2014/main" id="{662AA3CF-1B88-7E34-7FC0-644F6754BDD9}"/>
              </a:ext>
            </a:extLst>
          </p:cNvPr>
          <p:cNvSpPr>
            <a:spLocks noGrp="1"/>
          </p:cNvSpPr>
          <p:nvPr>
            <p:ph type="body" sz="quarter" idx="17"/>
          </p:nvPr>
        </p:nvSpPr>
        <p:spPr>
          <a:xfrm>
            <a:off x="2135560" y="2600908"/>
            <a:ext cx="2772308" cy="400110"/>
          </a:xfrm>
        </p:spPr>
        <p:txBody>
          <a:bodyPr/>
          <a:lstStyle>
            <a:lvl1pPr>
              <a:spcAft>
                <a:spcPts val="0"/>
              </a:spcAft>
              <a:defRPr sz="1300" b="0" cap="none" baseline="0">
                <a:solidFill>
                  <a:schemeClr val="tx1"/>
                </a:solidFill>
                <a:latin typeface="+mn-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Cliquez pour modifier les styles du texte du masque</a:t>
            </a:r>
          </a:p>
        </p:txBody>
      </p:sp>
    </p:spTree>
    <p:extLst>
      <p:ext uri="{BB962C8B-B14F-4D97-AF65-F5344CB8AC3E}">
        <p14:creationId xmlns:p14="http://schemas.microsoft.com/office/powerpoint/2010/main" val="22557300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B29688D8-F5F4-36EE-2AD8-6093E5277831}"/>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9" name="Titre 8">
            <a:extLst>
              <a:ext uri="{FF2B5EF4-FFF2-40B4-BE49-F238E27FC236}">
                <a16:creationId xmlns:a16="http://schemas.microsoft.com/office/drawing/2014/main" id="{3DE8F876-0B88-D309-25A4-FB8A566C3B55}"/>
              </a:ext>
            </a:extLst>
          </p:cNvPr>
          <p:cNvSpPr>
            <a:spLocks noGrp="1"/>
          </p:cNvSpPr>
          <p:nvPr>
            <p:ph type="title"/>
          </p:nvPr>
        </p:nvSpPr>
        <p:spPr>
          <a:xfrm>
            <a:off x="587374" y="1192044"/>
            <a:ext cx="6120000" cy="415498"/>
          </a:xfrm>
        </p:spPr>
        <p:txBody>
          <a:bodyPr/>
          <a:lstStyle/>
          <a:p>
            <a:r>
              <a:rPr lang="fr-FR" dirty="0"/>
              <a:t>Modifiez le style du titre</a:t>
            </a:r>
          </a:p>
        </p:txBody>
      </p:sp>
      <p:sp>
        <p:nvSpPr>
          <p:cNvPr id="13" name="Espace réservé du texte 9">
            <a:extLst>
              <a:ext uri="{FF2B5EF4-FFF2-40B4-BE49-F238E27FC236}">
                <a16:creationId xmlns:a16="http://schemas.microsoft.com/office/drawing/2014/main" id="{10E91D62-1725-8A1F-5688-C1D484A8C02B}"/>
              </a:ext>
            </a:extLst>
          </p:cNvPr>
          <p:cNvSpPr>
            <a:spLocks noGrp="1"/>
          </p:cNvSpPr>
          <p:nvPr>
            <p:ph type="body" sz="quarter" idx="17"/>
          </p:nvPr>
        </p:nvSpPr>
        <p:spPr>
          <a:xfrm>
            <a:off x="581624" y="4041068"/>
            <a:ext cx="3132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17" name="Espace réservé du texte 9">
            <a:extLst>
              <a:ext uri="{FF2B5EF4-FFF2-40B4-BE49-F238E27FC236}">
                <a16:creationId xmlns:a16="http://schemas.microsoft.com/office/drawing/2014/main" id="{0C42C897-B31E-F66A-0AE5-1497EF7E7B15}"/>
              </a:ext>
            </a:extLst>
          </p:cNvPr>
          <p:cNvSpPr>
            <a:spLocks noGrp="1"/>
          </p:cNvSpPr>
          <p:nvPr>
            <p:ph type="body" sz="quarter" idx="20"/>
          </p:nvPr>
        </p:nvSpPr>
        <p:spPr>
          <a:xfrm>
            <a:off x="8472264" y="2744776"/>
            <a:ext cx="3132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2" name="Espace réservé du numéro de diapositive 1">
            <a:extLst>
              <a:ext uri="{FF2B5EF4-FFF2-40B4-BE49-F238E27FC236}">
                <a16:creationId xmlns:a16="http://schemas.microsoft.com/office/drawing/2014/main" id="{5D7EB9A3-FB35-DD64-0F12-5DAD1562B3D6}"/>
              </a:ext>
            </a:extLst>
          </p:cNvPr>
          <p:cNvSpPr>
            <a:spLocks noGrp="1"/>
          </p:cNvSpPr>
          <p:nvPr>
            <p:ph type="sldNum" sz="quarter" idx="21"/>
          </p:nvPr>
        </p:nvSpPr>
        <p:spPr/>
        <p:txBody>
          <a:bodyPr/>
          <a:lstStyle/>
          <a:p>
            <a:fld id="{E8C60506-5BE4-4453-AE4B-F0F5E69C63A6}" type="slidenum">
              <a:rPr lang="fr-FR" smtClean="0"/>
              <a:pPr/>
              <a:t>‹N°›</a:t>
            </a:fld>
            <a:endParaRPr lang="fr-FR"/>
          </a:p>
        </p:txBody>
      </p:sp>
      <p:sp>
        <p:nvSpPr>
          <p:cNvPr id="6" name="Espace réservé du graphique 5">
            <a:extLst>
              <a:ext uri="{FF2B5EF4-FFF2-40B4-BE49-F238E27FC236}">
                <a16:creationId xmlns:a16="http://schemas.microsoft.com/office/drawing/2014/main" id="{FB8B572F-153B-E963-CDE1-51742FEE2319}"/>
              </a:ext>
            </a:extLst>
          </p:cNvPr>
          <p:cNvSpPr>
            <a:spLocks noGrp="1"/>
          </p:cNvSpPr>
          <p:nvPr>
            <p:ph type="chart" sz="quarter" idx="22" hasCustomPrompt="1"/>
          </p:nvPr>
        </p:nvSpPr>
        <p:spPr>
          <a:xfrm>
            <a:off x="3917759" y="1818692"/>
            <a:ext cx="4356482" cy="2942456"/>
          </a:xfrm>
        </p:spPr>
        <p:txBody>
          <a:bodyPr bIns="900000" anchor="ctr">
            <a:noAutofit/>
          </a:bodyPr>
          <a:lstStyle>
            <a:lvl1pPr algn="ctr">
              <a:defRPr sz="1200">
                <a:solidFill>
                  <a:schemeClr val="tx1"/>
                </a:solidFill>
                <a:latin typeface="+mn-lt"/>
              </a:defRPr>
            </a:lvl1pPr>
          </a:lstStyle>
          <a:p>
            <a:r>
              <a:rPr lang="fr-FR" dirty="0"/>
              <a:t>Cliquez ici pour insérer un graphique</a:t>
            </a:r>
            <a:br>
              <a:rPr lang="fr-FR" dirty="0"/>
            </a:br>
            <a:r>
              <a:rPr lang="fr-FR" dirty="0"/>
              <a:t>↓</a:t>
            </a:r>
          </a:p>
        </p:txBody>
      </p:sp>
      <p:sp>
        <p:nvSpPr>
          <p:cNvPr id="16" name="Espace réservé du texte 9">
            <a:extLst>
              <a:ext uri="{FF2B5EF4-FFF2-40B4-BE49-F238E27FC236}">
                <a16:creationId xmlns:a16="http://schemas.microsoft.com/office/drawing/2014/main" id="{FCDE2FA3-237D-B989-E242-614C134238E3}"/>
              </a:ext>
            </a:extLst>
          </p:cNvPr>
          <p:cNvSpPr>
            <a:spLocks noGrp="1"/>
          </p:cNvSpPr>
          <p:nvPr>
            <p:ph type="body" sz="quarter" idx="23" hasCustomPrompt="1"/>
          </p:nvPr>
        </p:nvSpPr>
        <p:spPr>
          <a:xfrm>
            <a:off x="587375" y="2918142"/>
            <a:ext cx="808482" cy="978910"/>
          </a:xfrm>
        </p:spPr>
        <p:txBody>
          <a:bodyPr wrap="none">
            <a:noAutofit/>
          </a:bodyPr>
          <a:lstStyle>
            <a:lvl1pPr>
              <a:lnSpc>
                <a:spcPct val="90000"/>
              </a:lnSpc>
              <a:spcAft>
                <a:spcPts val="0"/>
              </a:spcAft>
              <a:defRPr sz="8600" b="0" cap="none" baseline="0">
                <a:solidFill>
                  <a:schemeClr val="accent3"/>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18" name="Espace réservé du texte 9">
            <a:extLst>
              <a:ext uri="{FF2B5EF4-FFF2-40B4-BE49-F238E27FC236}">
                <a16:creationId xmlns:a16="http://schemas.microsoft.com/office/drawing/2014/main" id="{8A662A43-9179-E0CA-BDE7-CDE6575126E9}"/>
              </a:ext>
            </a:extLst>
          </p:cNvPr>
          <p:cNvSpPr>
            <a:spLocks noGrp="1"/>
          </p:cNvSpPr>
          <p:nvPr>
            <p:ph type="body" sz="quarter" idx="24" hasCustomPrompt="1"/>
          </p:nvPr>
        </p:nvSpPr>
        <p:spPr>
          <a:xfrm>
            <a:off x="991616" y="2918142"/>
            <a:ext cx="808482" cy="978910"/>
          </a:xfrm>
        </p:spPr>
        <p:txBody>
          <a:bodyPr wrap="none">
            <a:noAutofit/>
          </a:bodyPr>
          <a:lstStyle>
            <a:lvl1pPr>
              <a:lnSpc>
                <a:spcPct val="90000"/>
              </a:lnSpc>
              <a:spcAft>
                <a:spcPts val="0"/>
              </a:spcAft>
              <a:defRPr sz="8600" b="0" cap="none" baseline="0">
                <a:solidFill>
                  <a:schemeClr val="accent1">
                    <a:alpha val="80000"/>
                  </a:schemeClr>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20" name="Espace réservé du texte 9">
            <a:extLst>
              <a:ext uri="{FF2B5EF4-FFF2-40B4-BE49-F238E27FC236}">
                <a16:creationId xmlns:a16="http://schemas.microsoft.com/office/drawing/2014/main" id="{85DEAFF0-9EB6-3A36-D56C-BD8C203FDF92}"/>
              </a:ext>
            </a:extLst>
          </p:cNvPr>
          <p:cNvSpPr>
            <a:spLocks noGrp="1"/>
          </p:cNvSpPr>
          <p:nvPr>
            <p:ph type="body" sz="quarter" idx="25"/>
          </p:nvPr>
        </p:nvSpPr>
        <p:spPr>
          <a:xfrm>
            <a:off x="8472625" y="5088860"/>
            <a:ext cx="3132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21" name="Espace réservé du texte 9">
            <a:extLst>
              <a:ext uri="{FF2B5EF4-FFF2-40B4-BE49-F238E27FC236}">
                <a16:creationId xmlns:a16="http://schemas.microsoft.com/office/drawing/2014/main" id="{89B559E6-21B6-D4F2-4199-7FB46B01B5C8}"/>
              </a:ext>
            </a:extLst>
          </p:cNvPr>
          <p:cNvSpPr>
            <a:spLocks noGrp="1"/>
          </p:cNvSpPr>
          <p:nvPr>
            <p:ph type="body" sz="quarter" idx="26" hasCustomPrompt="1"/>
          </p:nvPr>
        </p:nvSpPr>
        <p:spPr>
          <a:xfrm>
            <a:off x="8472264" y="1664804"/>
            <a:ext cx="808482" cy="978910"/>
          </a:xfrm>
        </p:spPr>
        <p:txBody>
          <a:bodyPr wrap="none">
            <a:noAutofit/>
          </a:bodyPr>
          <a:lstStyle>
            <a:lvl1pPr>
              <a:lnSpc>
                <a:spcPct val="90000"/>
              </a:lnSpc>
              <a:spcAft>
                <a:spcPts val="0"/>
              </a:spcAft>
              <a:defRPr sz="8600" b="0" cap="none" baseline="0">
                <a:solidFill>
                  <a:schemeClr val="accent1"/>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22" name="Espace réservé du texte 9">
            <a:extLst>
              <a:ext uri="{FF2B5EF4-FFF2-40B4-BE49-F238E27FC236}">
                <a16:creationId xmlns:a16="http://schemas.microsoft.com/office/drawing/2014/main" id="{E8B1FE0F-A9C5-2CE2-CF8D-88020CE16112}"/>
              </a:ext>
            </a:extLst>
          </p:cNvPr>
          <p:cNvSpPr>
            <a:spLocks noGrp="1"/>
          </p:cNvSpPr>
          <p:nvPr>
            <p:ph type="body" sz="quarter" idx="27" hasCustomPrompt="1"/>
          </p:nvPr>
        </p:nvSpPr>
        <p:spPr>
          <a:xfrm>
            <a:off x="8876505" y="1664804"/>
            <a:ext cx="808482" cy="978910"/>
          </a:xfrm>
        </p:spPr>
        <p:txBody>
          <a:bodyPr wrap="none">
            <a:noAutofit/>
          </a:bodyPr>
          <a:lstStyle>
            <a:lvl1pPr>
              <a:lnSpc>
                <a:spcPct val="90000"/>
              </a:lnSpc>
              <a:spcAft>
                <a:spcPts val="0"/>
              </a:spcAft>
              <a:defRPr sz="8600" b="0" cap="none" baseline="0">
                <a:solidFill>
                  <a:schemeClr val="accent3">
                    <a:alpha val="80000"/>
                  </a:schemeClr>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27" name="Espace réservé du texte 9">
            <a:extLst>
              <a:ext uri="{FF2B5EF4-FFF2-40B4-BE49-F238E27FC236}">
                <a16:creationId xmlns:a16="http://schemas.microsoft.com/office/drawing/2014/main" id="{2A3F614A-15C3-ED2B-BF75-050440282F42}"/>
              </a:ext>
            </a:extLst>
          </p:cNvPr>
          <p:cNvSpPr>
            <a:spLocks noGrp="1"/>
          </p:cNvSpPr>
          <p:nvPr>
            <p:ph type="body" sz="quarter" idx="28" hasCustomPrompt="1"/>
          </p:nvPr>
        </p:nvSpPr>
        <p:spPr>
          <a:xfrm>
            <a:off x="8479817" y="4030778"/>
            <a:ext cx="808482" cy="978910"/>
          </a:xfrm>
        </p:spPr>
        <p:txBody>
          <a:bodyPr wrap="none">
            <a:noAutofit/>
          </a:bodyPr>
          <a:lstStyle>
            <a:lvl1pPr>
              <a:lnSpc>
                <a:spcPct val="90000"/>
              </a:lnSpc>
              <a:spcAft>
                <a:spcPts val="0"/>
              </a:spcAft>
              <a:defRPr sz="8600" b="0" cap="none" baseline="0">
                <a:solidFill>
                  <a:schemeClr val="accent3"/>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28" name="Espace réservé du texte 9">
            <a:extLst>
              <a:ext uri="{FF2B5EF4-FFF2-40B4-BE49-F238E27FC236}">
                <a16:creationId xmlns:a16="http://schemas.microsoft.com/office/drawing/2014/main" id="{F7720782-4799-EB1F-44BF-4E740A4BF4B1}"/>
              </a:ext>
            </a:extLst>
          </p:cNvPr>
          <p:cNvSpPr>
            <a:spLocks noGrp="1"/>
          </p:cNvSpPr>
          <p:nvPr>
            <p:ph type="body" sz="quarter" idx="29" hasCustomPrompt="1"/>
          </p:nvPr>
        </p:nvSpPr>
        <p:spPr>
          <a:xfrm>
            <a:off x="8884058" y="4030778"/>
            <a:ext cx="808482" cy="978910"/>
          </a:xfrm>
        </p:spPr>
        <p:txBody>
          <a:bodyPr wrap="none">
            <a:noAutofit/>
          </a:bodyPr>
          <a:lstStyle>
            <a:lvl1pPr>
              <a:lnSpc>
                <a:spcPct val="90000"/>
              </a:lnSpc>
              <a:spcAft>
                <a:spcPts val="0"/>
              </a:spcAft>
              <a:defRPr sz="8600" b="0" cap="none" baseline="0">
                <a:solidFill>
                  <a:schemeClr val="accent2">
                    <a:alpha val="80000"/>
                  </a:schemeClr>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Tree>
    <p:extLst>
      <p:ext uri="{BB962C8B-B14F-4D97-AF65-F5344CB8AC3E}">
        <p14:creationId xmlns:p14="http://schemas.microsoft.com/office/powerpoint/2010/main" val="35974214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aphique + Visuel">
    <p:spTree>
      <p:nvGrpSpPr>
        <p:cNvPr id="1" name=""/>
        <p:cNvGrpSpPr/>
        <p:nvPr/>
      </p:nvGrpSpPr>
      <p:grpSpPr>
        <a:xfrm>
          <a:off x="0" y="0"/>
          <a:ext cx="0" cy="0"/>
          <a:chOff x="0" y="0"/>
          <a:chExt cx="0" cy="0"/>
        </a:xfrm>
      </p:grpSpPr>
      <p:sp>
        <p:nvSpPr>
          <p:cNvPr id="15" name="Espace réservé pour une image  12">
            <a:extLst>
              <a:ext uri="{FF2B5EF4-FFF2-40B4-BE49-F238E27FC236}">
                <a16:creationId xmlns:a16="http://schemas.microsoft.com/office/drawing/2014/main" id="{05BBA74A-649F-3C6A-AD2D-6229A402EFA8}"/>
              </a:ext>
            </a:extLst>
          </p:cNvPr>
          <p:cNvSpPr>
            <a:spLocks noGrp="1"/>
          </p:cNvSpPr>
          <p:nvPr>
            <p:ph type="pic" sz="quarter" idx="19" hasCustomPrompt="1"/>
          </p:nvPr>
        </p:nvSpPr>
        <p:spPr>
          <a:xfrm>
            <a:off x="8087205" y="0"/>
            <a:ext cx="4104795" cy="6858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3" name="Espace réservé du pied de page 2">
            <a:extLst>
              <a:ext uri="{FF2B5EF4-FFF2-40B4-BE49-F238E27FC236}">
                <a16:creationId xmlns:a16="http://schemas.microsoft.com/office/drawing/2014/main" id="{B29688D8-F5F4-36EE-2AD8-6093E5277831}"/>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9" name="Titre 8">
            <a:extLst>
              <a:ext uri="{FF2B5EF4-FFF2-40B4-BE49-F238E27FC236}">
                <a16:creationId xmlns:a16="http://schemas.microsoft.com/office/drawing/2014/main" id="{3DE8F876-0B88-D309-25A4-FB8A566C3B55}"/>
              </a:ext>
            </a:extLst>
          </p:cNvPr>
          <p:cNvSpPr>
            <a:spLocks noGrp="1"/>
          </p:cNvSpPr>
          <p:nvPr>
            <p:ph type="title"/>
          </p:nvPr>
        </p:nvSpPr>
        <p:spPr>
          <a:xfrm>
            <a:off x="587374" y="1192044"/>
            <a:ext cx="6120000" cy="415498"/>
          </a:xfrm>
        </p:spPr>
        <p:txBody>
          <a:bodyPr/>
          <a:lstStyle/>
          <a:p>
            <a:r>
              <a:rPr lang="fr-FR" dirty="0"/>
              <a:t>Modifiez le style du titre</a:t>
            </a:r>
          </a:p>
        </p:txBody>
      </p:sp>
      <p:sp>
        <p:nvSpPr>
          <p:cNvPr id="13" name="Espace réservé du texte 9">
            <a:extLst>
              <a:ext uri="{FF2B5EF4-FFF2-40B4-BE49-F238E27FC236}">
                <a16:creationId xmlns:a16="http://schemas.microsoft.com/office/drawing/2014/main" id="{10E91D62-1725-8A1F-5688-C1D484A8C02B}"/>
              </a:ext>
            </a:extLst>
          </p:cNvPr>
          <p:cNvSpPr>
            <a:spLocks noGrp="1"/>
          </p:cNvSpPr>
          <p:nvPr>
            <p:ph type="body" sz="quarter" idx="17"/>
          </p:nvPr>
        </p:nvSpPr>
        <p:spPr>
          <a:xfrm>
            <a:off x="4367808" y="2637780"/>
            <a:ext cx="3420000" cy="2308324"/>
          </a:xfrm>
        </p:spPr>
        <p:txBody>
          <a:bodyPr/>
          <a:lstStyle>
            <a:lvl1pPr>
              <a:spcAft>
                <a:spcPts val="1200"/>
              </a:spcAft>
              <a:defRPr sz="1600" b="0" cap="all" baseline="0">
                <a:solidFill>
                  <a:schemeClr val="accent2"/>
                </a:solidFill>
                <a:latin typeface="+mj-lt"/>
              </a:defRPr>
            </a:lvl1pPr>
            <a:lvl2pPr marL="0" indent="0">
              <a:lnSpc>
                <a:spcPct val="80000"/>
              </a:lnSpc>
              <a:buFontTx/>
              <a:buNone/>
              <a:defRPr sz="10000" b="0" cap="none">
                <a:solidFill>
                  <a:schemeClr val="accent3"/>
                </a:solidFill>
                <a:latin typeface="+mj-lt"/>
              </a:defRPr>
            </a:lvl2pPr>
            <a:lvl3pPr marL="0" indent="0">
              <a:buFontTx/>
              <a:buNone/>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00</a:t>
            </a:r>
          </a:p>
          <a:p>
            <a:pPr lvl="2"/>
            <a:r>
              <a:rPr lang="fr-FR" dirty="0"/>
              <a:t>Troisième niveau</a:t>
            </a:r>
          </a:p>
        </p:txBody>
      </p:sp>
      <p:sp>
        <p:nvSpPr>
          <p:cNvPr id="2" name="Espace réservé du numéro de diapositive 1">
            <a:extLst>
              <a:ext uri="{FF2B5EF4-FFF2-40B4-BE49-F238E27FC236}">
                <a16:creationId xmlns:a16="http://schemas.microsoft.com/office/drawing/2014/main" id="{5D7EB9A3-FB35-DD64-0F12-5DAD1562B3D6}"/>
              </a:ext>
            </a:extLst>
          </p:cNvPr>
          <p:cNvSpPr>
            <a:spLocks noGrp="1"/>
          </p:cNvSpPr>
          <p:nvPr>
            <p:ph type="sldNum" sz="quarter" idx="2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6" name="Espace réservé du graphique 5">
            <a:extLst>
              <a:ext uri="{FF2B5EF4-FFF2-40B4-BE49-F238E27FC236}">
                <a16:creationId xmlns:a16="http://schemas.microsoft.com/office/drawing/2014/main" id="{FB8B572F-153B-E963-CDE1-51742FEE2319}"/>
              </a:ext>
            </a:extLst>
          </p:cNvPr>
          <p:cNvSpPr>
            <a:spLocks noGrp="1"/>
          </p:cNvSpPr>
          <p:nvPr>
            <p:ph type="chart" sz="quarter" idx="22" hasCustomPrompt="1"/>
          </p:nvPr>
        </p:nvSpPr>
        <p:spPr>
          <a:xfrm>
            <a:off x="599116" y="2370784"/>
            <a:ext cx="3600000" cy="3888000"/>
          </a:xfrm>
        </p:spPr>
        <p:txBody>
          <a:bodyPr bIns="900000" anchor="ctr">
            <a:noAutofit/>
          </a:bodyPr>
          <a:lstStyle>
            <a:lvl1pPr algn="ctr">
              <a:defRPr sz="1200">
                <a:solidFill>
                  <a:schemeClr val="tx1"/>
                </a:solidFill>
                <a:latin typeface="+mn-lt"/>
              </a:defRPr>
            </a:lvl1pPr>
          </a:lstStyle>
          <a:p>
            <a:r>
              <a:rPr lang="fr-FR" dirty="0"/>
              <a:t>Cliquez ici pour insérer un graphique</a:t>
            </a:r>
            <a:br>
              <a:rPr lang="fr-FR" dirty="0"/>
            </a:br>
            <a:r>
              <a:rPr lang="fr-FR" dirty="0"/>
              <a:t>↓</a:t>
            </a:r>
          </a:p>
        </p:txBody>
      </p:sp>
    </p:spTree>
    <p:extLst>
      <p:ext uri="{BB962C8B-B14F-4D97-AF65-F5344CB8AC3E}">
        <p14:creationId xmlns:p14="http://schemas.microsoft.com/office/powerpoint/2010/main" val="11420415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exte sur aplat + Graphiq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67771D-9975-B100-904E-C6D060568D73}"/>
              </a:ext>
            </a:extLst>
          </p:cNvPr>
          <p:cNvSpPr/>
          <p:nvPr userDrawn="1"/>
        </p:nvSpPr>
        <p:spPr>
          <a:xfrm>
            <a:off x="0" y="0"/>
            <a:ext cx="12192000" cy="37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A448F5C1-B1AB-2EC8-06B1-71B0E707D8EA}"/>
              </a:ext>
            </a:extLst>
          </p:cNvPr>
          <p:cNvSpPr/>
          <p:nvPr userDrawn="1"/>
        </p:nvSpPr>
        <p:spPr>
          <a:xfrm>
            <a:off x="4385999" y="2499187"/>
            <a:ext cx="7200000" cy="3600000"/>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EE34361E-2182-68E2-3A5A-130A7DAFF77A}"/>
              </a:ext>
            </a:extLst>
          </p:cNvPr>
          <p:cNvSpPr>
            <a:spLocks noGrp="1"/>
          </p:cNvSpPr>
          <p:nvPr>
            <p:ph type="ftr" sz="quarter" idx="10"/>
          </p:nvPr>
        </p:nvSpPr>
        <p:spPr/>
        <p:txBody>
          <a:bodyPr/>
          <a:lstStyle>
            <a:lvl1pPr>
              <a:defRPr>
                <a:solidFill>
                  <a:schemeClr val="bg1"/>
                </a:solidFill>
              </a:defRPr>
            </a:lvl1pPr>
          </a:lstStyle>
          <a:p>
            <a:r>
              <a:rPr lang="fr-FR"/>
              <a:t>TITRE DE LA PRÉSENTATION - TITRE DE LA PARTIE (ARIAL NON GRAS MANUEL)</a:t>
            </a:r>
            <a:endParaRPr lang="fr-FR" dirty="0"/>
          </a:p>
        </p:txBody>
      </p:sp>
      <p:sp>
        <p:nvSpPr>
          <p:cNvPr id="11" name="Espace réservé du numéro de diapositive 10">
            <a:extLst>
              <a:ext uri="{FF2B5EF4-FFF2-40B4-BE49-F238E27FC236}">
                <a16:creationId xmlns:a16="http://schemas.microsoft.com/office/drawing/2014/main" id="{128150EB-B1D8-B9A1-6096-4F602C53209E}"/>
              </a:ext>
            </a:extLst>
          </p:cNvPr>
          <p:cNvSpPr>
            <a:spLocks noGrp="1"/>
          </p:cNvSpPr>
          <p:nvPr>
            <p:ph type="sldNum" sz="quarter" idx="18"/>
          </p:nvPr>
        </p:nvSpPr>
        <p:spPr/>
        <p:txBody>
          <a:bodyPr/>
          <a:lstStyle/>
          <a:p>
            <a:fld id="{E8C60506-5BE4-4453-AE4B-F0F5E69C63A6}" type="slidenum">
              <a:rPr lang="fr-FR" smtClean="0"/>
              <a:pPr/>
              <a:t>‹N°›</a:t>
            </a:fld>
            <a:endParaRPr lang="fr-FR"/>
          </a:p>
        </p:txBody>
      </p:sp>
      <p:pic>
        <p:nvPicPr>
          <p:cNvPr id="12" name="Image 11">
            <a:extLst>
              <a:ext uri="{FF2B5EF4-FFF2-40B4-BE49-F238E27FC236}">
                <a16:creationId xmlns:a16="http://schemas.microsoft.com/office/drawing/2014/main" id="{121A596C-842D-4942-AAC6-AD63DCF3B00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564386" y="509868"/>
            <a:ext cx="540000" cy="329778"/>
          </a:xfrm>
          <a:prstGeom prst="rect">
            <a:avLst/>
          </a:prstGeom>
        </p:spPr>
      </p:pic>
      <p:sp>
        <p:nvSpPr>
          <p:cNvPr id="6" name="Titre 5">
            <a:extLst>
              <a:ext uri="{FF2B5EF4-FFF2-40B4-BE49-F238E27FC236}">
                <a16:creationId xmlns:a16="http://schemas.microsoft.com/office/drawing/2014/main" id="{0B06C8C7-66A2-52F3-15CE-2240A1900685}"/>
              </a:ext>
            </a:extLst>
          </p:cNvPr>
          <p:cNvSpPr>
            <a:spLocks noGrp="1"/>
          </p:cNvSpPr>
          <p:nvPr>
            <p:ph type="title"/>
          </p:nvPr>
        </p:nvSpPr>
        <p:spPr/>
        <p:txBody>
          <a:bodyPr/>
          <a:lstStyle>
            <a:lvl1pPr>
              <a:defRPr>
                <a:solidFill>
                  <a:schemeClr val="bg1"/>
                </a:solidFill>
              </a:defRPr>
            </a:lvl1pPr>
          </a:lstStyle>
          <a:p>
            <a:r>
              <a:rPr lang="fr-FR" dirty="0"/>
              <a:t>Modifiez le style du titre</a:t>
            </a:r>
          </a:p>
        </p:txBody>
      </p:sp>
      <p:sp>
        <p:nvSpPr>
          <p:cNvPr id="15" name="Rectangle 14">
            <a:extLst>
              <a:ext uri="{FF2B5EF4-FFF2-40B4-BE49-F238E27FC236}">
                <a16:creationId xmlns:a16="http://schemas.microsoft.com/office/drawing/2014/main" id="{78C374FB-E08D-C9EC-7987-9AFDE2DC07D6}"/>
              </a:ext>
            </a:extLst>
          </p:cNvPr>
          <p:cNvSpPr/>
          <p:nvPr userDrawn="1"/>
        </p:nvSpPr>
        <p:spPr>
          <a:xfrm>
            <a:off x="601811" y="2502000"/>
            <a:ext cx="3420000" cy="30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texte 10">
            <a:extLst>
              <a:ext uri="{FF2B5EF4-FFF2-40B4-BE49-F238E27FC236}">
                <a16:creationId xmlns:a16="http://schemas.microsoft.com/office/drawing/2014/main" id="{A7550E62-8802-B91D-EF95-B010CEB4C2CC}"/>
              </a:ext>
            </a:extLst>
          </p:cNvPr>
          <p:cNvSpPr>
            <a:spLocks noGrp="1"/>
          </p:cNvSpPr>
          <p:nvPr>
            <p:ph type="body" sz="quarter" idx="15"/>
          </p:nvPr>
        </p:nvSpPr>
        <p:spPr>
          <a:xfrm>
            <a:off x="866124" y="2785767"/>
            <a:ext cx="2952000" cy="1569660"/>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7" name="Espace réservé du graphique 5">
            <a:extLst>
              <a:ext uri="{FF2B5EF4-FFF2-40B4-BE49-F238E27FC236}">
                <a16:creationId xmlns:a16="http://schemas.microsoft.com/office/drawing/2014/main" id="{8D366768-113E-9D0B-0F8A-E57A75DA7490}"/>
              </a:ext>
            </a:extLst>
          </p:cNvPr>
          <p:cNvSpPr>
            <a:spLocks noGrp="1"/>
          </p:cNvSpPr>
          <p:nvPr>
            <p:ph type="chart" sz="quarter" idx="22" hasCustomPrompt="1"/>
          </p:nvPr>
        </p:nvSpPr>
        <p:spPr>
          <a:xfrm>
            <a:off x="4547827" y="2799478"/>
            <a:ext cx="3060000" cy="3060000"/>
          </a:xfrm>
        </p:spPr>
        <p:txBody>
          <a:bodyPr bIns="900000" anchor="ctr">
            <a:noAutofit/>
          </a:bodyPr>
          <a:lstStyle>
            <a:lvl1pPr algn="ctr">
              <a:defRPr sz="1200">
                <a:solidFill>
                  <a:schemeClr val="tx1"/>
                </a:solidFill>
                <a:latin typeface="+mn-lt"/>
              </a:defRPr>
            </a:lvl1pPr>
          </a:lstStyle>
          <a:p>
            <a:r>
              <a:rPr lang="fr-FR" dirty="0"/>
              <a:t>Cliquez ici pour insérer un graphique</a:t>
            </a:r>
            <a:br>
              <a:rPr lang="fr-FR" dirty="0"/>
            </a:br>
            <a:r>
              <a:rPr lang="fr-FR" dirty="0"/>
              <a:t>↓</a:t>
            </a:r>
          </a:p>
        </p:txBody>
      </p:sp>
      <p:sp>
        <p:nvSpPr>
          <p:cNvPr id="18" name="Espace réservé du texte 9">
            <a:extLst>
              <a:ext uri="{FF2B5EF4-FFF2-40B4-BE49-F238E27FC236}">
                <a16:creationId xmlns:a16="http://schemas.microsoft.com/office/drawing/2014/main" id="{B69C6DEA-3868-FB37-C308-044696BABE2E}"/>
              </a:ext>
            </a:extLst>
          </p:cNvPr>
          <p:cNvSpPr>
            <a:spLocks noGrp="1"/>
          </p:cNvSpPr>
          <p:nvPr>
            <p:ph type="body" sz="quarter" idx="20"/>
          </p:nvPr>
        </p:nvSpPr>
        <p:spPr>
          <a:xfrm>
            <a:off x="8205309" y="4308402"/>
            <a:ext cx="3132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19" name="Espace réservé du texte 9">
            <a:extLst>
              <a:ext uri="{FF2B5EF4-FFF2-40B4-BE49-F238E27FC236}">
                <a16:creationId xmlns:a16="http://schemas.microsoft.com/office/drawing/2014/main" id="{51881BEF-E239-9CF6-6175-33ACDFBC53CA}"/>
              </a:ext>
            </a:extLst>
          </p:cNvPr>
          <p:cNvSpPr>
            <a:spLocks noGrp="1"/>
          </p:cNvSpPr>
          <p:nvPr>
            <p:ph type="body" sz="quarter" idx="26" hasCustomPrompt="1"/>
          </p:nvPr>
        </p:nvSpPr>
        <p:spPr>
          <a:xfrm>
            <a:off x="8205309" y="3228430"/>
            <a:ext cx="808482" cy="978910"/>
          </a:xfrm>
        </p:spPr>
        <p:txBody>
          <a:bodyPr wrap="none">
            <a:noAutofit/>
          </a:bodyPr>
          <a:lstStyle>
            <a:lvl1pPr>
              <a:lnSpc>
                <a:spcPct val="90000"/>
              </a:lnSpc>
              <a:spcAft>
                <a:spcPts val="0"/>
              </a:spcAft>
              <a:defRPr sz="8600" b="0" cap="none" baseline="0">
                <a:solidFill>
                  <a:schemeClr val="accent1"/>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20" name="Espace réservé du texte 9">
            <a:extLst>
              <a:ext uri="{FF2B5EF4-FFF2-40B4-BE49-F238E27FC236}">
                <a16:creationId xmlns:a16="http://schemas.microsoft.com/office/drawing/2014/main" id="{C04CDE6E-987A-E44A-758F-849438311242}"/>
              </a:ext>
            </a:extLst>
          </p:cNvPr>
          <p:cNvSpPr>
            <a:spLocks noGrp="1"/>
          </p:cNvSpPr>
          <p:nvPr>
            <p:ph type="body" sz="quarter" idx="27" hasCustomPrompt="1"/>
          </p:nvPr>
        </p:nvSpPr>
        <p:spPr>
          <a:xfrm>
            <a:off x="8609550" y="3228430"/>
            <a:ext cx="808482" cy="978910"/>
          </a:xfrm>
        </p:spPr>
        <p:txBody>
          <a:bodyPr wrap="none">
            <a:noAutofit/>
          </a:bodyPr>
          <a:lstStyle>
            <a:lvl1pPr>
              <a:lnSpc>
                <a:spcPct val="90000"/>
              </a:lnSpc>
              <a:spcAft>
                <a:spcPts val="0"/>
              </a:spcAft>
              <a:defRPr sz="8600" b="0" cap="none" baseline="0">
                <a:solidFill>
                  <a:schemeClr val="accent3">
                    <a:alpha val="80000"/>
                  </a:schemeClr>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Tree>
    <p:extLst>
      <p:ext uri="{BB962C8B-B14F-4D97-AF65-F5344CB8AC3E}">
        <p14:creationId xmlns:p14="http://schemas.microsoft.com/office/powerpoint/2010/main" val="18615712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space réservé du pied de page 3"/>
          <p:cNvSpPr>
            <a:spLocks noGrp="1"/>
          </p:cNvSpPr>
          <p:nvPr>
            <p:ph type="ftr" sz="quarter" idx="11"/>
          </p:nvPr>
        </p:nvSpPr>
        <p:spPr/>
        <p:txBody>
          <a:bodyPr/>
          <a:lstStyle/>
          <a:p>
            <a:r>
              <a:rPr lang="fr-FR"/>
              <a:t>TITRE DE LA PRÉSENTATION - TITRE DE LA PARTIE (ARIAL NON GRAS MANUEL)</a:t>
            </a:r>
          </a:p>
        </p:txBody>
      </p:sp>
      <p:sp>
        <p:nvSpPr>
          <p:cNvPr id="5" name="Espace réservé du numéro de diapositive 4"/>
          <p:cNvSpPr>
            <a:spLocks noGrp="1"/>
          </p:cNvSpPr>
          <p:nvPr>
            <p:ph type="sldNum" sz="quarter" idx="12"/>
          </p:nvPr>
        </p:nvSpPr>
        <p:spPr/>
        <p:txBody>
          <a:bodyPr/>
          <a:lstStyle/>
          <a:p>
            <a:fld id="{E8C60506-5BE4-4453-AE4B-F0F5E69C63A6}" type="slidenum">
              <a:rPr lang="fr-FR" smtClean="0"/>
              <a:pPr/>
              <a:t>‹N°›</a:t>
            </a:fld>
            <a:endParaRPr lang="fr-FR"/>
          </a:p>
        </p:txBody>
      </p:sp>
    </p:spTree>
    <p:extLst>
      <p:ext uri="{BB962C8B-B14F-4D97-AF65-F5344CB8AC3E}">
        <p14:creationId xmlns:p14="http://schemas.microsoft.com/office/powerpoint/2010/main" val="19359473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Chapitre">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806B246-C0DE-20FF-9ADE-452D22DED0A5}"/>
              </a:ext>
            </a:extLst>
          </p:cNvPr>
          <p:cNvSpPr txBox="1"/>
          <p:nvPr userDrawn="1"/>
        </p:nvSpPr>
        <p:spPr>
          <a:xfrm>
            <a:off x="-373100" y="872716"/>
            <a:ext cx="4562715" cy="5257068"/>
          </a:xfrm>
          <a:prstGeom prst="rect">
            <a:avLst/>
          </a:prstGeom>
          <a:noFill/>
        </p:spPr>
        <p:txBody>
          <a:bodyPr wrap="none" lIns="36000" tIns="0" rIns="36000" bIns="0" rtlCol="0" anchor="t">
            <a:noAutofit/>
          </a:bodyPr>
          <a:lstStyle/>
          <a:p>
            <a:pPr>
              <a:lnSpc>
                <a:spcPts val="52500"/>
              </a:lnSpc>
            </a:pPr>
            <a:r>
              <a:rPr lang="fr-FR" sz="52500" dirty="0">
                <a:solidFill>
                  <a:schemeClr val="accent3"/>
                </a:solidFill>
                <a:latin typeface="+mj-lt"/>
              </a:rPr>
              <a:t>0</a:t>
            </a:r>
          </a:p>
        </p:txBody>
      </p:sp>
      <p:sp>
        <p:nvSpPr>
          <p:cNvPr id="3" name="Espace réservé du texte 2"/>
          <p:cNvSpPr>
            <a:spLocks noGrp="1"/>
          </p:cNvSpPr>
          <p:nvPr>
            <p:ph type="body" idx="1" hasCustomPrompt="1"/>
          </p:nvPr>
        </p:nvSpPr>
        <p:spPr>
          <a:xfrm>
            <a:off x="2171564" y="875407"/>
            <a:ext cx="4562715" cy="5251686"/>
          </a:xfrm>
        </p:spPr>
        <p:txBody>
          <a:bodyPr wrap="none">
            <a:noAutofit/>
          </a:bodyPr>
          <a:lstStyle>
            <a:lvl1pPr marL="0" indent="0">
              <a:lnSpc>
                <a:spcPts val="52500"/>
              </a:lnSpc>
              <a:buNone/>
              <a:defRPr sz="52500">
                <a:solidFill>
                  <a:schemeClr val="accent2">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 name="Titre 1"/>
          <p:cNvSpPr>
            <a:spLocks noGrp="1"/>
          </p:cNvSpPr>
          <p:nvPr>
            <p:ph type="title"/>
          </p:nvPr>
        </p:nvSpPr>
        <p:spPr>
          <a:xfrm>
            <a:off x="4408944" y="2739503"/>
            <a:ext cx="7200000" cy="1523494"/>
          </a:xfrm>
        </p:spPr>
        <p:txBody>
          <a:bodyPr anchor="b"/>
          <a:lstStyle>
            <a:lvl1pPr>
              <a:defRPr sz="5500" cap="none" baseline="0">
                <a:latin typeface="+mn-lt"/>
              </a:defRPr>
            </a:lvl1pPr>
          </a:lstStyle>
          <a:p>
            <a:r>
              <a:rPr lang="fr-FR" dirty="0"/>
              <a:t>Modifiez le style du titre</a:t>
            </a:r>
          </a:p>
        </p:txBody>
      </p:sp>
    </p:spTree>
    <p:extLst>
      <p:ext uri="{BB962C8B-B14F-4D97-AF65-F5344CB8AC3E}">
        <p14:creationId xmlns:p14="http://schemas.microsoft.com/office/powerpoint/2010/main" val="6950900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isuel">
    <p:spTree>
      <p:nvGrpSpPr>
        <p:cNvPr id="1" name=""/>
        <p:cNvGrpSpPr/>
        <p:nvPr/>
      </p:nvGrpSpPr>
      <p:grpSpPr>
        <a:xfrm>
          <a:off x="0" y="0"/>
          <a:ext cx="0" cy="0"/>
          <a:chOff x="0" y="0"/>
          <a:chExt cx="0" cy="0"/>
        </a:xfrm>
      </p:grpSpPr>
      <p:sp>
        <p:nvSpPr>
          <p:cNvPr id="7" name="Espace réservé pour une image  12">
            <a:extLst>
              <a:ext uri="{FF2B5EF4-FFF2-40B4-BE49-F238E27FC236}">
                <a16:creationId xmlns:a16="http://schemas.microsoft.com/office/drawing/2014/main" id="{35BF59C4-8D80-234F-0F78-DC01812DA8F0}"/>
              </a:ext>
            </a:extLst>
          </p:cNvPr>
          <p:cNvSpPr>
            <a:spLocks noGrp="1"/>
          </p:cNvSpPr>
          <p:nvPr>
            <p:ph type="pic" sz="quarter" idx="14" hasCustomPrompt="1"/>
          </p:nvPr>
        </p:nvSpPr>
        <p:spPr>
          <a:xfrm>
            <a:off x="0" y="1242000"/>
            <a:ext cx="12191999" cy="5616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2" name="Titre 1">
            <a:extLst>
              <a:ext uri="{FF2B5EF4-FFF2-40B4-BE49-F238E27FC236}">
                <a16:creationId xmlns:a16="http://schemas.microsoft.com/office/drawing/2014/main" id="{EB99B686-804D-4C5D-2351-CD7469B5B425}"/>
              </a:ext>
            </a:extLst>
          </p:cNvPr>
          <p:cNvSpPr>
            <a:spLocks noGrp="1"/>
          </p:cNvSpPr>
          <p:nvPr>
            <p:ph type="title"/>
          </p:nvPr>
        </p:nvSpPr>
        <p:spPr>
          <a:xfrm>
            <a:off x="767543" y="2850031"/>
            <a:ext cx="3204000" cy="830997"/>
          </a:xfrm>
        </p:spPr>
        <p:txBody>
          <a:bodyPr anchor="t"/>
          <a:lstStyle>
            <a:lvl1pPr>
              <a:defRPr/>
            </a:lvl1pPr>
          </a:lstStyle>
          <a:p>
            <a:r>
              <a:rPr lang="fr-FR" dirty="0"/>
              <a:t>Modifiez le style du titre</a:t>
            </a:r>
          </a:p>
        </p:txBody>
      </p:sp>
      <p:sp>
        <p:nvSpPr>
          <p:cNvPr id="3" name="Espace réservé du pied de page 2">
            <a:extLst>
              <a:ext uri="{FF2B5EF4-FFF2-40B4-BE49-F238E27FC236}">
                <a16:creationId xmlns:a16="http://schemas.microsoft.com/office/drawing/2014/main" id="{D7CA49ED-F176-C46E-4444-3DF17E274316}"/>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AC8B9109-9252-A161-4B61-2BCE8854D408}"/>
              </a:ext>
            </a:extLst>
          </p:cNvPr>
          <p:cNvSpPr>
            <a:spLocks noGrp="1"/>
          </p:cNvSpPr>
          <p:nvPr>
            <p:ph type="sldNum" sz="quarter" idx="1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11" name="Espace réservé du texte 10">
            <a:extLst>
              <a:ext uri="{FF2B5EF4-FFF2-40B4-BE49-F238E27FC236}">
                <a16:creationId xmlns:a16="http://schemas.microsoft.com/office/drawing/2014/main" id="{44CD238F-EDD4-F809-BCF8-DAC6C96548EC}"/>
              </a:ext>
            </a:extLst>
          </p:cNvPr>
          <p:cNvSpPr>
            <a:spLocks noGrp="1"/>
          </p:cNvSpPr>
          <p:nvPr>
            <p:ph type="body" sz="quarter" idx="15"/>
          </p:nvPr>
        </p:nvSpPr>
        <p:spPr>
          <a:xfrm>
            <a:off x="767408" y="4257092"/>
            <a:ext cx="3204000" cy="180022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5952935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isuel + Texte sur aplat ble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67771D-9975-B100-904E-C6D060568D73}"/>
              </a:ext>
            </a:extLst>
          </p:cNvPr>
          <p:cNvSpPr/>
          <p:nvPr userDrawn="1"/>
        </p:nvSpPr>
        <p:spPr>
          <a:xfrm>
            <a:off x="7800000" y="1242000"/>
            <a:ext cx="4392000" cy="56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12">
            <a:extLst>
              <a:ext uri="{FF2B5EF4-FFF2-40B4-BE49-F238E27FC236}">
                <a16:creationId xmlns:a16="http://schemas.microsoft.com/office/drawing/2014/main" id="{FB494C47-FCD5-E080-D4E9-18FAD79C8AB7}"/>
              </a:ext>
            </a:extLst>
          </p:cNvPr>
          <p:cNvSpPr>
            <a:spLocks noGrp="1"/>
          </p:cNvSpPr>
          <p:nvPr>
            <p:ph type="pic" sz="quarter" idx="14" hasCustomPrompt="1"/>
          </p:nvPr>
        </p:nvSpPr>
        <p:spPr>
          <a:xfrm>
            <a:off x="1" y="1242000"/>
            <a:ext cx="7799999" cy="5616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2" name="Titre 1">
            <a:extLst>
              <a:ext uri="{FF2B5EF4-FFF2-40B4-BE49-F238E27FC236}">
                <a16:creationId xmlns:a16="http://schemas.microsoft.com/office/drawing/2014/main" id="{D2009A61-D5E1-BE19-B748-2FC451239C5B}"/>
              </a:ext>
            </a:extLst>
          </p:cNvPr>
          <p:cNvSpPr>
            <a:spLocks noGrp="1"/>
          </p:cNvSpPr>
          <p:nvPr>
            <p:ph type="title"/>
          </p:nvPr>
        </p:nvSpPr>
        <p:spPr>
          <a:xfrm>
            <a:off x="8292244" y="2345975"/>
            <a:ext cx="3456000" cy="830997"/>
          </a:xfrm>
        </p:spPr>
        <p:txBody>
          <a:bodyPr anchor="t"/>
          <a:lstStyle>
            <a:lvl1pPr>
              <a:defRPr>
                <a:solidFill>
                  <a:schemeClr val="bg1"/>
                </a:solidFill>
              </a:defRPr>
            </a:lvl1pPr>
          </a:lstStyle>
          <a:p>
            <a:r>
              <a:rPr lang="fr-FR" dirty="0"/>
              <a:t>Modifiez le style du titre</a:t>
            </a:r>
          </a:p>
        </p:txBody>
      </p:sp>
      <p:sp>
        <p:nvSpPr>
          <p:cNvPr id="3" name="Espace réservé du pied de page 2">
            <a:extLst>
              <a:ext uri="{FF2B5EF4-FFF2-40B4-BE49-F238E27FC236}">
                <a16:creationId xmlns:a16="http://schemas.microsoft.com/office/drawing/2014/main" id="{EE34361E-2182-68E2-3A5A-130A7DAFF77A}"/>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FBBE418A-8BA9-58D1-F230-AEC851DD9964}"/>
              </a:ext>
            </a:extLst>
          </p:cNvPr>
          <p:cNvSpPr>
            <a:spLocks noGrp="1"/>
          </p:cNvSpPr>
          <p:nvPr>
            <p:ph type="sldNum" sz="quarter" idx="1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7" name="Espace réservé du texte 10">
            <a:extLst>
              <a:ext uri="{FF2B5EF4-FFF2-40B4-BE49-F238E27FC236}">
                <a16:creationId xmlns:a16="http://schemas.microsoft.com/office/drawing/2014/main" id="{11A64F58-F407-658C-8024-CF37058A2821}"/>
              </a:ext>
            </a:extLst>
          </p:cNvPr>
          <p:cNvSpPr>
            <a:spLocks noGrp="1"/>
          </p:cNvSpPr>
          <p:nvPr>
            <p:ph type="body" sz="quarter" idx="15"/>
          </p:nvPr>
        </p:nvSpPr>
        <p:spPr>
          <a:xfrm>
            <a:off x="8292244" y="3825044"/>
            <a:ext cx="3456000" cy="1246495"/>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Graphique 35">
            <a:extLst>
              <a:ext uri="{FF2B5EF4-FFF2-40B4-BE49-F238E27FC236}">
                <a16:creationId xmlns:a16="http://schemas.microsoft.com/office/drawing/2014/main" id="{F7963604-94D9-A7C5-EEF1-496D910359F6}"/>
              </a:ext>
            </a:extLst>
          </p:cNvPr>
          <p:cNvSpPr/>
          <p:nvPr userDrawn="1"/>
        </p:nvSpPr>
        <p:spPr>
          <a:xfrm>
            <a:off x="9012324" y="0"/>
            <a:ext cx="1692000" cy="1835448"/>
          </a:xfrm>
          <a:custGeom>
            <a:avLst/>
            <a:gdLst>
              <a:gd name="connsiteX0" fmla="*/ 0 w 856440"/>
              <a:gd name="connsiteY0" fmla="*/ 0 h 1187454"/>
              <a:gd name="connsiteX1" fmla="*/ 856440 w 856440"/>
              <a:gd name="connsiteY1" fmla="*/ 0 h 1187454"/>
              <a:gd name="connsiteX2" fmla="*/ 856440 w 856440"/>
              <a:gd name="connsiteY2" fmla="*/ 1187455 h 1187454"/>
              <a:gd name="connsiteX3" fmla="*/ 0 w 856440"/>
              <a:gd name="connsiteY3" fmla="*/ 1187455 h 1187454"/>
            </a:gdLst>
            <a:ahLst/>
            <a:cxnLst>
              <a:cxn ang="0">
                <a:pos x="connsiteX0" y="connsiteY0"/>
              </a:cxn>
              <a:cxn ang="0">
                <a:pos x="connsiteX1" y="connsiteY1"/>
              </a:cxn>
              <a:cxn ang="0">
                <a:pos x="connsiteX2" y="connsiteY2"/>
              </a:cxn>
              <a:cxn ang="0">
                <a:pos x="connsiteX3" y="connsiteY3"/>
              </a:cxn>
            </a:cxnLst>
            <a:rect l="l" t="t" r="r" b="b"/>
            <a:pathLst>
              <a:path w="856440" h="1187454">
                <a:moveTo>
                  <a:pt x="0" y="0"/>
                </a:moveTo>
                <a:lnTo>
                  <a:pt x="856440" y="0"/>
                </a:lnTo>
                <a:lnTo>
                  <a:pt x="856440" y="1187455"/>
                </a:lnTo>
                <a:lnTo>
                  <a:pt x="0" y="1187455"/>
                </a:lnTo>
                <a:close/>
              </a:path>
            </a:pathLst>
          </a:custGeom>
          <a:solidFill>
            <a:schemeClr val="accent2"/>
          </a:solidFill>
          <a:ln w="21431" cap="flat">
            <a:noFill/>
            <a:prstDash val="solid"/>
            <a:miter/>
          </a:ln>
        </p:spPr>
        <p:txBody>
          <a:bodyPr rtlCol="0" anchor="ctr"/>
          <a:lstStyle/>
          <a:p>
            <a:endParaRPr lang="fr-FR"/>
          </a:p>
        </p:txBody>
      </p:sp>
    </p:spTree>
    <p:extLst>
      <p:ext uri="{BB962C8B-B14F-4D97-AF65-F5344CB8AC3E}">
        <p14:creationId xmlns:p14="http://schemas.microsoft.com/office/powerpoint/2010/main" val="29345695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TITRE DE LA PRÉSENTATION - TITRE DE LA PARTIE (ARIAL NON GRAS MANUEL)</a:t>
            </a:r>
          </a:p>
        </p:txBody>
      </p:sp>
      <p:sp>
        <p:nvSpPr>
          <p:cNvPr id="7" name="Titre 6">
            <a:extLst>
              <a:ext uri="{FF2B5EF4-FFF2-40B4-BE49-F238E27FC236}">
                <a16:creationId xmlns:a16="http://schemas.microsoft.com/office/drawing/2014/main" id="{459E2C24-874E-3413-00E2-E66EADA1C91B}"/>
              </a:ext>
            </a:extLst>
          </p:cNvPr>
          <p:cNvSpPr>
            <a:spLocks noGrp="1"/>
          </p:cNvSpPr>
          <p:nvPr>
            <p:ph type="title"/>
          </p:nvPr>
        </p:nvSpPr>
        <p:spPr>
          <a:xfrm>
            <a:off x="2459038" y="1192044"/>
            <a:ext cx="7380000" cy="415498"/>
          </a:xfrm>
        </p:spPr>
        <p:txBody>
          <a:bodyPr/>
          <a:lstStyle/>
          <a:p>
            <a:r>
              <a:rPr lang="fr-FR" dirty="0"/>
              <a:t>Modifiez le style du titre</a:t>
            </a:r>
          </a:p>
        </p:txBody>
      </p:sp>
      <p:pic>
        <p:nvPicPr>
          <p:cNvPr id="12" name="Graphique 11">
            <a:extLst>
              <a:ext uri="{FF2B5EF4-FFF2-40B4-BE49-F238E27FC236}">
                <a16:creationId xmlns:a16="http://schemas.microsoft.com/office/drawing/2014/main" id="{DAE2EA8A-B996-126E-763F-6656DCE5E3E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6699"/>
          <a:stretch/>
        </p:blipFill>
        <p:spPr>
          <a:xfrm>
            <a:off x="10668508" y="608434"/>
            <a:ext cx="1523492" cy="2880000"/>
          </a:xfrm>
          <a:prstGeom prst="rect">
            <a:avLst/>
          </a:prstGeom>
        </p:spPr>
      </p:pic>
      <p:sp>
        <p:nvSpPr>
          <p:cNvPr id="15" name="Espace réservé du numéro de diapositive 14">
            <a:extLst>
              <a:ext uri="{FF2B5EF4-FFF2-40B4-BE49-F238E27FC236}">
                <a16:creationId xmlns:a16="http://schemas.microsoft.com/office/drawing/2014/main" id="{E206F485-4AF6-C85A-C303-2751B41B300E}"/>
              </a:ext>
            </a:extLst>
          </p:cNvPr>
          <p:cNvSpPr>
            <a:spLocks noGrp="1"/>
          </p:cNvSpPr>
          <p:nvPr>
            <p:ph type="sldNum" sz="quarter" idx="12"/>
          </p:nvPr>
        </p:nvSpPr>
        <p:spPr/>
        <p:txBody>
          <a:bodyPr/>
          <a:lstStyle/>
          <a:p>
            <a:fld id="{E8C60506-5BE4-4453-AE4B-F0F5E69C63A6}" type="slidenum">
              <a:rPr lang="fr-FR" smtClean="0"/>
              <a:pPr/>
              <a:t>‹N°›</a:t>
            </a:fld>
            <a:endParaRPr lang="fr-FR"/>
          </a:p>
        </p:txBody>
      </p:sp>
      <p:sp>
        <p:nvSpPr>
          <p:cNvPr id="17" name="Rectangle 16">
            <a:extLst>
              <a:ext uri="{FF2B5EF4-FFF2-40B4-BE49-F238E27FC236}">
                <a16:creationId xmlns:a16="http://schemas.microsoft.com/office/drawing/2014/main" id="{AD973C13-7ED2-6EE0-6689-2BE918CBD1D4}"/>
              </a:ext>
            </a:extLst>
          </p:cNvPr>
          <p:cNvSpPr/>
          <p:nvPr userDrawn="1"/>
        </p:nvSpPr>
        <p:spPr>
          <a:xfrm>
            <a:off x="0" y="5409220"/>
            <a:ext cx="144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contenu 18">
            <a:extLst>
              <a:ext uri="{FF2B5EF4-FFF2-40B4-BE49-F238E27FC236}">
                <a16:creationId xmlns:a16="http://schemas.microsoft.com/office/drawing/2014/main" id="{2758328C-783B-7166-6189-CD59D242CD4B}"/>
              </a:ext>
            </a:extLst>
          </p:cNvPr>
          <p:cNvSpPr>
            <a:spLocks noGrp="1"/>
          </p:cNvSpPr>
          <p:nvPr>
            <p:ph sz="quarter" idx="13"/>
          </p:nvPr>
        </p:nvSpPr>
        <p:spPr>
          <a:xfrm>
            <a:off x="2459038" y="1952625"/>
            <a:ext cx="7380000" cy="396081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7865859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pic>
        <p:nvPicPr>
          <p:cNvPr id="9" name="Graphique 8">
            <a:extLst>
              <a:ext uri="{FF2B5EF4-FFF2-40B4-BE49-F238E27FC236}">
                <a16:creationId xmlns:a16="http://schemas.microsoft.com/office/drawing/2014/main" id="{089E02B2-93A6-4336-3B3D-388B7CA8FB8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4077"/>
          <a:stretch/>
        </p:blipFill>
        <p:spPr>
          <a:xfrm>
            <a:off x="8184232" y="4905164"/>
            <a:ext cx="3492000" cy="1952836"/>
          </a:xfrm>
          <a:prstGeom prst="rect">
            <a:avLst/>
          </a:prstGeom>
        </p:spPr>
      </p:pic>
      <p:sp>
        <p:nvSpPr>
          <p:cNvPr id="4" name="Rectangle 3">
            <a:extLst>
              <a:ext uri="{FF2B5EF4-FFF2-40B4-BE49-F238E27FC236}">
                <a16:creationId xmlns:a16="http://schemas.microsoft.com/office/drawing/2014/main" id="{38417222-CE31-7203-CE76-6011B569860E}"/>
              </a:ext>
            </a:extLst>
          </p:cNvPr>
          <p:cNvSpPr/>
          <p:nvPr userDrawn="1"/>
        </p:nvSpPr>
        <p:spPr>
          <a:xfrm>
            <a:off x="6276020" y="0"/>
            <a:ext cx="1008112" cy="12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p:txBody>
          <a:bodyPr/>
          <a:lstStyle/>
          <a:p>
            <a:r>
              <a:rPr lang="fr-FR"/>
              <a:t>TITRE DE LA PRÉSENTATION - TITRE DE LA PARTIE (ARIAL NON GRAS MANUEL)</a:t>
            </a:r>
          </a:p>
        </p:txBody>
      </p:sp>
      <p:sp>
        <p:nvSpPr>
          <p:cNvPr id="15" name="Espace réservé du numéro de diapositive 14">
            <a:extLst>
              <a:ext uri="{FF2B5EF4-FFF2-40B4-BE49-F238E27FC236}">
                <a16:creationId xmlns:a16="http://schemas.microsoft.com/office/drawing/2014/main" id="{E206F485-4AF6-C85A-C303-2751B41B300E}"/>
              </a:ext>
            </a:extLst>
          </p:cNvPr>
          <p:cNvSpPr>
            <a:spLocks noGrp="1"/>
          </p:cNvSpPr>
          <p:nvPr>
            <p:ph type="sldNum" sz="quarter" idx="12"/>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19" name="Espace réservé du contenu 18">
            <a:extLst>
              <a:ext uri="{FF2B5EF4-FFF2-40B4-BE49-F238E27FC236}">
                <a16:creationId xmlns:a16="http://schemas.microsoft.com/office/drawing/2014/main" id="{2758328C-783B-7166-6189-CD59D242CD4B}"/>
              </a:ext>
            </a:extLst>
          </p:cNvPr>
          <p:cNvSpPr>
            <a:spLocks noGrp="1"/>
          </p:cNvSpPr>
          <p:nvPr>
            <p:ph sz="quarter" idx="13"/>
          </p:nvPr>
        </p:nvSpPr>
        <p:spPr>
          <a:xfrm>
            <a:off x="587375" y="1952625"/>
            <a:ext cx="4320000" cy="396081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Titre 5">
            <a:extLst>
              <a:ext uri="{FF2B5EF4-FFF2-40B4-BE49-F238E27FC236}">
                <a16:creationId xmlns:a16="http://schemas.microsoft.com/office/drawing/2014/main" id="{7F7B3AED-072E-97E6-34A9-C3D65391EE26}"/>
              </a:ext>
            </a:extLst>
          </p:cNvPr>
          <p:cNvSpPr>
            <a:spLocks noGrp="1"/>
          </p:cNvSpPr>
          <p:nvPr>
            <p:ph type="title"/>
          </p:nvPr>
        </p:nvSpPr>
        <p:spPr>
          <a:xfrm>
            <a:off x="587375" y="1192044"/>
            <a:ext cx="9036537" cy="415498"/>
          </a:xfrm>
        </p:spPr>
        <p:txBody>
          <a:bodyPr/>
          <a:lstStyle/>
          <a:p>
            <a:r>
              <a:rPr lang="fr-FR" dirty="0"/>
              <a:t>Modifiez le style du titre</a:t>
            </a:r>
          </a:p>
        </p:txBody>
      </p:sp>
      <p:sp>
        <p:nvSpPr>
          <p:cNvPr id="13" name="Espace réservé du contenu 18">
            <a:extLst>
              <a:ext uri="{FF2B5EF4-FFF2-40B4-BE49-F238E27FC236}">
                <a16:creationId xmlns:a16="http://schemas.microsoft.com/office/drawing/2014/main" id="{7AFDBCBD-5BB0-25C3-DE84-5A31396C8D6A}"/>
              </a:ext>
            </a:extLst>
          </p:cNvPr>
          <p:cNvSpPr>
            <a:spLocks noGrp="1"/>
          </p:cNvSpPr>
          <p:nvPr>
            <p:ph sz="quarter" idx="14"/>
          </p:nvPr>
        </p:nvSpPr>
        <p:spPr>
          <a:xfrm>
            <a:off x="5303912" y="1952624"/>
            <a:ext cx="4320000" cy="396081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270217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TITRE DE LA PRÉSENTATION - TITRE DE LA PARTIE (ARIAL NON GRAS MANUEL)</a:t>
            </a:r>
          </a:p>
        </p:txBody>
      </p:sp>
      <p:sp>
        <p:nvSpPr>
          <p:cNvPr id="7" name="Titre 6">
            <a:extLst>
              <a:ext uri="{FF2B5EF4-FFF2-40B4-BE49-F238E27FC236}">
                <a16:creationId xmlns:a16="http://schemas.microsoft.com/office/drawing/2014/main" id="{459E2C24-874E-3413-00E2-E66EADA1C91B}"/>
              </a:ext>
            </a:extLst>
          </p:cNvPr>
          <p:cNvSpPr>
            <a:spLocks noGrp="1"/>
          </p:cNvSpPr>
          <p:nvPr>
            <p:ph type="title"/>
          </p:nvPr>
        </p:nvSpPr>
        <p:spPr>
          <a:xfrm>
            <a:off x="2459038" y="1192044"/>
            <a:ext cx="7380000" cy="415498"/>
          </a:xfrm>
        </p:spPr>
        <p:txBody>
          <a:bodyPr/>
          <a:lstStyle/>
          <a:p>
            <a:r>
              <a:rPr lang="fr-FR"/>
              <a:t>Modifiez le style du titre</a:t>
            </a:r>
            <a:endParaRPr lang="fr-FR" dirty="0"/>
          </a:p>
        </p:txBody>
      </p:sp>
      <p:pic>
        <p:nvPicPr>
          <p:cNvPr id="12" name="Graphique 11">
            <a:extLst>
              <a:ext uri="{FF2B5EF4-FFF2-40B4-BE49-F238E27FC236}">
                <a16:creationId xmlns:a16="http://schemas.microsoft.com/office/drawing/2014/main" id="{DAE2EA8A-B996-126E-763F-6656DCE5E3E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6699"/>
          <a:stretch/>
        </p:blipFill>
        <p:spPr>
          <a:xfrm>
            <a:off x="10668508" y="608434"/>
            <a:ext cx="1523492" cy="2880000"/>
          </a:xfrm>
          <a:prstGeom prst="rect">
            <a:avLst/>
          </a:prstGeom>
        </p:spPr>
      </p:pic>
      <p:sp>
        <p:nvSpPr>
          <p:cNvPr id="15" name="Espace réservé du numéro de diapositive 14">
            <a:extLst>
              <a:ext uri="{FF2B5EF4-FFF2-40B4-BE49-F238E27FC236}">
                <a16:creationId xmlns:a16="http://schemas.microsoft.com/office/drawing/2014/main" id="{E206F485-4AF6-C85A-C303-2751B41B300E}"/>
              </a:ext>
            </a:extLst>
          </p:cNvPr>
          <p:cNvSpPr>
            <a:spLocks noGrp="1"/>
          </p:cNvSpPr>
          <p:nvPr>
            <p:ph type="sldNum" sz="quarter" idx="12"/>
          </p:nvPr>
        </p:nvSpPr>
        <p:spPr/>
        <p:txBody>
          <a:bodyPr/>
          <a:lstStyle/>
          <a:p>
            <a:fld id="{E8C60506-5BE4-4453-AE4B-F0F5E69C63A6}" type="slidenum">
              <a:rPr lang="fr-FR" smtClean="0"/>
              <a:pPr/>
              <a:t>‹N°›</a:t>
            </a:fld>
            <a:endParaRPr lang="fr-FR"/>
          </a:p>
        </p:txBody>
      </p:sp>
      <p:sp>
        <p:nvSpPr>
          <p:cNvPr id="17" name="Rectangle 16">
            <a:extLst>
              <a:ext uri="{FF2B5EF4-FFF2-40B4-BE49-F238E27FC236}">
                <a16:creationId xmlns:a16="http://schemas.microsoft.com/office/drawing/2014/main" id="{AD973C13-7ED2-6EE0-6689-2BE918CBD1D4}"/>
              </a:ext>
            </a:extLst>
          </p:cNvPr>
          <p:cNvSpPr/>
          <p:nvPr userDrawn="1"/>
        </p:nvSpPr>
        <p:spPr>
          <a:xfrm>
            <a:off x="0" y="5409220"/>
            <a:ext cx="144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contenu 18">
            <a:extLst>
              <a:ext uri="{FF2B5EF4-FFF2-40B4-BE49-F238E27FC236}">
                <a16:creationId xmlns:a16="http://schemas.microsoft.com/office/drawing/2014/main" id="{2758328C-783B-7166-6189-CD59D242CD4B}"/>
              </a:ext>
            </a:extLst>
          </p:cNvPr>
          <p:cNvSpPr>
            <a:spLocks noGrp="1"/>
          </p:cNvSpPr>
          <p:nvPr>
            <p:ph sz="quarter" idx="13"/>
          </p:nvPr>
        </p:nvSpPr>
        <p:spPr>
          <a:xfrm>
            <a:off x="2459038" y="1952625"/>
            <a:ext cx="7380000" cy="39608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42548642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isuel + Texte">
    <p:spTree>
      <p:nvGrpSpPr>
        <p:cNvPr id="1" name=""/>
        <p:cNvGrpSpPr/>
        <p:nvPr/>
      </p:nvGrpSpPr>
      <p:grpSpPr>
        <a:xfrm>
          <a:off x="0" y="0"/>
          <a:ext cx="0" cy="0"/>
          <a:chOff x="0" y="0"/>
          <a:chExt cx="0" cy="0"/>
        </a:xfrm>
      </p:grpSpPr>
      <p:pic>
        <p:nvPicPr>
          <p:cNvPr id="14" name="Graphique 13">
            <a:extLst>
              <a:ext uri="{FF2B5EF4-FFF2-40B4-BE49-F238E27FC236}">
                <a16:creationId xmlns:a16="http://schemas.microsoft.com/office/drawing/2014/main" id="{58DDFC36-30A7-32A2-EFE4-F04171C0E0B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5482" b="54489"/>
          <a:stretch/>
        </p:blipFill>
        <p:spPr>
          <a:xfrm>
            <a:off x="7579060" y="4374000"/>
            <a:ext cx="4612940" cy="2484000"/>
          </a:xfrm>
          <a:prstGeom prst="rect">
            <a:avLst/>
          </a:prstGeom>
        </p:spPr>
      </p:pic>
      <p:sp>
        <p:nvSpPr>
          <p:cNvPr id="2" name="Titre 1"/>
          <p:cNvSpPr>
            <a:spLocks noGrp="1"/>
          </p:cNvSpPr>
          <p:nvPr>
            <p:ph type="title"/>
          </p:nvPr>
        </p:nvSpPr>
        <p:spPr>
          <a:xfrm>
            <a:off x="6276020" y="1145877"/>
            <a:ext cx="5328604" cy="461665"/>
          </a:xfrm>
        </p:spPr>
        <p:txBody>
          <a:bodyPr/>
          <a:lstStyle/>
          <a:p>
            <a:r>
              <a:rPr lang="fr-FR" dirty="0"/>
              <a:t>Modifiez le style du titre</a:t>
            </a:r>
          </a:p>
        </p:txBody>
      </p:sp>
      <p:sp>
        <p:nvSpPr>
          <p:cNvPr id="5" name="Espace réservé du pied de page 4"/>
          <p:cNvSpPr>
            <a:spLocks noGrp="1"/>
          </p:cNvSpPr>
          <p:nvPr>
            <p:ph type="ftr" sz="quarter" idx="11"/>
          </p:nvPr>
        </p:nvSpPr>
        <p:spPr/>
        <p:txBody>
          <a:bodyPr/>
          <a:lstStyle/>
          <a:p>
            <a:r>
              <a:rPr lang="fr-FR"/>
              <a:t>TITRE DE LA PRÉSENTATION - TITRE DE LA PARTIE (ARIAL NON GRAS MANUEL)</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8" name="Espace réservé du texte 7">
            <a:extLst>
              <a:ext uri="{FF2B5EF4-FFF2-40B4-BE49-F238E27FC236}">
                <a16:creationId xmlns:a16="http://schemas.microsoft.com/office/drawing/2014/main" id="{7D6F270B-2B57-2AAD-141D-2081C4205D23}"/>
              </a:ext>
            </a:extLst>
          </p:cNvPr>
          <p:cNvSpPr>
            <a:spLocks noGrp="1"/>
          </p:cNvSpPr>
          <p:nvPr>
            <p:ph type="body" sz="quarter" idx="13"/>
          </p:nvPr>
        </p:nvSpPr>
        <p:spPr>
          <a:xfrm>
            <a:off x="6204624" y="2168525"/>
            <a:ext cx="5400000" cy="1246495"/>
          </a:xfrm>
        </p:spPr>
        <p:txBody>
          <a:bodyPr/>
          <a:lstStyle>
            <a:lvl5pP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pour une image  12">
            <a:extLst>
              <a:ext uri="{FF2B5EF4-FFF2-40B4-BE49-F238E27FC236}">
                <a16:creationId xmlns:a16="http://schemas.microsoft.com/office/drawing/2014/main" id="{E8C53377-EE08-1C0C-124B-07B3E9999FAC}"/>
              </a:ext>
            </a:extLst>
          </p:cNvPr>
          <p:cNvSpPr>
            <a:spLocks noGrp="1"/>
          </p:cNvSpPr>
          <p:nvPr>
            <p:ph type="pic" sz="quarter" idx="14" hasCustomPrompt="1"/>
          </p:nvPr>
        </p:nvSpPr>
        <p:spPr>
          <a:xfrm>
            <a:off x="587376" y="1207184"/>
            <a:ext cx="5329238" cy="5040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Tree>
    <p:extLst>
      <p:ext uri="{BB962C8B-B14F-4D97-AF65-F5344CB8AC3E}">
        <p14:creationId xmlns:p14="http://schemas.microsoft.com/office/powerpoint/2010/main" val="9127226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hiffre clé">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506764-2569-06F3-3461-E905E9DFF7C5}"/>
              </a:ext>
            </a:extLst>
          </p:cNvPr>
          <p:cNvSpPr/>
          <p:nvPr userDrawn="1"/>
        </p:nvSpPr>
        <p:spPr>
          <a:xfrm>
            <a:off x="8087530" y="0"/>
            <a:ext cx="410446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2E03872-F258-78C0-524F-99D68F1EB6A4}"/>
              </a:ext>
            </a:extLst>
          </p:cNvPr>
          <p:cNvSpPr>
            <a:spLocks noGrp="1"/>
          </p:cNvSpPr>
          <p:nvPr>
            <p:ph type="title"/>
          </p:nvPr>
        </p:nvSpPr>
        <p:spPr>
          <a:xfrm>
            <a:off x="587374" y="1192044"/>
            <a:ext cx="7020000" cy="415498"/>
          </a:xfrm>
        </p:spPr>
        <p:txBody>
          <a:bodyPr/>
          <a:lstStyle/>
          <a:p>
            <a:r>
              <a:rPr lang="fr-FR" dirty="0"/>
              <a:t>Modifiez le style du titre</a:t>
            </a:r>
          </a:p>
        </p:txBody>
      </p:sp>
      <p:sp>
        <p:nvSpPr>
          <p:cNvPr id="3" name="Espace réservé du pied de page 2">
            <a:extLst>
              <a:ext uri="{FF2B5EF4-FFF2-40B4-BE49-F238E27FC236}">
                <a16:creationId xmlns:a16="http://schemas.microsoft.com/office/drawing/2014/main" id="{11D7A9AF-CD28-D6CD-4EDF-0370DC72C731}"/>
              </a:ext>
            </a:extLst>
          </p:cNvPr>
          <p:cNvSpPr>
            <a:spLocks noGrp="1"/>
          </p:cNvSpPr>
          <p:nvPr>
            <p:ph type="ftr" sz="quarter" idx="10"/>
          </p:nvPr>
        </p:nvSpPr>
        <p:spPr/>
        <p:txBody>
          <a:bodyPr/>
          <a:lstStyle/>
          <a:p>
            <a:r>
              <a:rPr lang="fr-FR" dirty="0"/>
              <a:t>TITRE DE LA PRÉSENTATION - TITRE DE LA PARTIE (ARIAL NON GRAS MANUEL)</a:t>
            </a:r>
          </a:p>
        </p:txBody>
      </p:sp>
      <p:sp>
        <p:nvSpPr>
          <p:cNvPr id="8" name="Espace réservé du texte 10">
            <a:extLst>
              <a:ext uri="{FF2B5EF4-FFF2-40B4-BE49-F238E27FC236}">
                <a16:creationId xmlns:a16="http://schemas.microsoft.com/office/drawing/2014/main" id="{E79547BF-EC47-D2C7-1A44-C099D6B6064A}"/>
              </a:ext>
            </a:extLst>
          </p:cNvPr>
          <p:cNvSpPr>
            <a:spLocks noGrp="1"/>
          </p:cNvSpPr>
          <p:nvPr>
            <p:ph type="body" sz="quarter" idx="15"/>
          </p:nvPr>
        </p:nvSpPr>
        <p:spPr>
          <a:xfrm>
            <a:off x="8616280" y="2433588"/>
            <a:ext cx="3060000" cy="1246495"/>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numéro de diapositive 3">
            <a:extLst>
              <a:ext uri="{FF2B5EF4-FFF2-40B4-BE49-F238E27FC236}">
                <a16:creationId xmlns:a16="http://schemas.microsoft.com/office/drawing/2014/main" id="{FC691B5E-2E6C-A385-DB3A-BE1DBE990908}"/>
              </a:ext>
            </a:extLst>
          </p:cNvPr>
          <p:cNvSpPr>
            <a:spLocks noGrp="1"/>
          </p:cNvSpPr>
          <p:nvPr>
            <p:ph type="sldNum" sz="quarter" idx="1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11" name="Espace réservé du texte 9">
            <a:extLst>
              <a:ext uri="{FF2B5EF4-FFF2-40B4-BE49-F238E27FC236}">
                <a16:creationId xmlns:a16="http://schemas.microsoft.com/office/drawing/2014/main" id="{D4483FA1-21F6-4D4C-2C72-0A76ECB002EF}"/>
              </a:ext>
            </a:extLst>
          </p:cNvPr>
          <p:cNvSpPr>
            <a:spLocks noGrp="1"/>
          </p:cNvSpPr>
          <p:nvPr>
            <p:ph type="body" sz="quarter" idx="17"/>
          </p:nvPr>
        </p:nvSpPr>
        <p:spPr>
          <a:xfrm>
            <a:off x="4379480" y="2433588"/>
            <a:ext cx="3240000" cy="1554272"/>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0" indent="0">
              <a:buFontTx/>
              <a:buNone/>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texte 9">
            <a:extLst>
              <a:ext uri="{FF2B5EF4-FFF2-40B4-BE49-F238E27FC236}">
                <a16:creationId xmlns:a16="http://schemas.microsoft.com/office/drawing/2014/main" id="{207D0A9B-4EFF-87A9-8C41-3010ED2D837C}"/>
              </a:ext>
            </a:extLst>
          </p:cNvPr>
          <p:cNvSpPr>
            <a:spLocks noGrp="1"/>
          </p:cNvSpPr>
          <p:nvPr>
            <p:ph type="body" sz="quarter" idx="18" hasCustomPrompt="1"/>
          </p:nvPr>
        </p:nvSpPr>
        <p:spPr>
          <a:xfrm>
            <a:off x="2057092" y="2148894"/>
            <a:ext cx="2092487" cy="1815882"/>
          </a:xfrm>
        </p:spPr>
        <p:txBody>
          <a:bodyPr wrap="none"/>
          <a:lstStyle>
            <a:lvl1pPr algn="r">
              <a:spcAft>
                <a:spcPts val="0"/>
              </a:spcAft>
              <a:defRPr sz="11800" b="0" cap="none" baseline="0">
                <a:solidFill>
                  <a:schemeClr val="accent3"/>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00</a:t>
            </a:r>
          </a:p>
        </p:txBody>
      </p:sp>
    </p:spTree>
    <p:extLst>
      <p:ext uri="{BB962C8B-B14F-4D97-AF65-F5344CB8AC3E}">
        <p14:creationId xmlns:p14="http://schemas.microsoft.com/office/powerpoint/2010/main" val="33659945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isuel + Texte sur aplat">
    <p:spTree>
      <p:nvGrpSpPr>
        <p:cNvPr id="1" name=""/>
        <p:cNvGrpSpPr/>
        <p:nvPr/>
      </p:nvGrpSpPr>
      <p:grpSpPr>
        <a:xfrm>
          <a:off x="0" y="0"/>
          <a:ext cx="0" cy="0"/>
          <a:chOff x="0" y="0"/>
          <a:chExt cx="0" cy="0"/>
        </a:xfrm>
      </p:grpSpPr>
      <p:sp>
        <p:nvSpPr>
          <p:cNvPr id="9" name="Espace réservé pour une image  12">
            <a:extLst>
              <a:ext uri="{FF2B5EF4-FFF2-40B4-BE49-F238E27FC236}">
                <a16:creationId xmlns:a16="http://schemas.microsoft.com/office/drawing/2014/main" id="{FB494C47-FCD5-E080-D4E9-18FAD79C8AB7}"/>
              </a:ext>
            </a:extLst>
          </p:cNvPr>
          <p:cNvSpPr>
            <a:spLocks noGrp="1"/>
          </p:cNvSpPr>
          <p:nvPr>
            <p:ph type="pic" sz="quarter" idx="14" hasCustomPrompt="1"/>
          </p:nvPr>
        </p:nvSpPr>
        <p:spPr>
          <a:xfrm>
            <a:off x="596900" y="1242000"/>
            <a:ext cx="7203100" cy="5040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8" name="Rectangle 7">
            <a:extLst>
              <a:ext uri="{FF2B5EF4-FFF2-40B4-BE49-F238E27FC236}">
                <a16:creationId xmlns:a16="http://schemas.microsoft.com/office/drawing/2014/main" id="{4467771D-9975-B100-904E-C6D060568D73}"/>
              </a:ext>
            </a:extLst>
          </p:cNvPr>
          <p:cNvSpPr/>
          <p:nvPr userDrawn="1"/>
        </p:nvSpPr>
        <p:spPr>
          <a:xfrm>
            <a:off x="8160000" y="1242000"/>
            <a:ext cx="4032000" cy="50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2009A61-D5E1-BE19-B748-2FC451239C5B}"/>
              </a:ext>
            </a:extLst>
          </p:cNvPr>
          <p:cNvSpPr>
            <a:spLocks noGrp="1"/>
          </p:cNvSpPr>
          <p:nvPr>
            <p:ph type="title"/>
          </p:nvPr>
        </p:nvSpPr>
        <p:spPr>
          <a:xfrm>
            <a:off x="8688660" y="1808820"/>
            <a:ext cx="3131976" cy="830997"/>
          </a:xfrm>
        </p:spPr>
        <p:txBody>
          <a:bodyPr anchor="t"/>
          <a:lstStyle>
            <a:lvl1pPr>
              <a:defRPr>
                <a:solidFill>
                  <a:schemeClr val="bg1"/>
                </a:solidFill>
              </a:defRPr>
            </a:lvl1pPr>
          </a:lstStyle>
          <a:p>
            <a:r>
              <a:rPr lang="fr-FR" dirty="0"/>
              <a:t>Modifiez le style du titre</a:t>
            </a:r>
          </a:p>
        </p:txBody>
      </p:sp>
      <p:sp>
        <p:nvSpPr>
          <p:cNvPr id="3" name="Espace réservé du pied de page 2">
            <a:extLst>
              <a:ext uri="{FF2B5EF4-FFF2-40B4-BE49-F238E27FC236}">
                <a16:creationId xmlns:a16="http://schemas.microsoft.com/office/drawing/2014/main" id="{EE34361E-2182-68E2-3A5A-130A7DAFF77A}"/>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10" name="Espace réservé du texte 9">
            <a:extLst>
              <a:ext uri="{FF2B5EF4-FFF2-40B4-BE49-F238E27FC236}">
                <a16:creationId xmlns:a16="http://schemas.microsoft.com/office/drawing/2014/main" id="{B7FECCD9-2F53-6B4D-4FBE-E2B56FBBB5C8}"/>
              </a:ext>
            </a:extLst>
          </p:cNvPr>
          <p:cNvSpPr>
            <a:spLocks noGrp="1"/>
          </p:cNvSpPr>
          <p:nvPr>
            <p:ph type="body" sz="quarter" idx="17"/>
          </p:nvPr>
        </p:nvSpPr>
        <p:spPr>
          <a:xfrm>
            <a:off x="8688288" y="4833156"/>
            <a:ext cx="3132000" cy="400110"/>
          </a:xfrm>
        </p:spPr>
        <p:txBody>
          <a:bodyPr/>
          <a:lstStyle>
            <a:lvl1pPr>
              <a:spcAft>
                <a:spcPts val="0"/>
              </a:spcAft>
              <a:defRPr sz="1300" b="0" cap="none" baseline="0">
                <a:solidFill>
                  <a:schemeClr val="bg1"/>
                </a:solidFill>
                <a:latin typeface="+mn-lt"/>
              </a:defRPr>
            </a:lvl1pPr>
            <a:lvl2pPr marL="0" indent="0">
              <a:buFontTx/>
              <a:buNone/>
              <a:defRPr sz="1300" b="0" cap="none">
                <a:solidFill>
                  <a:schemeClr val="bg1"/>
                </a:solidFill>
                <a:latin typeface="+mn-lt"/>
              </a:defRPr>
            </a:lvl2pPr>
            <a:lvl3pPr marL="0" indent="0">
              <a:buFontTx/>
              <a:buNone/>
              <a:defRPr sz="1300" b="0" cap="none">
                <a:solidFill>
                  <a:schemeClr val="bg1"/>
                </a:solidFill>
                <a:latin typeface="+mn-lt"/>
              </a:defRPr>
            </a:lvl3pPr>
            <a:lvl4pPr marL="0" indent="0">
              <a:buFontTx/>
              <a:buNone/>
              <a:defRPr sz="1300" b="0" cap="none">
                <a:solidFill>
                  <a:schemeClr val="bg1"/>
                </a:solidFill>
                <a:latin typeface="+mn-lt"/>
              </a:defRPr>
            </a:lvl4pPr>
            <a:lvl5pPr>
              <a:defRPr sz="1300" b="0" cap="none">
                <a:solidFill>
                  <a:schemeClr val="bg1"/>
                </a:solidFill>
                <a:latin typeface="+mn-lt"/>
              </a:defRPr>
            </a:lvl5pPr>
          </a:lstStyle>
          <a:p>
            <a:pPr lvl="0"/>
            <a:r>
              <a:rPr lang="fr-FR" dirty="0"/>
              <a:t>Cliquez pour modifier les styles du texte du masque</a:t>
            </a:r>
          </a:p>
        </p:txBody>
      </p:sp>
      <p:sp>
        <p:nvSpPr>
          <p:cNvPr id="11" name="Espace réservé du numéro de diapositive 10">
            <a:extLst>
              <a:ext uri="{FF2B5EF4-FFF2-40B4-BE49-F238E27FC236}">
                <a16:creationId xmlns:a16="http://schemas.microsoft.com/office/drawing/2014/main" id="{128150EB-B1D8-B9A1-6096-4F602C53209E}"/>
              </a:ext>
            </a:extLst>
          </p:cNvPr>
          <p:cNvSpPr>
            <a:spLocks noGrp="1"/>
          </p:cNvSpPr>
          <p:nvPr>
            <p:ph type="sldNum" sz="quarter" idx="18"/>
          </p:nvPr>
        </p:nvSpPr>
        <p:spPr/>
        <p:txBody>
          <a:bodyPr/>
          <a:lstStyle/>
          <a:p>
            <a:fld id="{E8C60506-5BE4-4453-AE4B-F0F5E69C63A6}" type="slidenum">
              <a:rPr lang="fr-FR" smtClean="0"/>
              <a:pPr/>
              <a:t>‹N°›</a:t>
            </a:fld>
            <a:endParaRPr lang="fr-FR"/>
          </a:p>
        </p:txBody>
      </p:sp>
    </p:spTree>
    <p:extLst>
      <p:ext uri="{BB962C8B-B14F-4D97-AF65-F5344CB8AC3E}">
        <p14:creationId xmlns:p14="http://schemas.microsoft.com/office/powerpoint/2010/main" val="27622472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exte sur aplat + 2 visuel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67771D-9975-B100-904E-C6D060568D73}"/>
              </a:ext>
            </a:extLst>
          </p:cNvPr>
          <p:cNvSpPr/>
          <p:nvPr userDrawn="1"/>
        </p:nvSpPr>
        <p:spPr>
          <a:xfrm>
            <a:off x="0" y="0"/>
            <a:ext cx="12192000" cy="37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78C374FB-E08D-C9EC-7987-9AFDE2DC07D6}"/>
              </a:ext>
            </a:extLst>
          </p:cNvPr>
          <p:cNvSpPr/>
          <p:nvPr userDrawn="1"/>
        </p:nvSpPr>
        <p:spPr>
          <a:xfrm>
            <a:off x="601811" y="2502000"/>
            <a:ext cx="3420000" cy="37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12">
            <a:extLst>
              <a:ext uri="{FF2B5EF4-FFF2-40B4-BE49-F238E27FC236}">
                <a16:creationId xmlns:a16="http://schemas.microsoft.com/office/drawing/2014/main" id="{FB494C47-FCD5-E080-D4E9-18FAD79C8AB7}"/>
              </a:ext>
            </a:extLst>
          </p:cNvPr>
          <p:cNvSpPr>
            <a:spLocks noGrp="1"/>
          </p:cNvSpPr>
          <p:nvPr>
            <p:ph type="pic" sz="quarter" idx="14" hasCustomPrompt="1"/>
          </p:nvPr>
        </p:nvSpPr>
        <p:spPr>
          <a:xfrm>
            <a:off x="4380508" y="2502000"/>
            <a:ext cx="3420000" cy="3780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3" name="Espace réservé du pied de page 2">
            <a:extLst>
              <a:ext uri="{FF2B5EF4-FFF2-40B4-BE49-F238E27FC236}">
                <a16:creationId xmlns:a16="http://schemas.microsoft.com/office/drawing/2014/main" id="{EE34361E-2182-68E2-3A5A-130A7DAFF77A}"/>
              </a:ext>
            </a:extLst>
          </p:cNvPr>
          <p:cNvSpPr>
            <a:spLocks noGrp="1"/>
          </p:cNvSpPr>
          <p:nvPr>
            <p:ph type="ftr" sz="quarter" idx="10"/>
          </p:nvPr>
        </p:nvSpPr>
        <p:spPr/>
        <p:txBody>
          <a:bodyPr/>
          <a:lstStyle>
            <a:lvl1pPr>
              <a:defRPr>
                <a:solidFill>
                  <a:schemeClr val="bg1"/>
                </a:solidFill>
              </a:defRPr>
            </a:lvl1pPr>
          </a:lstStyle>
          <a:p>
            <a:r>
              <a:rPr lang="fr-FR"/>
              <a:t>TITRE DE LA PRÉSENTATION - TITRE DE LA PARTIE (ARIAL NON GRAS MANUEL)</a:t>
            </a:r>
            <a:endParaRPr lang="fr-FR" dirty="0"/>
          </a:p>
        </p:txBody>
      </p:sp>
      <p:sp>
        <p:nvSpPr>
          <p:cNvPr id="11" name="Espace réservé du numéro de diapositive 10">
            <a:extLst>
              <a:ext uri="{FF2B5EF4-FFF2-40B4-BE49-F238E27FC236}">
                <a16:creationId xmlns:a16="http://schemas.microsoft.com/office/drawing/2014/main" id="{128150EB-B1D8-B9A1-6096-4F602C53209E}"/>
              </a:ext>
            </a:extLst>
          </p:cNvPr>
          <p:cNvSpPr>
            <a:spLocks noGrp="1"/>
          </p:cNvSpPr>
          <p:nvPr>
            <p:ph type="sldNum" sz="quarter" idx="18"/>
          </p:nvPr>
        </p:nvSpPr>
        <p:spPr/>
        <p:txBody>
          <a:bodyPr/>
          <a:lstStyle/>
          <a:p>
            <a:fld id="{E8C60506-5BE4-4453-AE4B-F0F5E69C63A6}" type="slidenum">
              <a:rPr lang="fr-FR" smtClean="0"/>
              <a:pPr/>
              <a:t>‹N°›</a:t>
            </a:fld>
            <a:endParaRPr lang="fr-FR"/>
          </a:p>
        </p:txBody>
      </p:sp>
      <p:pic>
        <p:nvPicPr>
          <p:cNvPr id="12" name="Image 11">
            <a:extLst>
              <a:ext uri="{FF2B5EF4-FFF2-40B4-BE49-F238E27FC236}">
                <a16:creationId xmlns:a16="http://schemas.microsoft.com/office/drawing/2014/main" id="{121A596C-842D-4942-AAC6-AD63DCF3B00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564386" y="509868"/>
            <a:ext cx="540000" cy="329778"/>
          </a:xfrm>
          <a:prstGeom prst="rect">
            <a:avLst/>
          </a:prstGeom>
        </p:spPr>
      </p:pic>
      <p:sp>
        <p:nvSpPr>
          <p:cNvPr id="14" name="Espace réservé pour une image  12">
            <a:extLst>
              <a:ext uri="{FF2B5EF4-FFF2-40B4-BE49-F238E27FC236}">
                <a16:creationId xmlns:a16="http://schemas.microsoft.com/office/drawing/2014/main" id="{00FA2231-1768-1E8B-0095-9FE257D0D550}"/>
              </a:ext>
            </a:extLst>
          </p:cNvPr>
          <p:cNvSpPr>
            <a:spLocks noGrp="1"/>
          </p:cNvSpPr>
          <p:nvPr>
            <p:ph type="pic" sz="quarter" idx="19" hasCustomPrompt="1"/>
          </p:nvPr>
        </p:nvSpPr>
        <p:spPr>
          <a:xfrm>
            <a:off x="8185133" y="2502000"/>
            <a:ext cx="3420000" cy="3780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6" name="Titre 5">
            <a:extLst>
              <a:ext uri="{FF2B5EF4-FFF2-40B4-BE49-F238E27FC236}">
                <a16:creationId xmlns:a16="http://schemas.microsoft.com/office/drawing/2014/main" id="{0B06C8C7-66A2-52F3-15CE-2240A1900685}"/>
              </a:ext>
            </a:extLst>
          </p:cNvPr>
          <p:cNvSpPr>
            <a:spLocks noGrp="1"/>
          </p:cNvSpPr>
          <p:nvPr>
            <p:ph type="title"/>
          </p:nvPr>
        </p:nvSpPr>
        <p:spPr/>
        <p:txBody>
          <a:bodyPr/>
          <a:lstStyle>
            <a:lvl1pPr>
              <a:defRPr>
                <a:solidFill>
                  <a:schemeClr val="bg1"/>
                </a:solidFill>
              </a:defRPr>
            </a:lvl1pPr>
          </a:lstStyle>
          <a:p>
            <a:r>
              <a:rPr lang="fr-FR" dirty="0"/>
              <a:t>Modifiez le style du titre</a:t>
            </a:r>
          </a:p>
        </p:txBody>
      </p:sp>
      <p:sp>
        <p:nvSpPr>
          <p:cNvPr id="16" name="Espace réservé du texte 10">
            <a:extLst>
              <a:ext uri="{FF2B5EF4-FFF2-40B4-BE49-F238E27FC236}">
                <a16:creationId xmlns:a16="http://schemas.microsoft.com/office/drawing/2014/main" id="{A7550E62-8802-B91D-EF95-B010CEB4C2CC}"/>
              </a:ext>
            </a:extLst>
          </p:cNvPr>
          <p:cNvSpPr>
            <a:spLocks noGrp="1"/>
          </p:cNvSpPr>
          <p:nvPr>
            <p:ph type="body" sz="quarter" idx="15"/>
          </p:nvPr>
        </p:nvSpPr>
        <p:spPr>
          <a:xfrm>
            <a:off x="866124" y="2785767"/>
            <a:ext cx="2952000" cy="1246495"/>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0408001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e + 2 visuels">
    <p:spTree>
      <p:nvGrpSpPr>
        <p:cNvPr id="1" name=""/>
        <p:cNvGrpSpPr/>
        <p:nvPr/>
      </p:nvGrpSpPr>
      <p:grpSpPr>
        <a:xfrm>
          <a:off x="0" y="0"/>
          <a:ext cx="0" cy="0"/>
          <a:chOff x="0" y="0"/>
          <a:chExt cx="0" cy="0"/>
        </a:xfrm>
      </p:grpSpPr>
      <p:sp>
        <p:nvSpPr>
          <p:cNvPr id="8" name="Espace réservé pour une image  12">
            <a:extLst>
              <a:ext uri="{FF2B5EF4-FFF2-40B4-BE49-F238E27FC236}">
                <a16:creationId xmlns:a16="http://schemas.microsoft.com/office/drawing/2014/main" id="{5F066E2E-F566-434E-7621-96E011325827}"/>
              </a:ext>
            </a:extLst>
          </p:cNvPr>
          <p:cNvSpPr>
            <a:spLocks noGrp="1"/>
          </p:cNvSpPr>
          <p:nvPr>
            <p:ph type="pic" sz="quarter" idx="19" hasCustomPrompt="1"/>
          </p:nvPr>
        </p:nvSpPr>
        <p:spPr>
          <a:xfrm>
            <a:off x="8185132" y="1880828"/>
            <a:ext cx="3995883" cy="4392972"/>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2" name="Titre 1">
            <a:extLst>
              <a:ext uri="{FF2B5EF4-FFF2-40B4-BE49-F238E27FC236}">
                <a16:creationId xmlns:a16="http://schemas.microsoft.com/office/drawing/2014/main" id="{820857FD-F9E7-E728-0FCC-3D37C6FDA136}"/>
              </a:ext>
            </a:extLst>
          </p:cNvPr>
          <p:cNvSpPr>
            <a:spLocks noGrp="1"/>
          </p:cNvSpPr>
          <p:nvPr>
            <p:ph type="title"/>
          </p:nvPr>
        </p:nvSpPr>
        <p:spPr>
          <a:xfrm>
            <a:off x="587374" y="1805915"/>
            <a:ext cx="3600000" cy="830997"/>
          </a:xfrm>
        </p:spPr>
        <p:txBody>
          <a:bodyPr/>
          <a:lstStyle>
            <a:lvl1pPr>
              <a:defRPr/>
            </a:lvl1pPr>
          </a:lstStyle>
          <a:p>
            <a:r>
              <a:rPr lang="fr-FR" dirty="0"/>
              <a:t>Modifiez le style du titre</a:t>
            </a:r>
          </a:p>
        </p:txBody>
      </p:sp>
      <p:sp>
        <p:nvSpPr>
          <p:cNvPr id="3" name="Espace réservé du pied de page 2">
            <a:extLst>
              <a:ext uri="{FF2B5EF4-FFF2-40B4-BE49-F238E27FC236}">
                <a16:creationId xmlns:a16="http://schemas.microsoft.com/office/drawing/2014/main" id="{B29688D8-F5F4-36EE-2AD8-6093E5277831}"/>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2DB75A35-7415-B182-BDAA-6B6963FF10F1}"/>
              </a:ext>
            </a:extLst>
          </p:cNvPr>
          <p:cNvSpPr>
            <a:spLocks noGrp="1"/>
          </p:cNvSpPr>
          <p:nvPr>
            <p:ph type="sldNum" sz="quarter" idx="11"/>
          </p:nvPr>
        </p:nvSpPr>
        <p:spPr/>
        <p:txBody>
          <a:bodyPr/>
          <a:lstStyle/>
          <a:p>
            <a:fld id="{E8C60506-5BE4-4453-AE4B-F0F5E69C63A6}" type="slidenum">
              <a:rPr lang="fr-FR" smtClean="0"/>
              <a:pPr/>
              <a:t>‹N°›</a:t>
            </a:fld>
            <a:endParaRPr lang="fr-FR"/>
          </a:p>
        </p:txBody>
      </p:sp>
      <p:sp>
        <p:nvSpPr>
          <p:cNvPr id="7" name="Espace réservé pour une image  12">
            <a:extLst>
              <a:ext uri="{FF2B5EF4-FFF2-40B4-BE49-F238E27FC236}">
                <a16:creationId xmlns:a16="http://schemas.microsoft.com/office/drawing/2014/main" id="{424A693B-B062-8FF2-610D-572BE2ABDAEB}"/>
              </a:ext>
            </a:extLst>
          </p:cNvPr>
          <p:cNvSpPr>
            <a:spLocks noGrp="1"/>
          </p:cNvSpPr>
          <p:nvPr>
            <p:ph type="pic" sz="quarter" idx="14" hasCustomPrompt="1"/>
          </p:nvPr>
        </p:nvSpPr>
        <p:spPr>
          <a:xfrm>
            <a:off x="4380508" y="1880828"/>
            <a:ext cx="3420000" cy="4392972"/>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10" name="Espace réservé du texte 9">
            <a:extLst>
              <a:ext uri="{FF2B5EF4-FFF2-40B4-BE49-F238E27FC236}">
                <a16:creationId xmlns:a16="http://schemas.microsoft.com/office/drawing/2014/main" id="{942AC25F-4699-D382-1DE3-37FA4BBFDFBA}"/>
              </a:ext>
            </a:extLst>
          </p:cNvPr>
          <p:cNvSpPr>
            <a:spLocks noGrp="1"/>
          </p:cNvSpPr>
          <p:nvPr>
            <p:ph type="body" sz="quarter" idx="20"/>
          </p:nvPr>
        </p:nvSpPr>
        <p:spPr>
          <a:xfrm>
            <a:off x="587375" y="3284538"/>
            <a:ext cx="3600000" cy="296227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8651156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visuels + Texte sur apla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AE382F1-082F-5995-6F20-E7A4B62D2AB2}"/>
              </a:ext>
            </a:extLst>
          </p:cNvPr>
          <p:cNvSpPr/>
          <p:nvPr userDrawn="1"/>
        </p:nvSpPr>
        <p:spPr>
          <a:xfrm>
            <a:off x="8160000" y="0"/>
            <a:ext cx="4032000" cy="685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B29688D8-F5F4-36EE-2AD8-6093E5277831}"/>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2DB75A35-7415-B182-BDAA-6B6963FF10F1}"/>
              </a:ext>
            </a:extLst>
          </p:cNvPr>
          <p:cNvSpPr>
            <a:spLocks noGrp="1"/>
          </p:cNvSpPr>
          <p:nvPr>
            <p:ph type="sldNum" sz="quarter" idx="1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7" name="Espace réservé pour une image  12">
            <a:extLst>
              <a:ext uri="{FF2B5EF4-FFF2-40B4-BE49-F238E27FC236}">
                <a16:creationId xmlns:a16="http://schemas.microsoft.com/office/drawing/2014/main" id="{424A693B-B062-8FF2-610D-572BE2ABDAEB}"/>
              </a:ext>
            </a:extLst>
          </p:cNvPr>
          <p:cNvSpPr>
            <a:spLocks noGrp="1"/>
          </p:cNvSpPr>
          <p:nvPr>
            <p:ph type="pic" sz="quarter" idx="14" hasCustomPrompt="1"/>
          </p:nvPr>
        </p:nvSpPr>
        <p:spPr>
          <a:xfrm>
            <a:off x="612001" y="2497644"/>
            <a:ext cx="3420000" cy="1831456"/>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9" name="Titre 8">
            <a:extLst>
              <a:ext uri="{FF2B5EF4-FFF2-40B4-BE49-F238E27FC236}">
                <a16:creationId xmlns:a16="http://schemas.microsoft.com/office/drawing/2014/main" id="{3DE8F876-0B88-D309-25A4-FB8A566C3B55}"/>
              </a:ext>
            </a:extLst>
          </p:cNvPr>
          <p:cNvSpPr>
            <a:spLocks noGrp="1"/>
          </p:cNvSpPr>
          <p:nvPr>
            <p:ph type="title"/>
          </p:nvPr>
        </p:nvSpPr>
        <p:spPr>
          <a:xfrm>
            <a:off x="587374" y="1192044"/>
            <a:ext cx="6120000" cy="415498"/>
          </a:xfrm>
        </p:spPr>
        <p:txBody>
          <a:bodyPr/>
          <a:lstStyle/>
          <a:p>
            <a:r>
              <a:rPr lang="fr-FR" dirty="0"/>
              <a:t>Modifiez le style du titre</a:t>
            </a:r>
          </a:p>
        </p:txBody>
      </p:sp>
      <p:sp>
        <p:nvSpPr>
          <p:cNvPr id="12" name="Espace réservé pour une image  12">
            <a:extLst>
              <a:ext uri="{FF2B5EF4-FFF2-40B4-BE49-F238E27FC236}">
                <a16:creationId xmlns:a16="http://schemas.microsoft.com/office/drawing/2014/main" id="{3ACDF288-F76D-4816-B977-695563689EB7}"/>
              </a:ext>
            </a:extLst>
          </p:cNvPr>
          <p:cNvSpPr>
            <a:spLocks noGrp="1"/>
          </p:cNvSpPr>
          <p:nvPr>
            <p:ph type="pic" sz="quarter" idx="15" hasCustomPrompt="1"/>
          </p:nvPr>
        </p:nvSpPr>
        <p:spPr>
          <a:xfrm>
            <a:off x="4373923" y="2497644"/>
            <a:ext cx="3420000" cy="1831456"/>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13" name="Espace réservé du texte 9">
            <a:extLst>
              <a:ext uri="{FF2B5EF4-FFF2-40B4-BE49-F238E27FC236}">
                <a16:creationId xmlns:a16="http://schemas.microsoft.com/office/drawing/2014/main" id="{10E91D62-1725-8A1F-5688-C1D484A8C02B}"/>
              </a:ext>
            </a:extLst>
          </p:cNvPr>
          <p:cNvSpPr>
            <a:spLocks noGrp="1"/>
          </p:cNvSpPr>
          <p:nvPr>
            <p:ph type="body" sz="quarter" idx="17"/>
          </p:nvPr>
        </p:nvSpPr>
        <p:spPr>
          <a:xfrm>
            <a:off x="581624" y="4626732"/>
            <a:ext cx="3420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15" name="Espace réservé du texte 10">
            <a:extLst>
              <a:ext uri="{FF2B5EF4-FFF2-40B4-BE49-F238E27FC236}">
                <a16:creationId xmlns:a16="http://schemas.microsoft.com/office/drawing/2014/main" id="{6B152177-E342-51BB-EBDF-95A1DC3FF79E}"/>
              </a:ext>
            </a:extLst>
          </p:cNvPr>
          <p:cNvSpPr>
            <a:spLocks noGrp="1"/>
          </p:cNvSpPr>
          <p:nvPr>
            <p:ph type="body" sz="quarter" idx="19"/>
          </p:nvPr>
        </p:nvSpPr>
        <p:spPr>
          <a:xfrm>
            <a:off x="8719427" y="2497644"/>
            <a:ext cx="3132000" cy="1569660"/>
          </a:xfrm>
        </p:spPr>
        <p:txBody>
          <a:bodyPr/>
          <a:lstStyle>
            <a:lvl1pPr>
              <a:defRPr cap="all" baseline="0">
                <a:solidFill>
                  <a:schemeClr val="bg1"/>
                </a:solidFill>
              </a:defRPr>
            </a:lvl1pPr>
            <a:lvl2pPr>
              <a:buClr>
                <a:schemeClr val="bg1"/>
              </a:buClr>
              <a:defRPr>
                <a:solidFill>
                  <a:schemeClr val="bg1"/>
                </a:solidFill>
              </a:defRPr>
            </a:lvl2pPr>
            <a:lvl3pPr>
              <a:buClr>
                <a:schemeClr val="accent4"/>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7" name="Espace réservé du texte 9">
            <a:extLst>
              <a:ext uri="{FF2B5EF4-FFF2-40B4-BE49-F238E27FC236}">
                <a16:creationId xmlns:a16="http://schemas.microsoft.com/office/drawing/2014/main" id="{0C42C897-B31E-F66A-0AE5-1497EF7E7B15}"/>
              </a:ext>
            </a:extLst>
          </p:cNvPr>
          <p:cNvSpPr>
            <a:spLocks noGrp="1"/>
          </p:cNvSpPr>
          <p:nvPr>
            <p:ph type="body" sz="quarter" idx="20"/>
          </p:nvPr>
        </p:nvSpPr>
        <p:spPr>
          <a:xfrm>
            <a:off x="4367701" y="4626732"/>
            <a:ext cx="3420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pic>
        <p:nvPicPr>
          <p:cNvPr id="19" name="Graphique 18">
            <a:extLst>
              <a:ext uri="{FF2B5EF4-FFF2-40B4-BE49-F238E27FC236}">
                <a16:creationId xmlns:a16="http://schemas.microsoft.com/office/drawing/2014/main" id="{3E7B2D19-3680-4980-DD94-3E02B09D27E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9253"/>
          <a:stretch/>
        </p:blipFill>
        <p:spPr>
          <a:xfrm>
            <a:off x="6625219" y="106"/>
            <a:ext cx="3096000" cy="1880721"/>
          </a:xfrm>
          <a:prstGeom prst="rect">
            <a:avLst/>
          </a:prstGeom>
        </p:spPr>
      </p:pic>
    </p:spTree>
    <p:extLst>
      <p:ext uri="{BB962C8B-B14F-4D97-AF65-F5344CB8AC3E}">
        <p14:creationId xmlns:p14="http://schemas.microsoft.com/office/powerpoint/2010/main" val="7721010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focu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FD5FD-3D8B-F757-A816-B6B2D1B7FE34}"/>
              </a:ext>
            </a:extLst>
          </p:cNvPr>
          <p:cNvSpPr/>
          <p:nvPr userDrawn="1"/>
        </p:nvSpPr>
        <p:spPr>
          <a:xfrm>
            <a:off x="587375" y="2492896"/>
            <a:ext cx="3456000" cy="34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99F4772F-2D31-2E30-FDEE-2EBDD5D73786}"/>
              </a:ext>
            </a:extLst>
          </p:cNvPr>
          <p:cNvSpPr/>
          <p:nvPr userDrawn="1"/>
        </p:nvSpPr>
        <p:spPr>
          <a:xfrm>
            <a:off x="4384664" y="2492896"/>
            <a:ext cx="3456000" cy="34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F75F49F4-7212-D3AE-FD56-AD93823EDA08}"/>
              </a:ext>
            </a:extLst>
          </p:cNvPr>
          <p:cNvSpPr/>
          <p:nvPr userDrawn="1"/>
        </p:nvSpPr>
        <p:spPr>
          <a:xfrm>
            <a:off x="8148627" y="2492896"/>
            <a:ext cx="3456000" cy="34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DD58360-606E-606A-8EF3-5C39CC509F34}"/>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07077C78-4DB7-BF1A-4348-84C2E4F7B03B}"/>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28C111B2-1B64-E250-758D-BA24B1513B1C}"/>
              </a:ext>
            </a:extLst>
          </p:cNvPr>
          <p:cNvSpPr>
            <a:spLocks noGrp="1"/>
          </p:cNvSpPr>
          <p:nvPr>
            <p:ph type="sldNum" sz="quarter" idx="11"/>
          </p:nvPr>
        </p:nvSpPr>
        <p:spPr/>
        <p:txBody>
          <a:bodyPr/>
          <a:lstStyle/>
          <a:p>
            <a:fld id="{E8C60506-5BE4-4453-AE4B-F0F5E69C63A6}" type="slidenum">
              <a:rPr lang="fr-FR" smtClean="0"/>
              <a:pPr/>
              <a:t>‹N°›</a:t>
            </a:fld>
            <a:endParaRPr lang="fr-FR"/>
          </a:p>
        </p:txBody>
      </p:sp>
      <p:sp>
        <p:nvSpPr>
          <p:cNvPr id="10" name="Espace réservé du texte 9">
            <a:extLst>
              <a:ext uri="{FF2B5EF4-FFF2-40B4-BE49-F238E27FC236}">
                <a16:creationId xmlns:a16="http://schemas.microsoft.com/office/drawing/2014/main" id="{93D3FD5C-61D9-0D53-0BAB-71F24E5D2BD9}"/>
              </a:ext>
            </a:extLst>
          </p:cNvPr>
          <p:cNvSpPr>
            <a:spLocks noGrp="1"/>
          </p:cNvSpPr>
          <p:nvPr>
            <p:ph type="body" sz="quarter" idx="17"/>
          </p:nvPr>
        </p:nvSpPr>
        <p:spPr>
          <a:xfrm>
            <a:off x="4714351" y="4220896"/>
            <a:ext cx="2880000" cy="1184940"/>
          </a:xfrm>
        </p:spPr>
        <p:txBody>
          <a:bodyPr/>
          <a:lstStyle>
            <a:lvl1pPr>
              <a:spcAft>
                <a:spcPts val="600"/>
              </a:spcAft>
              <a:defRPr sz="1600" b="0" cap="all" baseline="0">
                <a:solidFill>
                  <a:schemeClr val="bg1"/>
                </a:solidFill>
                <a:latin typeface="+mj-lt"/>
              </a:defRPr>
            </a:lvl1pPr>
            <a:lvl2pPr marL="0" indent="0">
              <a:buFontTx/>
              <a:buNone/>
              <a:defRPr sz="1200" b="0" cap="none">
                <a:solidFill>
                  <a:schemeClr val="bg1"/>
                </a:solidFill>
                <a:latin typeface="+mn-lt"/>
              </a:defRPr>
            </a:lvl2pPr>
            <a:lvl3pPr marL="144000" indent="-144000">
              <a:buClr>
                <a:schemeClr val="bg1"/>
              </a:buClr>
              <a:buFont typeface="Wingdings" panose="05000000000000000000" pitchFamily="2" charset="2"/>
              <a:buChar char="l"/>
              <a:defRPr sz="1200" b="0" cap="none">
                <a:solidFill>
                  <a:schemeClr val="bg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12" name="Espace réservé du texte 9">
            <a:extLst>
              <a:ext uri="{FF2B5EF4-FFF2-40B4-BE49-F238E27FC236}">
                <a16:creationId xmlns:a16="http://schemas.microsoft.com/office/drawing/2014/main" id="{25C74C6E-70A9-23DB-AD4B-4393C184F2D5}"/>
              </a:ext>
            </a:extLst>
          </p:cNvPr>
          <p:cNvSpPr>
            <a:spLocks noGrp="1"/>
          </p:cNvSpPr>
          <p:nvPr>
            <p:ph type="body" sz="quarter" idx="18"/>
          </p:nvPr>
        </p:nvSpPr>
        <p:spPr>
          <a:xfrm>
            <a:off x="917291" y="4220896"/>
            <a:ext cx="2880000" cy="1184940"/>
          </a:xfrm>
        </p:spPr>
        <p:txBody>
          <a:bodyPr/>
          <a:lstStyle>
            <a:lvl1pPr>
              <a:spcAft>
                <a:spcPts val="600"/>
              </a:spcAft>
              <a:defRPr sz="1600" b="0" cap="all" baseline="0">
                <a:solidFill>
                  <a:schemeClr val="bg1"/>
                </a:solidFill>
                <a:latin typeface="+mj-lt"/>
              </a:defRPr>
            </a:lvl1pPr>
            <a:lvl2pPr marL="0" indent="0">
              <a:buFontTx/>
              <a:buNone/>
              <a:defRPr sz="1200" b="0" cap="none">
                <a:solidFill>
                  <a:schemeClr val="bg1"/>
                </a:solidFill>
                <a:latin typeface="+mn-lt"/>
              </a:defRPr>
            </a:lvl2pPr>
            <a:lvl3pPr marL="144000" indent="-144000">
              <a:buClr>
                <a:schemeClr val="bg1"/>
              </a:buClr>
              <a:buFont typeface="Wingdings" panose="05000000000000000000" pitchFamily="2" charset="2"/>
              <a:buChar char="l"/>
              <a:defRPr sz="1200" b="0" cap="none">
                <a:solidFill>
                  <a:schemeClr val="bg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13" name="Espace réservé du texte 9">
            <a:extLst>
              <a:ext uri="{FF2B5EF4-FFF2-40B4-BE49-F238E27FC236}">
                <a16:creationId xmlns:a16="http://schemas.microsoft.com/office/drawing/2014/main" id="{54B0FC41-2655-3325-80B4-075F0155AE45}"/>
              </a:ext>
            </a:extLst>
          </p:cNvPr>
          <p:cNvSpPr>
            <a:spLocks noGrp="1"/>
          </p:cNvSpPr>
          <p:nvPr>
            <p:ph type="body" sz="quarter" idx="19"/>
          </p:nvPr>
        </p:nvSpPr>
        <p:spPr>
          <a:xfrm>
            <a:off x="8419916" y="4224073"/>
            <a:ext cx="2880000" cy="1184940"/>
          </a:xfrm>
        </p:spPr>
        <p:txBody>
          <a:bodyPr/>
          <a:lstStyle>
            <a:lvl1pPr>
              <a:spcAft>
                <a:spcPts val="600"/>
              </a:spcAft>
              <a:defRPr sz="1600" b="0" cap="all" baseline="0">
                <a:solidFill>
                  <a:schemeClr val="bg1"/>
                </a:solidFill>
                <a:latin typeface="+mj-lt"/>
              </a:defRPr>
            </a:lvl1pPr>
            <a:lvl2pPr marL="0" indent="0">
              <a:buFontTx/>
              <a:buNone/>
              <a:defRPr sz="1200" b="0" cap="none">
                <a:solidFill>
                  <a:schemeClr val="bg1"/>
                </a:solidFill>
                <a:latin typeface="+mn-lt"/>
              </a:defRPr>
            </a:lvl2pPr>
            <a:lvl3pPr marL="144000" indent="-144000">
              <a:buClr>
                <a:schemeClr val="bg1"/>
              </a:buClr>
              <a:buFont typeface="Wingdings" panose="05000000000000000000" pitchFamily="2" charset="2"/>
              <a:buChar char="l"/>
              <a:defRPr sz="1200" b="0" cap="none">
                <a:solidFill>
                  <a:schemeClr val="bg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7580528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ocus + Visuel">
    <p:spTree>
      <p:nvGrpSpPr>
        <p:cNvPr id="1" name=""/>
        <p:cNvGrpSpPr/>
        <p:nvPr/>
      </p:nvGrpSpPr>
      <p:grpSpPr>
        <a:xfrm>
          <a:off x="0" y="0"/>
          <a:ext cx="0" cy="0"/>
          <a:chOff x="0" y="0"/>
          <a:chExt cx="0" cy="0"/>
        </a:xfrm>
      </p:grpSpPr>
      <p:sp>
        <p:nvSpPr>
          <p:cNvPr id="7" name="Espace réservé pour une image  12">
            <a:extLst>
              <a:ext uri="{FF2B5EF4-FFF2-40B4-BE49-F238E27FC236}">
                <a16:creationId xmlns:a16="http://schemas.microsoft.com/office/drawing/2014/main" id="{6EA2135F-0A5C-3936-B2D3-09C84004D384}"/>
              </a:ext>
            </a:extLst>
          </p:cNvPr>
          <p:cNvSpPr>
            <a:spLocks noGrp="1"/>
          </p:cNvSpPr>
          <p:nvPr>
            <p:ph type="pic" sz="quarter" idx="19" hasCustomPrompt="1"/>
          </p:nvPr>
        </p:nvSpPr>
        <p:spPr>
          <a:xfrm>
            <a:off x="5159896" y="0"/>
            <a:ext cx="7021119" cy="6858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2" name="Titre 1">
            <a:extLst>
              <a:ext uri="{FF2B5EF4-FFF2-40B4-BE49-F238E27FC236}">
                <a16:creationId xmlns:a16="http://schemas.microsoft.com/office/drawing/2014/main" id="{3F55DB58-8A8D-930E-E1E7-3CD5ACAB1FEC}"/>
              </a:ext>
            </a:extLst>
          </p:cNvPr>
          <p:cNvSpPr>
            <a:spLocks noGrp="1"/>
          </p:cNvSpPr>
          <p:nvPr>
            <p:ph type="title"/>
          </p:nvPr>
        </p:nvSpPr>
        <p:spPr>
          <a:xfrm>
            <a:off x="587375" y="1192044"/>
            <a:ext cx="4320493" cy="415498"/>
          </a:xfrm>
        </p:spPr>
        <p:txBody>
          <a:bodyPr/>
          <a:lstStyle/>
          <a:p>
            <a:r>
              <a:rPr lang="fr-FR" dirty="0"/>
              <a:t>Modifiez le style du titre</a:t>
            </a:r>
          </a:p>
        </p:txBody>
      </p:sp>
      <p:sp>
        <p:nvSpPr>
          <p:cNvPr id="3" name="Espace réservé du pied de page 2">
            <a:extLst>
              <a:ext uri="{FF2B5EF4-FFF2-40B4-BE49-F238E27FC236}">
                <a16:creationId xmlns:a16="http://schemas.microsoft.com/office/drawing/2014/main" id="{31C50208-26B8-193F-E100-30613BDFDD84}"/>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6A0E3F87-57D2-6AF5-E3CE-3D6BC258BB3B}"/>
              </a:ext>
            </a:extLst>
          </p:cNvPr>
          <p:cNvSpPr>
            <a:spLocks noGrp="1"/>
          </p:cNvSpPr>
          <p:nvPr>
            <p:ph type="sldNum" sz="quarter" idx="1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9" name="Espace réservé du texte 9">
            <a:extLst>
              <a:ext uri="{FF2B5EF4-FFF2-40B4-BE49-F238E27FC236}">
                <a16:creationId xmlns:a16="http://schemas.microsoft.com/office/drawing/2014/main" id="{662AA3CF-1B88-7E34-7FC0-644F6754BDD9}"/>
              </a:ext>
            </a:extLst>
          </p:cNvPr>
          <p:cNvSpPr>
            <a:spLocks noGrp="1"/>
          </p:cNvSpPr>
          <p:nvPr>
            <p:ph type="body" sz="quarter" idx="17"/>
          </p:nvPr>
        </p:nvSpPr>
        <p:spPr>
          <a:xfrm>
            <a:off x="2135560" y="2600908"/>
            <a:ext cx="2772308" cy="400110"/>
          </a:xfrm>
        </p:spPr>
        <p:txBody>
          <a:bodyPr/>
          <a:lstStyle>
            <a:lvl1pPr>
              <a:spcAft>
                <a:spcPts val="0"/>
              </a:spcAft>
              <a:defRPr sz="1300" b="0" cap="none" baseline="0">
                <a:solidFill>
                  <a:schemeClr val="tx1"/>
                </a:solidFill>
                <a:latin typeface="+mn-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Cliquez pour modifier les styles du texte du masque</a:t>
            </a:r>
          </a:p>
        </p:txBody>
      </p:sp>
    </p:spTree>
    <p:extLst>
      <p:ext uri="{BB962C8B-B14F-4D97-AF65-F5344CB8AC3E}">
        <p14:creationId xmlns:p14="http://schemas.microsoft.com/office/powerpoint/2010/main" val="37330422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B29688D8-F5F4-36EE-2AD8-6093E5277831}"/>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9" name="Titre 8">
            <a:extLst>
              <a:ext uri="{FF2B5EF4-FFF2-40B4-BE49-F238E27FC236}">
                <a16:creationId xmlns:a16="http://schemas.microsoft.com/office/drawing/2014/main" id="{3DE8F876-0B88-D309-25A4-FB8A566C3B55}"/>
              </a:ext>
            </a:extLst>
          </p:cNvPr>
          <p:cNvSpPr>
            <a:spLocks noGrp="1"/>
          </p:cNvSpPr>
          <p:nvPr>
            <p:ph type="title"/>
          </p:nvPr>
        </p:nvSpPr>
        <p:spPr>
          <a:xfrm>
            <a:off x="587374" y="1192044"/>
            <a:ext cx="6120000" cy="415498"/>
          </a:xfrm>
        </p:spPr>
        <p:txBody>
          <a:bodyPr/>
          <a:lstStyle/>
          <a:p>
            <a:r>
              <a:rPr lang="fr-FR" dirty="0"/>
              <a:t>Modifiez le style du titre</a:t>
            </a:r>
          </a:p>
        </p:txBody>
      </p:sp>
      <p:sp>
        <p:nvSpPr>
          <p:cNvPr id="13" name="Espace réservé du texte 9">
            <a:extLst>
              <a:ext uri="{FF2B5EF4-FFF2-40B4-BE49-F238E27FC236}">
                <a16:creationId xmlns:a16="http://schemas.microsoft.com/office/drawing/2014/main" id="{10E91D62-1725-8A1F-5688-C1D484A8C02B}"/>
              </a:ext>
            </a:extLst>
          </p:cNvPr>
          <p:cNvSpPr>
            <a:spLocks noGrp="1"/>
          </p:cNvSpPr>
          <p:nvPr>
            <p:ph type="body" sz="quarter" idx="17"/>
          </p:nvPr>
        </p:nvSpPr>
        <p:spPr>
          <a:xfrm>
            <a:off x="581624" y="4041068"/>
            <a:ext cx="3132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17" name="Espace réservé du texte 9">
            <a:extLst>
              <a:ext uri="{FF2B5EF4-FFF2-40B4-BE49-F238E27FC236}">
                <a16:creationId xmlns:a16="http://schemas.microsoft.com/office/drawing/2014/main" id="{0C42C897-B31E-F66A-0AE5-1497EF7E7B15}"/>
              </a:ext>
            </a:extLst>
          </p:cNvPr>
          <p:cNvSpPr>
            <a:spLocks noGrp="1"/>
          </p:cNvSpPr>
          <p:nvPr>
            <p:ph type="body" sz="quarter" idx="20"/>
          </p:nvPr>
        </p:nvSpPr>
        <p:spPr>
          <a:xfrm>
            <a:off x="8472264" y="2744776"/>
            <a:ext cx="3132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2" name="Espace réservé du numéro de diapositive 1">
            <a:extLst>
              <a:ext uri="{FF2B5EF4-FFF2-40B4-BE49-F238E27FC236}">
                <a16:creationId xmlns:a16="http://schemas.microsoft.com/office/drawing/2014/main" id="{5D7EB9A3-FB35-DD64-0F12-5DAD1562B3D6}"/>
              </a:ext>
            </a:extLst>
          </p:cNvPr>
          <p:cNvSpPr>
            <a:spLocks noGrp="1"/>
          </p:cNvSpPr>
          <p:nvPr>
            <p:ph type="sldNum" sz="quarter" idx="21"/>
          </p:nvPr>
        </p:nvSpPr>
        <p:spPr/>
        <p:txBody>
          <a:bodyPr/>
          <a:lstStyle/>
          <a:p>
            <a:fld id="{E8C60506-5BE4-4453-AE4B-F0F5E69C63A6}" type="slidenum">
              <a:rPr lang="fr-FR" smtClean="0"/>
              <a:pPr/>
              <a:t>‹N°›</a:t>
            </a:fld>
            <a:endParaRPr lang="fr-FR"/>
          </a:p>
        </p:txBody>
      </p:sp>
      <p:sp>
        <p:nvSpPr>
          <p:cNvPr id="6" name="Espace réservé du graphique 5">
            <a:extLst>
              <a:ext uri="{FF2B5EF4-FFF2-40B4-BE49-F238E27FC236}">
                <a16:creationId xmlns:a16="http://schemas.microsoft.com/office/drawing/2014/main" id="{FB8B572F-153B-E963-CDE1-51742FEE2319}"/>
              </a:ext>
            </a:extLst>
          </p:cNvPr>
          <p:cNvSpPr>
            <a:spLocks noGrp="1"/>
          </p:cNvSpPr>
          <p:nvPr>
            <p:ph type="chart" sz="quarter" idx="22" hasCustomPrompt="1"/>
          </p:nvPr>
        </p:nvSpPr>
        <p:spPr>
          <a:xfrm>
            <a:off x="3917759" y="1818692"/>
            <a:ext cx="4356482" cy="2942456"/>
          </a:xfrm>
        </p:spPr>
        <p:txBody>
          <a:bodyPr bIns="900000" anchor="ctr">
            <a:noAutofit/>
          </a:bodyPr>
          <a:lstStyle>
            <a:lvl1pPr algn="ctr">
              <a:defRPr sz="1200">
                <a:solidFill>
                  <a:schemeClr val="tx1"/>
                </a:solidFill>
                <a:latin typeface="+mn-lt"/>
              </a:defRPr>
            </a:lvl1pPr>
          </a:lstStyle>
          <a:p>
            <a:r>
              <a:rPr lang="fr-FR" dirty="0"/>
              <a:t>Cliquez ici pour insérer un graphique</a:t>
            </a:r>
            <a:br>
              <a:rPr lang="fr-FR" dirty="0"/>
            </a:br>
            <a:r>
              <a:rPr lang="fr-FR" dirty="0"/>
              <a:t>↓</a:t>
            </a:r>
          </a:p>
        </p:txBody>
      </p:sp>
      <p:sp>
        <p:nvSpPr>
          <p:cNvPr id="16" name="Espace réservé du texte 9">
            <a:extLst>
              <a:ext uri="{FF2B5EF4-FFF2-40B4-BE49-F238E27FC236}">
                <a16:creationId xmlns:a16="http://schemas.microsoft.com/office/drawing/2014/main" id="{FCDE2FA3-237D-B989-E242-614C134238E3}"/>
              </a:ext>
            </a:extLst>
          </p:cNvPr>
          <p:cNvSpPr>
            <a:spLocks noGrp="1"/>
          </p:cNvSpPr>
          <p:nvPr>
            <p:ph type="body" sz="quarter" idx="23" hasCustomPrompt="1"/>
          </p:nvPr>
        </p:nvSpPr>
        <p:spPr>
          <a:xfrm>
            <a:off x="587375" y="2918142"/>
            <a:ext cx="808482" cy="978910"/>
          </a:xfrm>
        </p:spPr>
        <p:txBody>
          <a:bodyPr wrap="none">
            <a:noAutofit/>
          </a:bodyPr>
          <a:lstStyle>
            <a:lvl1pPr>
              <a:lnSpc>
                <a:spcPct val="90000"/>
              </a:lnSpc>
              <a:spcAft>
                <a:spcPts val="0"/>
              </a:spcAft>
              <a:defRPr sz="8600" b="0" cap="none" baseline="0">
                <a:solidFill>
                  <a:schemeClr val="accent3"/>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18" name="Espace réservé du texte 9">
            <a:extLst>
              <a:ext uri="{FF2B5EF4-FFF2-40B4-BE49-F238E27FC236}">
                <a16:creationId xmlns:a16="http://schemas.microsoft.com/office/drawing/2014/main" id="{8A662A43-9179-E0CA-BDE7-CDE6575126E9}"/>
              </a:ext>
            </a:extLst>
          </p:cNvPr>
          <p:cNvSpPr>
            <a:spLocks noGrp="1"/>
          </p:cNvSpPr>
          <p:nvPr>
            <p:ph type="body" sz="quarter" idx="24" hasCustomPrompt="1"/>
          </p:nvPr>
        </p:nvSpPr>
        <p:spPr>
          <a:xfrm>
            <a:off x="991616" y="2918142"/>
            <a:ext cx="808482" cy="978910"/>
          </a:xfrm>
        </p:spPr>
        <p:txBody>
          <a:bodyPr wrap="none">
            <a:noAutofit/>
          </a:bodyPr>
          <a:lstStyle>
            <a:lvl1pPr>
              <a:lnSpc>
                <a:spcPct val="90000"/>
              </a:lnSpc>
              <a:spcAft>
                <a:spcPts val="0"/>
              </a:spcAft>
              <a:defRPr sz="8600" b="0" cap="none" baseline="0">
                <a:solidFill>
                  <a:schemeClr val="accent1">
                    <a:alpha val="80000"/>
                  </a:schemeClr>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20" name="Espace réservé du texte 9">
            <a:extLst>
              <a:ext uri="{FF2B5EF4-FFF2-40B4-BE49-F238E27FC236}">
                <a16:creationId xmlns:a16="http://schemas.microsoft.com/office/drawing/2014/main" id="{85DEAFF0-9EB6-3A36-D56C-BD8C203FDF92}"/>
              </a:ext>
            </a:extLst>
          </p:cNvPr>
          <p:cNvSpPr>
            <a:spLocks noGrp="1"/>
          </p:cNvSpPr>
          <p:nvPr>
            <p:ph type="body" sz="quarter" idx="25"/>
          </p:nvPr>
        </p:nvSpPr>
        <p:spPr>
          <a:xfrm>
            <a:off x="8472625" y="5088860"/>
            <a:ext cx="3132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21" name="Espace réservé du texte 9">
            <a:extLst>
              <a:ext uri="{FF2B5EF4-FFF2-40B4-BE49-F238E27FC236}">
                <a16:creationId xmlns:a16="http://schemas.microsoft.com/office/drawing/2014/main" id="{89B559E6-21B6-D4F2-4199-7FB46B01B5C8}"/>
              </a:ext>
            </a:extLst>
          </p:cNvPr>
          <p:cNvSpPr>
            <a:spLocks noGrp="1"/>
          </p:cNvSpPr>
          <p:nvPr>
            <p:ph type="body" sz="quarter" idx="26" hasCustomPrompt="1"/>
          </p:nvPr>
        </p:nvSpPr>
        <p:spPr>
          <a:xfrm>
            <a:off x="8472264" y="1664804"/>
            <a:ext cx="808482" cy="978910"/>
          </a:xfrm>
        </p:spPr>
        <p:txBody>
          <a:bodyPr wrap="none">
            <a:noAutofit/>
          </a:bodyPr>
          <a:lstStyle>
            <a:lvl1pPr>
              <a:lnSpc>
                <a:spcPct val="90000"/>
              </a:lnSpc>
              <a:spcAft>
                <a:spcPts val="0"/>
              </a:spcAft>
              <a:defRPr sz="8600" b="0" cap="none" baseline="0">
                <a:solidFill>
                  <a:schemeClr val="accent1"/>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22" name="Espace réservé du texte 9">
            <a:extLst>
              <a:ext uri="{FF2B5EF4-FFF2-40B4-BE49-F238E27FC236}">
                <a16:creationId xmlns:a16="http://schemas.microsoft.com/office/drawing/2014/main" id="{E8B1FE0F-A9C5-2CE2-CF8D-88020CE16112}"/>
              </a:ext>
            </a:extLst>
          </p:cNvPr>
          <p:cNvSpPr>
            <a:spLocks noGrp="1"/>
          </p:cNvSpPr>
          <p:nvPr>
            <p:ph type="body" sz="quarter" idx="27" hasCustomPrompt="1"/>
          </p:nvPr>
        </p:nvSpPr>
        <p:spPr>
          <a:xfrm>
            <a:off x="8876505" y="1664804"/>
            <a:ext cx="808482" cy="978910"/>
          </a:xfrm>
        </p:spPr>
        <p:txBody>
          <a:bodyPr wrap="none">
            <a:noAutofit/>
          </a:bodyPr>
          <a:lstStyle>
            <a:lvl1pPr>
              <a:lnSpc>
                <a:spcPct val="90000"/>
              </a:lnSpc>
              <a:spcAft>
                <a:spcPts val="0"/>
              </a:spcAft>
              <a:defRPr sz="8600" b="0" cap="none" baseline="0">
                <a:solidFill>
                  <a:schemeClr val="accent3">
                    <a:alpha val="80000"/>
                  </a:schemeClr>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27" name="Espace réservé du texte 9">
            <a:extLst>
              <a:ext uri="{FF2B5EF4-FFF2-40B4-BE49-F238E27FC236}">
                <a16:creationId xmlns:a16="http://schemas.microsoft.com/office/drawing/2014/main" id="{2A3F614A-15C3-ED2B-BF75-050440282F42}"/>
              </a:ext>
            </a:extLst>
          </p:cNvPr>
          <p:cNvSpPr>
            <a:spLocks noGrp="1"/>
          </p:cNvSpPr>
          <p:nvPr>
            <p:ph type="body" sz="quarter" idx="28" hasCustomPrompt="1"/>
          </p:nvPr>
        </p:nvSpPr>
        <p:spPr>
          <a:xfrm>
            <a:off x="8479817" y="4030778"/>
            <a:ext cx="808482" cy="978910"/>
          </a:xfrm>
        </p:spPr>
        <p:txBody>
          <a:bodyPr wrap="none">
            <a:noAutofit/>
          </a:bodyPr>
          <a:lstStyle>
            <a:lvl1pPr>
              <a:lnSpc>
                <a:spcPct val="90000"/>
              </a:lnSpc>
              <a:spcAft>
                <a:spcPts val="0"/>
              </a:spcAft>
              <a:defRPr sz="8600" b="0" cap="none" baseline="0">
                <a:solidFill>
                  <a:schemeClr val="accent3"/>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28" name="Espace réservé du texte 9">
            <a:extLst>
              <a:ext uri="{FF2B5EF4-FFF2-40B4-BE49-F238E27FC236}">
                <a16:creationId xmlns:a16="http://schemas.microsoft.com/office/drawing/2014/main" id="{F7720782-4799-EB1F-44BF-4E740A4BF4B1}"/>
              </a:ext>
            </a:extLst>
          </p:cNvPr>
          <p:cNvSpPr>
            <a:spLocks noGrp="1"/>
          </p:cNvSpPr>
          <p:nvPr>
            <p:ph type="body" sz="quarter" idx="29" hasCustomPrompt="1"/>
          </p:nvPr>
        </p:nvSpPr>
        <p:spPr>
          <a:xfrm>
            <a:off x="8884058" y="4030778"/>
            <a:ext cx="808482" cy="978910"/>
          </a:xfrm>
        </p:spPr>
        <p:txBody>
          <a:bodyPr wrap="none">
            <a:noAutofit/>
          </a:bodyPr>
          <a:lstStyle>
            <a:lvl1pPr>
              <a:lnSpc>
                <a:spcPct val="90000"/>
              </a:lnSpc>
              <a:spcAft>
                <a:spcPts val="0"/>
              </a:spcAft>
              <a:defRPr sz="8600" b="0" cap="none" baseline="0">
                <a:solidFill>
                  <a:schemeClr val="accent2">
                    <a:alpha val="80000"/>
                  </a:schemeClr>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Tree>
    <p:extLst>
      <p:ext uri="{BB962C8B-B14F-4D97-AF65-F5344CB8AC3E}">
        <p14:creationId xmlns:p14="http://schemas.microsoft.com/office/powerpoint/2010/main" val="9914543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Graphique + Visuel">
    <p:spTree>
      <p:nvGrpSpPr>
        <p:cNvPr id="1" name=""/>
        <p:cNvGrpSpPr/>
        <p:nvPr/>
      </p:nvGrpSpPr>
      <p:grpSpPr>
        <a:xfrm>
          <a:off x="0" y="0"/>
          <a:ext cx="0" cy="0"/>
          <a:chOff x="0" y="0"/>
          <a:chExt cx="0" cy="0"/>
        </a:xfrm>
      </p:grpSpPr>
      <p:sp>
        <p:nvSpPr>
          <p:cNvPr id="15" name="Espace réservé pour une image  12">
            <a:extLst>
              <a:ext uri="{FF2B5EF4-FFF2-40B4-BE49-F238E27FC236}">
                <a16:creationId xmlns:a16="http://schemas.microsoft.com/office/drawing/2014/main" id="{05BBA74A-649F-3C6A-AD2D-6229A402EFA8}"/>
              </a:ext>
            </a:extLst>
          </p:cNvPr>
          <p:cNvSpPr>
            <a:spLocks noGrp="1"/>
          </p:cNvSpPr>
          <p:nvPr>
            <p:ph type="pic" sz="quarter" idx="19" hasCustomPrompt="1"/>
          </p:nvPr>
        </p:nvSpPr>
        <p:spPr>
          <a:xfrm>
            <a:off x="8087205" y="0"/>
            <a:ext cx="4104795" cy="6858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3" name="Espace réservé du pied de page 2">
            <a:extLst>
              <a:ext uri="{FF2B5EF4-FFF2-40B4-BE49-F238E27FC236}">
                <a16:creationId xmlns:a16="http://schemas.microsoft.com/office/drawing/2014/main" id="{B29688D8-F5F4-36EE-2AD8-6093E5277831}"/>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9" name="Titre 8">
            <a:extLst>
              <a:ext uri="{FF2B5EF4-FFF2-40B4-BE49-F238E27FC236}">
                <a16:creationId xmlns:a16="http://schemas.microsoft.com/office/drawing/2014/main" id="{3DE8F876-0B88-D309-25A4-FB8A566C3B55}"/>
              </a:ext>
            </a:extLst>
          </p:cNvPr>
          <p:cNvSpPr>
            <a:spLocks noGrp="1"/>
          </p:cNvSpPr>
          <p:nvPr>
            <p:ph type="title"/>
          </p:nvPr>
        </p:nvSpPr>
        <p:spPr>
          <a:xfrm>
            <a:off x="587374" y="1192044"/>
            <a:ext cx="6120000" cy="415498"/>
          </a:xfrm>
        </p:spPr>
        <p:txBody>
          <a:bodyPr/>
          <a:lstStyle/>
          <a:p>
            <a:r>
              <a:rPr lang="fr-FR" dirty="0"/>
              <a:t>Modifiez le style du titre</a:t>
            </a:r>
          </a:p>
        </p:txBody>
      </p:sp>
      <p:sp>
        <p:nvSpPr>
          <p:cNvPr id="13" name="Espace réservé du texte 9">
            <a:extLst>
              <a:ext uri="{FF2B5EF4-FFF2-40B4-BE49-F238E27FC236}">
                <a16:creationId xmlns:a16="http://schemas.microsoft.com/office/drawing/2014/main" id="{10E91D62-1725-8A1F-5688-C1D484A8C02B}"/>
              </a:ext>
            </a:extLst>
          </p:cNvPr>
          <p:cNvSpPr>
            <a:spLocks noGrp="1"/>
          </p:cNvSpPr>
          <p:nvPr>
            <p:ph type="body" sz="quarter" idx="17"/>
          </p:nvPr>
        </p:nvSpPr>
        <p:spPr>
          <a:xfrm>
            <a:off x="4367808" y="2637780"/>
            <a:ext cx="3420000" cy="2308324"/>
          </a:xfrm>
        </p:spPr>
        <p:txBody>
          <a:bodyPr/>
          <a:lstStyle>
            <a:lvl1pPr>
              <a:spcAft>
                <a:spcPts val="1200"/>
              </a:spcAft>
              <a:defRPr sz="1600" b="0" cap="all" baseline="0">
                <a:solidFill>
                  <a:schemeClr val="accent2"/>
                </a:solidFill>
                <a:latin typeface="+mj-lt"/>
              </a:defRPr>
            </a:lvl1pPr>
            <a:lvl2pPr marL="0" indent="0">
              <a:lnSpc>
                <a:spcPct val="80000"/>
              </a:lnSpc>
              <a:buFontTx/>
              <a:buNone/>
              <a:defRPr sz="10000" b="0" cap="none">
                <a:solidFill>
                  <a:schemeClr val="accent3"/>
                </a:solidFill>
                <a:latin typeface="+mj-lt"/>
              </a:defRPr>
            </a:lvl2pPr>
            <a:lvl3pPr marL="0" indent="0">
              <a:buFontTx/>
              <a:buNone/>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00</a:t>
            </a:r>
          </a:p>
          <a:p>
            <a:pPr lvl="2"/>
            <a:r>
              <a:rPr lang="fr-FR" dirty="0"/>
              <a:t>Troisième niveau</a:t>
            </a:r>
          </a:p>
        </p:txBody>
      </p:sp>
      <p:sp>
        <p:nvSpPr>
          <p:cNvPr id="2" name="Espace réservé du numéro de diapositive 1">
            <a:extLst>
              <a:ext uri="{FF2B5EF4-FFF2-40B4-BE49-F238E27FC236}">
                <a16:creationId xmlns:a16="http://schemas.microsoft.com/office/drawing/2014/main" id="{5D7EB9A3-FB35-DD64-0F12-5DAD1562B3D6}"/>
              </a:ext>
            </a:extLst>
          </p:cNvPr>
          <p:cNvSpPr>
            <a:spLocks noGrp="1"/>
          </p:cNvSpPr>
          <p:nvPr>
            <p:ph type="sldNum" sz="quarter" idx="2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6" name="Espace réservé du graphique 5">
            <a:extLst>
              <a:ext uri="{FF2B5EF4-FFF2-40B4-BE49-F238E27FC236}">
                <a16:creationId xmlns:a16="http://schemas.microsoft.com/office/drawing/2014/main" id="{FB8B572F-153B-E963-CDE1-51742FEE2319}"/>
              </a:ext>
            </a:extLst>
          </p:cNvPr>
          <p:cNvSpPr>
            <a:spLocks noGrp="1"/>
          </p:cNvSpPr>
          <p:nvPr>
            <p:ph type="chart" sz="quarter" idx="22" hasCustomPrompt="1"/>
          </p:nvPr>
        </p:nvSpPr>
        <p:spPr>
          <a:xfrm>
            <a:off x="599116" y="2370784"/>
            <a:ext cx="3600000" cy="3888000"/>
          </a:xfrm>
        </p:spPr>
        <p:txBody>
          <a:bodyPr bIns="900000" anchor="ctr">
            <a:noAutofit/>
          </a:bodyPr>
          <a:lstStyle>
            <a:lvl1pPr algn="ctr">
              <a:defRPr sz="1200">
                <a:solidFill>
                  <a:schemeClr val="tx1"/>
                </a:solidFill>
                <a:latin typeface="+mn-lt"/>
              </a:defRPr>
            </a:lvl1pPr>
          </a:lstStyle>
          <a:p>
            <a:r>
              <a:rPr lang="fr-FR" dirty="0"/>
              <a:t>Cliquez ici pour insérer un graphique</a:t>
            </a:r>
            <a:br>
              <a:rPr lang="fr-FR" dirty="0"/>
            </a:br>
            <a:r>
              <a:rPr lang="fr-FR" dirty="0"/>
              <a:t>↓</a:t>
            </a:r>
          </a:p>
        </p:txBody>
      </p:sp>
    </p:spTree>
    <p:extLst>
      <p:ext uri="{BB962C8B-B14F-4D97-AF65-F5344CB8AC3E}">
        <p14:creationId xmlns:p14="http://schemas.microsoft.com/office/powerpoint/2010/main" val="2292320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pic>
        <p:nvPicPr>
          <p:cNvPr id="9" name="Graphique 8">
            <a:extLst>
              <a:ext uri="{FF2B5EF4-FFF2-40B4-BE49-F238E27FC236}">
                <a16:creationId xmlns:a16="http://schemas.microsoft.com/office/drawing/2014/main" id="{089E02B2-93A6-4336-3B3D-388B7CA8FB8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4077"/>
          <a:stretch/>
        </p:blipFill>
        <p:spPr>
          <a:xfrm>
            <a:off x="8184232" y="4905164"/>
            <a:ext cx="3492000" cy="1952836"/>
          </a:xfrm>
          <a:prstGeom prst="rect">
            <a:avLst/>
          </a:prstGeom>
        </p:spPr>
      </p:pic>
      <p:sp>
        <p:nvSpPr>
          <p:cNvPr id="4" name="Rectangle 3">
            <a:extLst>
              <a:ext uri="{FF2B5EF4-FFF2-40B4-BE49-F238E27FC236}">
                <a16:creationId xmlns:a16="http://schemas.microsoft.com/office/drawing/2014/main" id="{38417222-CE31-7203-CE76-6011B569860E}"/>
              </a:ext>
            </a:extLst>
          </p:cNvPr>
          <p:cNvSpPr/>
          <p:nvPr userDrawn="1"/>
        </p:nvSpPr>
        <p:spPr>
          <a:xfrm>
            <a:off x="6276020" y="0"/>
            <a:ext cx="1008112" cy="12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p:txBody>
          <a:bodyPr/>
          <a:lstStyle/>
          <a:p>
            <a:r>
              <a:rPr lang="fr-FR"/>
              <a:t>TITRE DE LA PRÉSENTATION - TITRE DE LA PARTIE (ARIAL NON GRAS MANUEL)</a:t>
            </a:r>
          </a:p>
        </p:txBody>
      </p:sp>
      <p:sp>
        <p:nvSpPr>
          <p:cNvPr id="15" name="Espace réservé du numéro de diapositive 14">
            <a:extLst>
              <a:ext uri="{FF2B5EF4-FFF2-40B4-BE49-F238E27FC236}">
                <a16:creationId xmlns:a16="http://schemas.microsoft.com/office/drawing/2014/main" id="{E206F485-4AF6-C85A-C303-2751B41B300E}"/>
              </a:ext>
            </a:extLst>
          </p:cNvPr>
          <p:cNvSpPr>
            <a:spLocks noGrp="1"/>
          </p:cNvSpPr>
          <p:nvPr>
            <p:ph type="sldNum" sz="quarter" idx="12"/>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19" name="Espace réservé du contenu 18">
            <a:extLst>
              <a:ext uri="{FF2B5EF4-FFF2-40B4-BE49-F238E27FC236}">
                <a16:creationId xmlns:a16="http://schemas.microsoft.com/office/drawing/2014/main" id="{2758328C-783B-7166-6189-CD59D242CD4B}"/>
              </a:ext>
            </a:extLst>
          </p:cNvPr>
          <p:cNvSpPr>
            <a:spLocks noGrp="1"/>
          </p:cNvSpPr>
          <p:nvPr>
            <p:ph sz="quarter" idx="13"/>
          </p:nvPr>
        </p:nvSpPr>
        <p:spPr>
          <a:xfrm>
            <a:off x="587375" y="1952625"/>
            <a:ext cx="4320000" cy="39608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Titre 5">
            <a:extLst>
              <a:ext uri="{FF2B5EF4-FFF2-40B4-BE49-F238E27FC236}">
                <a16:creationId xmlns:a16="http://schemas.microsoft.com/office/drawing/2014/main" id="{7F7B3AED-072E-97E6-34A9-C3D65391EE26}"/>
              </a:ext>
            </a:extLst>
          </p:cNvPr>
          <p:cNvSpPr>
            <a:spLocks noGrp="1"/>
          </p:cNvSpPr>
          <p:nvPr>
            <p:ph type="title"/>
          </p:nvPr>
        </p:nvSpPr>
        <p:spPr>
          <a:xfrm>
            <a:off x="587375" y="1192044"/>
            <a:ext cx="9036537" cy="415498"/>
          </a:xfrm>
        </p:spPr>
        <p:txBody>
          <a:bodyPr/>
          <a:lstStyle/>
          <a:p>
            <a:r>
              <a:rPr lang="fr-FR"/>
              <a:t>Modifiez le style du titre</a:t>
            </a:r>
            <a:endParaRPr lang="fr-FR" dirty="0"/>
          </a:p>
        </p:txBody>
      </p:sp>
      <p:sp>
        <p:nvSpPr>
          <p:cNvPr id="13" name="Espace réservé du contenu 18">
            <a:extLst>
              <a:ext uri="{FF2B5EF4-FFF2-40B4-BE49-F238E27FC236}">
                <a16:creationId xmlns:a16="http://schemas.microsoft.com/office/drawing/2014/main" id="{7AFDBCBD-5BB0-25C3-DE84-5A31396C8D6A}"/>
              </a:ext>
            </a:extLst>
          </p:cNvPr>
          <p:cNvSpPr>
            <a:spLocks noGrp="1"/>
          </p:cNvSpPr>
          <p:nvPr>
            <p:ph sz="quarter" idx="14"/>
          </p:nvPr>
        </p:nvSpPr>
        <p:spPr>
          <a:xfrm>
            <a:off x="5303912" y="1952624"/>
            <a:ext cx="4320000" cy="39608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9703648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exte sur aplat + Graphiq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67771D-9975-B100-904E-C6D060568D73}"/>
              </a:ext>
            </a:extLst>
          </p:cNvPr>
          <p:cNvSpPr/>
          <p:nvPr userDrawn="1"/>
        </p:nvSpPr>
        <p:spPr>
          <a:xfrm>
            <a:off x="0" y="0"/>
            <a:ext cx="12192000" cy="37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A448F5C1-B1AB-2EC8-06B1-71B0E707D8EA}"/>
              </a:ext>
            </a:extLst>
          </p:cNvPr>
          <p:cNvSpPr/>
          <p:nvPr userDrawn="1"/>
        </p:nvSpPr>
        <p:spPr>
          <a:xfrm>
            <a:off x="4385999" y="2499187"/>
            <a:ext cx="7200000" cy="3600000"/>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EE34361E-2182-68E2-3A5A-130A7DAFF77A}"/>
              </a:ext>
            </a:extLst>
          </p:cNvPr>
          <p:cNvSpPr>
            <a:spLocks noGrp="1"/>
          </p:cNvSpPr>
          <p:nvPr>
            <p:ph type="ftr" sz="quarter" idx="10"/>
          </p:nvPr>
        </p:nvSpPr>
        <p:spPr/>
        <p:txBody>
          <a:bodyPr/>
          <a:lstStyle>
            <a:lvl1pPr>
              <a:defRPr>
                <a:solidFill>
                  <a:schemeClr val="bg1"/>
                </a:solidFill>
              </a:defRPr>
            </a:lvl1pPr>
          </a:lstStyle>
          <a:p>
            <a:r>
              <a:rPr lang="fr-FR"/>
              <a:t>TITRE DE LA PRÉSENTATION - TITRE DE LA PARTIE (ARIAL NON GRAS MANUEL)</a:t>
            </a:r>
            <a:endParaRPr lang="fr-FR" dirty="0"/>
          </a:p>
        </p:txBody>
      </p:sp>
      <p:sp>
        <p:nvSpPr>
          <p:cNvPr id="11" name="Espace réservé du numéro de diapositive 10">
            <a:extLst>
              <a:ext uri="{FF2B5EF4-FFF2-40B4-BE49-F238E27FC236}">
                <a16:creationId xmlns:a16="http://schemas.microsoft.com/office/drawing/2014/main" id="{128150EB-B1D8-B9A1-6096-4F602C53209E}"/>
              </a:ext>
            </a:extLst>
          </p:cNvPr>
          <p:cNvSpPr>
            <a:spLocks noGrp="1"/>
          </p:cNvSpPr>
          <p:nvPr>
            <p:ph type="sldNum" sz="quarter" idx="18"/>
          </p:nvPr>
        </p:nvSpPr>
        <p:spPr/>
        <p:txBody>
          <a:bodyPr/>
          <a:lstStyle/>
          <a:p>
            <a:fld id="{E8C60506-5BE4-4453-AE4B-F0F5E69C63A6}" type="slidenum">
              <a:rPr lang="fr-FR" smtClean="0"/>
              <a:pPr/>
              <a:t>‹N°›</a:t>
            </a:fld>
            <a:endParaRPr lang="fr-FR"/>
          </a:p>
        </p:txBody>
      </p:sp>
      <p:pic>
        <p:nvPicPr>
          <p:cNvPr id="12" name="Image 11">
            <a:extLst>
              <a:ext uri="{FF2B5EF4-FFF2-40B4-BE49-F238E27FC236}">
                <a16:creationId xmlns:a16="http://schemas.microsoft.com/office/drawing/2014/main" id="{121A596C-842D-4942-AAC6-AD63DCF3B00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564386" y="509868"/>
            <a:ext cx="540000" cy="329778"/>
          </a:xfrm>
          <a:prstGeom prst="rect">
            <a:avLst/>
          </a:prstGeom>
        </p:spPr>
      </p:pic>
      <p:sp>
        <p:nvSpPr>
          <p:cNvPr id="6" name="Titre 5">
            <a:extLst>
              <a:ext uri="{FF2B5EF4-FFF2-40B4-BE49-F238E27FC236}">
                <a16:creationId xmlns:a16="http://schemas.microsoft.com/office/drawing/2014/main" id="{0B06C8C7-66A2-52F3-15CE-2240A1900685}"/>
              </a:ext>
            </a:extLst>
          </p:cNvPr>
          <p:cNvSpPr>
            <a:spLocks noGrp="1"/>
          </p:cNvSpPr>
          <p:nvPr>
            <p:ph type="title"/>
          </p:nvPr>
        </p:nvSpPr>
        <p:spPr/>
        <p:txBody>
          <a:bodyPr/>
          <a:lstStyle>
            <a:lvl1pPr>
              <a:defRPr>
                <a:solidFill>
                  <a:schemeClr val="bg1"/>
                </a:solidFill>
              </a:defRPr>
            </a:lvl1pPr>
          </a:lstStyle>
          <a:p>
            <a:r>
              <a:rPr lang="fr-FR" dirty="0"/>
              <a:t>Modifiez le style du titre</a:t>
            </a:r>
          </a:p>
        </p:txBody>
      </p:sp>
      <p:sp>
        <p:nvSpPr>
          <p:cNvPr id="15" name="Rectangle 14">
            <a:extLst>
              <a:ext uri="{FF2B5EF4-FFF2-40B4-BE49-F238E27FC236}">
                <a16:creationId xmlns:a16="http://schemas.microsoft.com/office/drawing/2014/main" id="{78C374FB-E08D-C9EC-7987-9AFDE2DC07D6}"/>
              </a:ext>
            </a:extLst>
          </p:cNvPr>
          <p:cNvSpPr/>
          <p:nvPr userDrawn="1"/>
        </p:nvSpPr>
        <p:spPr>
          <a:xfrm>
            <a:off x="601811" y="2502000"/>
            <a:ext cx="3420000" cy="30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texte 10">
            <a:extLst>
              <a:ext uri="{FF2B5EF4-FFF2-40B4-BE49-F238E27FC236}">
                <a16:creationId xmlns:a16="http://schemas.microsoft.com/office/drawing/2014/main" id="{A7550E62-8802-B91D-EF95-B010CEB4C2CC}"/>
              </a:ext>
            </a:extLst>
          </p:cNvPr>
          <p:cNvSpPr>
            <a:spLocks noGrp="1"/>
          </p:cNvSpPr>
          <p:nvPr>
            <p:ph type="body" sz="quarter" idx="15"/>
          </p:nvPr>
        </p:nvSpPr>
        <p:spPr>
          <a:xfrm>
            <a:off x="866124" y="2785767"/>
            <a:ext cx="2952000" cy="1569660"/>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7" name="Espace réservé du graphique 5">
            <a:extLst>
              <a:ext uri="{FF2B5EF4-FFF2-40B4-BE49-F238E27FC236}">
                <a16:creationId xmlns:a16="http://schemas.microsoft.com/office/drawing/2014/main" id="{8D366768-113E-9D0B-0F8A-E57A75DA7490}"/>
              </a:ext>
            </a:extLst>
          </p:cNvPr>
          <p:cNvSpPr>
            <a:spLocks noGrp="1"/>
          </p:cNvSpPr>
          <p:nvPr>
            <p:ph type="chart" sz="quarter" idx="22" hasCustomPrompt="1"/>
          </p:nvPr>
        </p:nvSpPr>
        <p:spPr>
          <a:xfrm>
            <a:off x="4547827" y="2799478"/>
            <a:ext cx="3060000" cy="3060000"/>
          </a:xfrm>
        </p:spPr>
        <p:txBody>
          <a:bodyPr bIns="900000" anchor="ctr">
            <a:noAutofit/>
          </a:bodyPr>
          <a:lstStyle>
            <a:lvl1pPr algn="ctr">
              <a:defRPr sz="1200">
                <a:solidFill>
                  <a:schemeClr val="tx1"/>
                </a:solidFill>
                <a:latin typeface="+mn-lt"/>
              </a:defRPr>
            </a:lvl1pPr>
          </a:lstStyle>
          <a:p>
            <a:r>
              <a:rPr lang="fr-FR" dirty="0"/>
              <a:t>Cliquez ici pour insérer un graphique</a:t>
            </a:r>
            <a:br>
              <a:rPr lang="fr-FR" dirty="0"/>
            </a:br>
            <a:r>
              <a:rPr lang="fr-FR" dirty="0"/>
              <a:t>↓</a:t>
            </a:r>
          </a:p>
        </p:txBody>
      </p:sp>
      <p:sp>
        <p:nvSpPr>
          <p:cNvPr id="18" name="Espace réservé du texte 9">
            <a:extLst>
              <a:ext uri="{FF2B5EF4-FFF2-40B4-BE49-F238E27FC236}">
                <a16:creationId xmlns:a16="http://schemas.microsoft.com/office/drawing/2014/main" id="{B69C6DEA-3868-FB37-C308-044696BABE2E}"/>
              </a:ext>
            </a:extLst>
          </p:cNvPr>
          <p:cNvSpPr>
            <a:spLocks noGrp="1"/>
          </p:cNvSpPr>
          <p:nvPr>
            <p:ph type="body" sz="quarter" idx="20"/>
          </p:nvPr>
        </p:nvSpPr>
        <p:spPr>
          <a:xfrm>
            <a:off x="8205309" y="4308402"/>
            <a:ext cx="3132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19" name="Espace réservé du texte 9">
            <a:extLst>
              <a:ext uri="{FF2B5EF4-FFF2-40B4-BE49-F238E27FC236}">
                <a16:creationId xmlns:a16="http://schemas.microsoft.com/office/drawing/2014/main" id="{51881BEF-E239-9CF6-6175-33ACDFBC53CA}"/>
              </a:ext>
            </a:extLst>
          </p:cNvPr>
          <p:cNvSpPr>
            <a:spLocks noGrp="1"/>
          </p:cNvSpPr>
          <p:nvPr>
            <p:ph type="body" sz="quarter" idx="26" hasCustomPrompt="1"/>
          </p:nvPr>
        </p:nvSpPr>
        <p:spPr>
          <a:xfrm>
            <a:off x="8205309" y="3228430"/>
            <a:ext cx="808482" cy="978910"/>
          </a:xfrm>
        </p:spPr>
        <p:txBody>
          <a:bodyPr wrap="none">
            <a:noAutofit/>
          </a:bodyPr>
          <a:lstStyle>
            <a:lvl1pPr>
              <a:lnSpc>
                <a:spcPct val="90000"/>
              </a:lnSpc>
              <a:spcAft>
                <a:spcPts val="0"/>
              </a:spcAft>
              <a:defRPr sz="8600" b="0" cap="none" baseline="0">
                <a:solidFill>
                  <a:schemeClr val="accent1"/>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20" name="Espace réservé du texte 9">
            <a:extLst>
              <a:ext uri="{FF2B5EF4-FFF2-40B4-BE49-F238E27FC236}">
                <a16:creationId xmlns:a16="http://schemas.microsoft.com/office/drawing/2014/main" id="{C04CDE6E-987A-E44A-758F-849438311242}"/>
              </a:ext>
            </a:extLst>
          </p:cNvPr>
          <p:cNvSpPr>
            <a:spLocks noGrp="1"/>
          </p:cNvSpPr>
          <p:nvPr>
            <p:ph type="body" sz="quarter" idx="27" hasCustomPrompt="1"/>
          </p:nvPr>
        </p:nvSpPr>
        <p:spPr>
          <a:xfrm>
            <a:off x="8609550" y="3228430"/>
            <a:ext cx="808482" cy="978910"/>
          </a:xfrm>
        </p:spPr>
        <p:txBody>
          <a:bodyPr wrap="none">
            <a:noAutofit/>
          </a:bodyPr>
          <a:lstStyle>
            <a:lvl1pPr>
              <a:lnSpc>
                <a:spcPct val="90000"/>
              </a:lnSpc>
              <a:spcAft>
                <a:spcPts val="0"/>
              </a:spcAft>
              <a:defRPr sz="8600" b="0" cap="none" baseline="0">
                <a:solidFill>
                  <a:schemeClr val="accent3">
                    <a:alpha val="80000"/>
                  </a:schemeClr>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Tree>
    <p:extLst>
      <p:ext uri="{BB962C8B-B14F-4D97-AF65-F5344CB8AC3E}">
        <p14:creationId xmlns:p14="http://schemas.microsoft.com/office/powerpoint/2010/main" val="35198995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space réservé du pied de page 3"/>
          <p:cNvSpPr>
            <a:spLocks noGrp="1"/>
          </p:cNvSpPr>
          <p:nvPr>
            <p:ph type="ftr" sz="quarter" idx="11"/>
          </p:nvPr>
        </p:nvSpPr>
        <p:spPr/>
        <p:txBody>
          <a:bodyPr/>
          <a:lstStyle/>
          <a:p>
            <a:r>
              <a:rPr lang="fr-FR"/>
              <a:t>TITRE DE LA PRÉSENTATION - TITRE DE LA PARTIE (ARIAL NON GRAS MANUEL)</a:t>
            </a:r>
          </a:p>
        </p:txBody>
      </p:sp>
      <p:sp>
        <p:nvSpPr>
          <p:cNvPr id="5" name="Espace réservé du numéro de diapositive 4"/>
          <p:cNvSpPr>
            <a:spLocks noGrp="1"/>
          </p:cNvSpPr>
          <p:nvPr>
            <p:ph type="sldNum" sz="quarter" idx="12"/>
          </p:nvPr>
        </p:nvSpPr>
        <p:spPr/>
        <p:txBody>
          <a:bodyPr/>
          <a:lstStyle/>
          <a:p>
            <a:fld id="{E8C60506-5BE4-4453-AE4B-F0F5E69C63A6}" type="slidenum">
              <a:rPr lang="fr-FR" smtClean="0"/>
              <a:pPr/>
              <a:t>‹N°›</a:t>
            </a:fld>
            <a:endParaRPr lang="fr-FR"/>
          </a:p>
        </p:txBody>
      </p:sp>
    </p:spTree>
    <p:extLst>
      <p:ext uri="{BB962C8B-B14F-4D97-AF65-F5344CB8AC3E}">
        <p14:creationId xmlns:p14="http://schemas.microsoft.com/office/powerpoint/2010/main" val="23273101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reserve="1">
  <p:cSld name="Chapitre">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806B246-C0DE-20FF-9ADE-452D22DED0A5}"/>
              </a:ext>
            </a:extLst>
          </p:cNvPr>
          <p:cNvSpPr txBox="1"/>
          <p:nvPr userDrawn="1"/>
        </p:nvSpPr>
        <p:spPr>
          <a:xfrm>
            <a:off x="-373100" y="872716"/>
            <a:ext cx="4562715" cy="5257068"/>
          </a:xfrm>
          <a:prstGeom prst="rect">
            <a:avLst/>
          </a:prstGeom>
          <a:noFill/>
        </p:spPr>
        <p:txBody>
          <a:bodyPr wrap="none" lIns="36000" tIns="0" rIns="36000" bIns="0" rtlCol="0" anchor="t">
            <a:noAutofit/>
          </a:bodyPr>
          <a:lstStyle/>
          <a:p>
            <a:pPr>
              <a:lnSpc>
                <a:spcPts val="52500"/>
              </a:lnSpc>
            </a:pPr>
            <a:r>
              <a:rPr lang="fr-FR" sz="52500" dirty="0">
                <a:solidFill>
                  <a:schemeClr val="accent3"/>
                </a:solidFill>
                <a:latin typeface="+mj-lt"/>
              </a:rPr>
              <a:t>0</a:t>
            </a:r>
          </a:p>
        </p:txBody>
      </p:sp>
      <p:sp>
        <p:nvSpPr>
          <p:cNvPr id="3" name="Espace réservé du texte 2"/>
          <p:cNvSpPr>
            <a:spLocks noGrp="1"/>
          </p:cNvSpPr>
          <p:nvPr>
            <p:ph type="body" idx="1" hasCustomPrompt="1"/>
          </p:nvPr>
        </p:nvSpPr>
        <p:spPr>
          <a:xfrm>
            <a:off x="2171564" y="875407"/>
            <a:ext cx="4562715" cy="5251686"/>
          </a:xfrm>
        </p:spPr>
        <p:txBody>
          <a:bodyPr wrap="none">
            <a:noAutofit/>
          </a:bodyPr>
          <a:lstStyle>
            <a:lvl1pPr marL="0" indent="0">
              <a:lnSpc>
                <a:spcPts val="52500"/>
              </a:lnSpc>
              <a:buNone/>
              <a:defRPr sz="52500">
                <a:solidFill>
                  <a:schemeClr val="accent2">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 name="Titre 1"/>
          <p:cNvSpPr>
            <a:spLocks noGrp="1"/>
          </p:cNvSpPr>
          <p:nvPr>
            <p:ph type="title"/>
          </p:nvPr>
        </p:nvSpPr>
        <p:spPr>
          <a:xfrm>
            <a:off x="4408944" y="2739503"/>
            <a:ext cx="7200000" cy="1523494"/>
          </a:xfrm>
        </p:spPr>
        <p:txBody>
          <a:bodyPr anchor="b"/>
          <a:lstStyle>
            <a:lvl1pPr>
              <a:defRPr sz="5500" cap="none" baseline="0">
                <a:latin typeface="+mn-lt"/>
              </a:defRPr>
            </a:lvl1pPr>
          </a:lstStyle>
          <a:p>
            <a:r>
              <a:rPr lang="fr-FR" dirty="0"/>
              <a:t>Modifiez le style du titre</a:t>
            </a:r>
          </a:p>
        </p:txBody>
      </p:sp>
    </p:spTree>
    <p:extLst>
      <p:ext uri="{BB962C8B-B14F-4D97-AF65-F5344CB8AC3E}">
        <p14:creationId xmlns:p14="http://schemas.microsoft.com/office/powerpoint/2010/main" val="24222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isuel">
    <p:spTree>
      <p:nvGrpSpPr>
        <p:cNvPr id="1" name=""/>
        <p:cNvGrpSpPr/>
        <p:nvPr/>
      </p:nvGrpSpPr>
      <p:grpSpPr>
        <a:xfrm>
          <a:off x="0" y="0"/>
          <a:ext cx="0" cy="0"/>
          <a:chOff x="0" y="0"/>
          <a:chExt cx="0" cy="0"/>
        </a:xfrm>
      </p:grpSpPr>
      <p:sp>
        <p:nvSpPr>
          <p:cNvPr id="7" name="Espace réservé pour une image  12">
            <a:extLst>
              <a:ext uri="{FF2B5EF4-FFF2-40B4-BE49-F238E27FC236}">
                <a16:creationId xmlns:a16="http://schemas.microsoft.com/office/drawing/2014/main" id="{35BF59C4-8D80-234F-0F78-DC01812DA8F0}"/>
              </a:ext>
            </a:extLst>
          </p:cNvPr>
          <p:cNvSpPr>
            <a:spLocks noGrp="1"/>
          </p:cNvSpPr>
          <p:nvPr>
            <p:ph type="pic" sz="quarter" idx="14" hasCustomPrompt="1"/>
          </p:nvPr>
        </p:nvSpPr>
        <p:spPr>
          <a:xfrm>
            <a:off x="0" y="1242000"/>
            <a:ext cx="12191999" cy="5616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2" name="Titre 1">
            <a:extLst>
              <a:ext uri="{FF2B5EF4-FFF2-40B4-BE49-F238E27FC236}">
                <a16:creationId xmlns:a16="http://schemas.microsoft.com/office/drawing/2014/main" id="{EB99B686-804D-4C5D-2351-CD7469B5B425}"/>
              </a:ext>
            </a:extLst>
          </p:cNvPr>
          <p:cNvSpPr>
            <a:spLocks noGrp="1"/>
          </p:cNvSpPr>
          <p:nvPr>
            <p:ph type="title"/>
          </p:nvPr>
        </p:nvSpPr>
        <p:spPr>
          <a:xfrm>
            <a:off x="767543" y="2850031"/>
            <a:ext cx="3204000" cy="830997"/>
          </a:xfrm>
        </p:spPr>
        <p:txBody>
          <a:bodyPr anchor="t"/>
          <a:lstStyle>
            <a:lvl1pPr>
              <a:defRPr/>
            </a:lvl1pPr>
          </a:lstStyle>
          <a:p>
            <a:r>
              <a:rPr lang="fr-FR" dirty="0"/>
              <a:t>Modifiez le style du titre</a:t>
            </a:r>
          </a:p>
        </p:txBody>
      </p:sp>
      <p:sp>
        <p:nvSpPr>
          <p:cNvPr id="3" name="Espace réservé du pied de page 2">
            <a:extLst>
              <a:ext uri="{FF2B5EF4-FFF2-40B4-BE49-F238E27FC236}">
                <a16:creationId xmlns:a16="http://schemas.microsoft.com/office/drawing/2014/main" id="{D7CA49ED-F176-C46E-4444-3DF17E274316}"/>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AC8B9109-9252-A161-4B61-2BCE8854D408}"/>
              </a:ext>
            </a:extLst>
          </p:cNvPr>
          <p:cNvSpPr>
            <a:spLocks noGrp="1"/>
          </p:cNvSpPr>
          <p:nvPr>
            <p:ph type="sldNum" sz="quarter" idx="1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11" name="Espace réservé du texte 10">
            <a:extLst>
              <a:ext uri="{FF2B5EF4-FFF2-40B4-BE49-F238E27FC236}">
                <a16:creationId xmlns:a16="http://schemas.microsoft.com/office/drawing/2014/main" id="{44CD238F-EDD4-F809-BCF8-DAC6C96548EC}"/>
              </a:ext>
            </a:extLst>
          </p:cNvPr>
          <p:cNvSpPr>
            <a:spLocks noGrp="1"/>
          </p:cNvSpPr>
          <p:nvPr>
            <p:ph type="body" sz="quarter" idx="15"/>
          </p:nvPr>
        </p:nvSpPr>
        <p:spPr>
          <a:xfrm>
            <a:off x="767408" y="4257092"/>
            <a:ext cx="3204000" cy="180022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737591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isuel + Texte sur aplat ble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67771D-9975-B100-904E-C6D060568D73}"/>
              </a:ext>
            </a:extLst>
          </p:cNvPr>
          <p:cNvSpPr/>
          <p:nvPr userDrawn="1"/>
        </p:nvSpPr>
        <p:spPr>
          <a:xfrm>
            <a:off x="7800000" y="1242000"/>
            <a:ext cx="4392000" cy="56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12">
            <a:extLst>
              <a:ext uri="{FF2B5EF4-FFF2-40B4-BE49-F238E27FC236}">
                <a16:creationId xmlns:a16="http://schemas.microsoft.com/office/drawing/2014/main" id="{FB494C47-FCD5-E080-D4E9-18FAD79C8AB7}"/>
              </a:ext>
            </a:extLst>
          </p:cNvPr>
          <p:cNvSpPr>
            <a:spLocks noGrp="1"/>
          </p:cNvSpPr>
          <p:nvPr>
            <p:ph type="pic" sz="quarter" idx="14" hasCustomPrompt="1"/>
          </p:nvPr>
        </p:nvSpPr>
        <p:spPr>
          <a:xfrm>
            <a:off x="1" y="1242000"/>
            <a:ext cx="7799999" cy="5616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2" name="Titre 1">
            <a:extLst>
              <a:ext uri="{FF2B5EF4-FFF2-40B4-BE49-F238E27FC236}">
                <a16:creationId xmlns:a16="http://schemas.microsoft.com/office/drawing/2014/main" id="{D2009A61-D5E1-BE19-B748-2FC451239C5B}"/>
              </a:ext>
            </a:extLst>
          </p:cNvPr>
          <p:cNvSpPr>
            <a:spLocks noGrp="1"/>
          </p:cNvSpPr>
          <p:nvPr>
            <p:ph type="title"/>
          </p:nvPr>
        </p:nvSpPr>
        <p:spPr>
          <a:xfrm>
            <a:off x="8292244" y="2345975"/>
            <a:ext cx="3456000" cy="830997"/>
          </a:xfrm>
        </p:spPr>
        <p:txBody>
          <a:bodyPr anchor="t"/>
          <a:lstStyle>
            <a:lvl1pPr>
              <a:defRPr>
                <a:solidFill>
                  <a:schemeClr val="bg1"/>
                </a:solidFill>
              </a:defRPr>
            </a:lvl1pPr>
          </a:lstStyle>
          <a:p>
            <a:r>
              <a:rPr lang="fr-FR" dirty="0"/>
              <a:t>Modifiez le style du titre</a:t>
            </a:r>
          </a:p>
        </p:txBody>
      </p:sp>
      <p:sp>
        <p:nvSpPr>
          <p:cNvPr id="3" name="Espace réservé du pied de page 2">
            <a:extLst>
              <a:ext uri="{FF2B5EF4-FFF2-40B4-BE49-F238E27FC236}">
                <a16:creationId xmlns:a16="http://schemas.microsoft.com/office/drawing/2014/main" id="{EE34361E-2182-68E2-3A5A-130A7DAFF77A}"/>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FBBE418A-8BA9-58D1-F230-AEC851DD9964}"/>
              </a:ext>
            </a:extLst>
          </p:cNvPr>
          <p:cNvSpPr>
            <a:spLocks noGrp="1"/>
          </p:cNvSpPr>
          <p:nvPr>
            <p:ph type="sldNum" sz="quarter" idx="1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7" name="Espace réservé du texte 10">
            <a:extLst>
              <a:ext uri="{FF2B5EF4-FFF2-40B4-BE49-F238E27FC236}">
                <a16:creationId xmlns:a16="http://schemas.microsoft.com/office/drawing/2014/main" id="{11A64F58-F407-658C-8024-CF37058A2821}"/>
              </a:ext>
            </a:extLst>
          </p:cNvPr>
          <p:cNvSpPr>
            <a:spLocks noGrp="1"/>
          </p:cNvSpPr>
          <p:nvPr>
            <p:ph type="body" sz="quarter" idx="15"/>
          </p:nvPr>
        </p:nvSpPr>
        <p:spPr>
          <a:xfrm>
            <a:off x="8292244" y="3825044"/>
            <a:ext cx="3456000" cy="1246495"/>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Graphique 35">
            <a:extLst>
              <a:ext uri="{FF2B5EF4-FFF2-40B4-BE49-F238E27FC236}">
                <a16:creationId xmlns:a16="http://schemas.microsoft.com/office/drawing/2014/main" id="{F7963604-94D9-A7C5-EEF1-496D910359F6}"/>
              </a:ext>
            </a:extLst>
          </p:cNvPr>
          <p:cNvSpPr/>
          <p:nvPr userDrawn="1"/>
        </p:nvSpPr>
        <p:spPr>
          <a:xfrm>
            <a:off x="9012324" y="0"/>
            <a:ext cx="1692000" cy="1835448"/>
          </a:xfrm>
          <a:custGeom>
            <a:avLst/>
            <a:gdLst>
              <a:gd name="connsiteX0" fmla="*/ 0 w 856440"/>
              <a:gd name="connsiteY0" fmla="*/ 0 h 1187454"/>
              <a:gd name="connsiteX1" fmla="*/ 856440 w 856440"/>
              <a:gd name="connsiteY1" fmla="*/ 0 h 1187454"/>
              <a:gd name="connsiteX2" fmla="*/ 856440 w 856440"/>
              <a:gd name="connsiteY2" fmla="*/ 1187455 h 1187454"/>
              <a:gd name="connsiteX3" fmla="*/ 0 w 856440"/>
              <a:gd name="connsiteY3" fmla="*/ 1187455 h 1187454"/>
            </a:gdLst>
            <a:ahLst/>
            <a:cxnLst>
              <a:cxn ang="0">
                <a:pos x="connsiteX0" y="connsiteY0"/>
              </a:cxn>
              <a:cxn ang="0">
                <a:pos x="connsiteX1" y="connsiteY1"/>
              </a:cxn>
              <a:cxn ang="0">
                <a:pos x="connsiteX2" y="connsiteY2"/>
              </a:cxn>
              <a:cxn ang="0">
                <a:pos x="connsiteX3" y="connsiteY3"/>
              </a:cxn>
            </a:cxnLst>
            <a:rect l="l" t="t" r="r" b="b"/>
            <a:pathLst>
              <a:path w="856440" h="1187454">
                <a:moveTo>
                  <a:pt x="0" y="0"/>
                </a:moveTo>
                <a:lnTo>
                  <a:pt x="856440" y="0"/>
                </a:lnTo>
                <a:lnTo>
                  <a:pt x="856440" y="1187455"/>
                </a:lnTo>
                <a:lnTo>
                  <a:pt x="0" y="1187455"/>
                </a:lnTo>
                <a:close/>
              </a:path>
            </a:pathLst>
          </a:custGeom>
          <a:solidFill>
            <a:schemeClr val="accent2"/>
          </a:solidFill>
          <a:ln w="21431" cap="flat">
            <a:noFill/>
            <a:prstDash val="solid"/>
            <a:miter/>
          </a:ln>
        </p:spPr>
        <p:txBody>
          <a:bodyPr rtlCol="0" anchor="ctr"/>
          <a:lstStyle/>
          <a:p>
            <a:endParaRPr lang="fr-FR"/>
          </a:p>
        </p:txBody>
      </p:sp>
    </p:spTree>
    <p:extLst>
      <p:ext uri="{BB962C8B-B14F-4D97-AF65-F5344CB8AC3E}">
        <p14:creationId xmlns:p14="http://schemas.microsoft.com/office/powerpoint/2010/main" val="35879683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TITRE DE LA PRÉSENTATION - TITRE DE LA PARTIE (ARIAL NON GRAS MANUEL)</a:t>
            </a:r>
          </a:p>
        </p:txBody>
      </p:sp>
      <p:sp>
        <p:nvSpPr>
          <p:cNvPr id="7" name="Titre 6">
            <a:extLst>
              <a:ext uri="{FF2B5EF4-FFF2-40B4-BE49-F238E27FC236}">
                <a16:creationId xmlns:a16="http://schemas.microsoft.com/office/drawing/2014/main" id="{459E2C24-874E-3413-00E2-E66EADA1C91B}"/>
              </a:ext>
            </a:extLst>
          </p:cNvPr>
          <p:cNvSpPr>
            <a:spLocks noGrp="1"/>
          </p:cNvSpPr>
          <p:nvPr>
            <p:ph type="title"/>
          </p:nvPr>
        </p:nvSpPr>
        <p:spPr>
          <a:xfrm>
            <a:off x="2459038" y="1192044"/>
            <a:ext cx="7380000" cy="415498"/>
          </a:xfrm>
        </p:spPr>
        <p:txBody>
          <a:bodyPr/>
          <a:lstStyle/>
          <a:p>
            <a:r>
              <a:rPr lang="fr-FR" dirty="0"/>
              <a:t>Modifiez le style du titre</a:t>
            </a:r>
          </a:p>
        </p:txBody>
      </p:sp>
      <p:pic>
        <p:nvPicPr>
          <p:cNvPr id="12" name="Graphique 11">
            <a:extLst>
              <a:ext uri="{FF2B5EF4-FFF2-40B4-BE49-F238E27FC236}">
                <a16:creationId xmlns:a16="http://schemas.microsoft.com/office/drawing/2014/main" id="{DAE2EA8A-B996-126E-763F-6656DCE5E3E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6699"/>
          <a:stretch/>
        </p:blipFill>
        <p:spPr>
          <a:xfrm>
            <a:off x="10668508" y="608434"/>
            <a:ext cx="1523492" cy="2880000"/>
          </a:xfrm>
          <a:prstGeom prst="rect">
            <a:avLst/>
          </a:prstGeom>
        </p:spPr>
      </p:pic>
      <p:sp>
        <p:nvSpPr>
          <p:cNvPr id="15" name="Espace réservé du numéro de diapositive 14">
            <a:extLst>
              <a:ext uri="{FF2B5EF4-FFF2-40B4-BE49-F238E27FC236}">
                <a16:creationId xmlns:a16="http://schemas.microsoft.com/office/drawing/2014/main" id="{E206F485-4AF6-C85A-C303-2751B41B300E}"/>
              </a:ext>
            </a:extLst>
          </p:cNvPr>
          <p:cNvSpPr>
            <a:spLocks noGrp="1"/>
          </p:cNvSpPr>
          <p:nvPr>
            <p:ph type="sldNum" sz="quarter" idx="12"/>
          </p:nvPr>
        </p:nvSpPr>
        <p:spPr/>
        <p:txBody>
          <a:bodyPr/>
          <a:lstStyle/>
          <a:p>
            <a:fld id="{E8C60506-5BE4-4453-AE4B-F0F5E69C63A6}" type="slidenum">
              <a:rPr lang="fr-FR" smtClean="0"/>
              <a:pPr/>
              <a:t>‹N°›</a:t>
            </a:fld>
            <a:endParaRPr lang="fr-FR"/>
          </a:p>
        </p:txBody>
      </p:sp>
      <p:sp>
        <p:nvSpPr>
          <p:cNvPr id="17" name="Rectangle 16">
            <a:extLst>
              <a:ext uri="{FF2B5EF4-FFF2-40B4-BE49-F238E27FC236}">
                <a16:creationId xmlns:a16="http://schemas.microsoft.com/office/drawing/2014/main" id="{AD973C13-7ED2-6EE0-6689-2BE918CBD1D4}"/>
              </a:ext>
            </a:extLst>
          </p:cNvPr>
          <p:cNvSpPr/>
          <p:nvPr userDrawn="1"/>
        </p:nvSpPr>
        <p:spPr>
          <a:xfrm>
            <a:off x="0" y="5409220"/>
            <a:ext cx="144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contenu 18">
            <a:extLst>
              <a:ext uri="{FF2B5EF4-FFF2-40B4-BE49-F238E27FC236}">
                <a16:creationId xmlns:a16="http://schemas.microsoft.com/office/drawing/2014/main" id="{2758328C-783B-7166-6189-CD59D242CD4B}"/>
              </a:ext>
            </a:extLst>
          </p:cNvPr>
          <p:cNvSpPr>
            <a:spLocks noGrp="1"/>
          </p:cNvSpPr>
          <p:nvPr>
            <p:ph sz="quarter" idx="13"/>
          </p:nvPr>
        </p:nvSpPr>
        <p:spPr>
          <a:xfrm>
            <a:off x="2459038" y="1952625"/>
            <a:ext cx="7380000" cy="396081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6634762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pic>
        <p:nvPicPr>
          <p:cNvPr id="9" name="Graphique 8">
            <a:extLst>
              <a:ext uri="{FF2B5EF4-FFF2-40B4-BE49-F238E27FC236}">
                <a16:creationId xmlns:a16="http://schemas.microsoft.com/office/drawing/2014/main" id="{089E02B2-93A6-4336-3B3D-388B7CA8FB8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4077"/>
          <a:stretch/>
        </p:blipFill>
        <p:spPr>
          <a:xfrm>
            <a:off x="8184232" y="4905164"/>
            <a:ext cx="3492000" cy="1952836"/>
          </a:xfrm>
          <a:prstGeom prst="rect">
            <a:avLst/>
          </a:prstGeom>
        </p:spPr>
      </p:pic>
      <p:sp>
        <p:nvSpPr>
          <p:cNvPr id="4" name="Rectangle 3">
            <a:extLst>
              <a:ext uri="{FF2B5EF4-FFF2-40B4-BE49-F238E27FC236}">
                <a16:creationId xmlns:a16="http://schemas.microsoft.com/office/drawing/2014/main" id="{38417222-CE31-7203-CE76-6011B569860E}"/>
              </a:ext>
            </a:extLst>
          </p:cNvPr>
          <p:cNvSpPr/>
          <p:nvPr userDrawn="1"/>
        </p:nvSpPr>
        <p:spPr>
          <a:xfrm>
            <a:off x="6276020" y="0"/>
            <a:ext cx="1008112" cy="12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p:txBody>
          <a:bodyPr/>
          <a:lstStyle/>
          <a:p>
            <a:r>
              <a:rPr lang="fr-FR"/>
              <a:t>TITRE DE LA PRÉSENTATION - TITRE DE LA PARTIE (ARIAL NON GRAS MANUEL)</a:t>
            </a:r>
          </a:p>
        </p:txBody>
      </p:sp>
      <p:sp>
        <p:nvSpPr>
          <p:cNvPr id="15" name="Espace réservé du numéro de diapositive 14">
            <a:extLst>
              <a:ext uri="{FF2B5EF4-FFF2-40B4-BE49-F238E27FC236}">
                <a16:creationId xmlns:a16="http://schemas.microsoft.com/office/drawing/2014/main" id="{E206F485-4AF6-C85A-C303-2751B41B300E}"/>
              </a:ext>
            </a:extLst>
          </p:cNvPr>
          <p:cNvSpPr>
            <a:spLocks noGrp="1"/>
          </p:cNvSpPr>
          <p:nvPr>
            <p:ph type="sldNum" sz="quarter" idx="12"/>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19" name="Espace réservé du contenu 18">
            <a:extLst>
              <a:ext uri="{FF2B5EF4-FFF2-40B4-BE49-F238E27FC236}">
                <a16:creationId xmlns:a16="http://schemas.microsoft.com/office/drawing/2014/main" id="{2758328C-783B-7166-6189-CD59D242CD4B}"/>
              </a:ext>
            </a:extLst>
          </p:cNvPr>
          <p:cNvSpPr>
            <a:spLocks noGrp="1"/>
          </p:cNvSpPr>
          <p:nvPr>
            <p:ph sz="quarter" idx="13"/>
          </p:nvPr>
        </p:nvSpPr>
        <p:spPr>
          <a:xfrm>
            <a:off x="587375" y="1952625"/>
            <a:ext cx="4320000" cy="396081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Titre 5">
            <a:extLst>
              <a:ext uri="{FF2B5EF4-FFF2-40B4-BE49-F238E27FC236}">
                <a16:creationId xmlns:a16="http://schemas.microsoft.com/office/drawing/2014/main" id="{7F7B3AED-072E-97E6-34A9-C3D65391EE26}"/>
              </a:ext>
            </a:extLst>
          </p:cNvPr>
          <p:cNvSpPr>
            <a:spLocks noGrp="1"/>
          </p:cNvSpPr>
          <p:nvPr>
            <p:ph type="title"/>
          </p:nvPr>
        </p:nvSpPr>
        <p:spPr>
          <a:xfrm>
            <a:off x="587375" y="1192044"/>
            <a:ext cx="9036537" cy="415498"/>
          </a:xfrm>
        </p:spPr>
        <p:txBody>
          <a:bodyPr/>
          <a:lstStyle/>
          <a:p>
            <a:r>
              <a:rPr lang="fr-FR" dirty="0"/>
              <a:t>Modifiez le style du titre</a:t>
            </a:r>
          </a:p>
        </p:txBody>
      </p:sp>
      <p:sp>
        <p:nvSpPr>
          <p:cNvPr id="13" name="Espace réservé du contenu 18">
            <a:extLst>
              <a:ext uri="{FF2B5EF4-FFF2-40B4-BE49-F238E27FC236}">
                <a16:creationId xmlns:a16="http://schemas.microsoft.com/office/drawing/2014/main" id="{7AFDBCBD-5BB0-25C3-DE84-5A31396C8D6A}"/>
              </a:ext>
            </a:extLst>
          </p:cNvPr>
          <p:cNvSpPr>
            <a:spLocks noGrp="1"/>
          </p:cNvSpPr>
          <p:nvPr>
            <p:ph sz="quarter" idx="14"/>
          </p:nvPr>
        </p:nvSpPr>
        <p:spPr>
          <a:xfrm>
            <a:off x="5303912" y="1952624"/>
            <a:ext cx="4320000" cy="396081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2851280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Visuel + Texte">
    <p:spTree>
      <p:nvGrpSpPr>
        <p:cNvPr id="1" name=""/>
        <p:cNvGrpSpPr/>
        <p:nvPr/>
      </p:nvGrpSpPr>
      <p:grpSpPr>
        <a:xfrm>
          <a:off x="0" y="0"/>
          <a:ext cx="0" cy="0"/>
          <a:chOff x="0" y="0"/>
          <a:chExt cx="0" cy="0"/>
        </a:xfrm>
      </p:grpSpPr>
      <p:pic>
        <p:nvPicPr>
          <p:cNvPr id="14" name="Graphique 13">
            <a:extLst>
              <a:ext uri="{FF2B5EF4-FFF2-40B4-BE49-F238E27FC236}">
                <a16:creationId xmlns:a16="http://schemas.microsoft.com/office/drawing/2014/main" id="{58DDFC36-30A7-32A2-EFE4-F04171C0E0B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5482" b="54489"/>
          <a:stretch/>
        </p:blipFill>
        <p:spPr>
          <a:xfrm>
            <a:off x="7579060" y="4374000"/>
            <a:ext cx="4612940" cy="2484000"/>
          </a:xfrm>
          <a:prstGeom prst="rect">
            <a:avLst/>
          </a:prstGeom>
        </p:spPr>
      </p:pic>
      <p:sp>
        <p:nvSpPr>
          <p:cNvPr id="2" name="Titre 1"/>
          <p:cNvSpPr>
            <a:spLocks noGrp="1"/>
          </p:cNvSpPr>
          <p:nvPr>
            <p:ph type="title"/>
          </p:nvPr>
        </p:nvSpPr>
        <p:spPr>
          <a:xfrm>
            <a:off x="6276020" y="1145877"/>
            <a:ext cx="5328604" cy="461665"/>
          </a:xfrm>
        </p:spPr>
        <p:txBody>
          <a:bodyPr/>
          <a:lstStyle/>
          <a:p>
            <a:r>
              <a:rPr lang="fr-FR" dirty="0"/>
              <a:t>Modifiez le style du titre</a:t>
            </a:r>
          </a:p>
        </p:txBody>
      </p:sp>
      <p:sp>
        <p:nvSpPr>
          <p:cNvPr id="5" name="Espace réservé du pied de page 4"/>
          <p:cNvSpPr>
            <a:spLocks noGrp="1"/>
          </p:cNvSpPr>
          <p:nvPr>
            <p:ph type="ftr" sz="quarter" idx="11"/>
          </p:nvPr>
        </p:nvSpPr>
        <p:spPr/>
        <p:txBody>
          <a:bodyPr/>
          <a:lstStyle/>
          <a:p>
            <a:r>
              <a:rPr lang="fr-FR"/>
              <a:t>TITRE DE LA PRÉSENTATION - TITRE DE LA PARTIE (ARIAL NON GRAS MANUEL)</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8" name="Espace réservé du texte 7">
            <a:extLst>
              <a:ext uri="{FF2B5EF4-FFF2-40B4-BE49-F238E27FC236}">
                <a16:creationId xmlns:a16="http://schemas.microsoft.com/office/drawing/2014/main" id="{7D6F270B-2B57-2AAD-141D-2081C4205D23}"/>
              </a:ext>
            </a:extLst>
          </p:cNvPr>
          <p:cNvSpPr>
            <a:spLocks noGrp="1"/>
          </p:cNvSpPr>
          <p:nvPr>
            <p:ph type="body" sz="quarter" idx="13"/>
          </p:nvPr>
        </p:nvSpPr>
        <p:spPr>
          <a:xfrm>
            <a:off x="6204624" y="2168525"/>
            <a:ext cx="5400000" cy="1246495"/>
          </a:xfrm>
        </p:spPr>
        <p:txBody>
          <a:bodyPr/>
          <a:lstStyle>
            <a:lvl5pP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pour une image  12">
            <a:extLst>
              <a:ext uri="{FF2B5EF4-FFF2-40B4-BE49-F238E27FC236}">
                <a16:creationId xmlns:a16="http://schemas.microsoft.com/office/drawing/2014/main" id="{E8C53377-EE08-1C0C-124B-07B3E9999FAC}"/>
              </a:ext>
            </a:extLst>
          </p:cNvPr>
          <p:cNvSpPr>
            <a:spLocks noGrp="1"/>
          </p:cNvSpPr>
          <p:nvPr>
            <p:ph type="pic" sz="quarter" idx="14" hasCustomPrompt="1"/>
          </p:nvPr>
        </p:nvSpPr>
        <p:spPr>
          <a:xfrm>
            <a:off x="587376" y="1207184"/>
            <a:ext cx="5329238" cy="5040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Tree>
    <p:extLst>
      <p:ext uri="{BB962C8B-B14F-4D97-AF65-F5344CB8AC3E}">
        <p14:creationId xmlns:p14="http://schemas.microsoft.com/office/powerpoint/2010/main" val="8836313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hiffre clé">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506764-2569-06F3-3461-E905E9DFF7C5}"/>
              </a:ext>
            </a:extLst>
          </p:cNvPr>
          <p:cNvSpPr/>
          <p:nvPr userDrawn="1"/>
        </p:nvSpPr>
        <p:spPr>
          <a:xfrm>
            <a:off x="8087530" y="0"/>
            <a:ext cx="410446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2E03872-F258-78C0-524F-99D68F1EB6A4}"/>
              </a:ext>
            </a:extLst>
          </p:cNvPr>
          <p:cNvSpPr>
            <a:spLocks noGrp="1"/>
          </p:cNvSpPr>
          <p:nvPr>
            <p:ph type="title"/>
          </p:nvPr>
        </p:nvSpPr>
        <p:spPr>
          <a:xfrm>
            <a:off x="587374" y="1192044"/>
            <a:ext cx="7020000" cy="415498"/>
          </a:xfrm>
        </p:spPr>
        <p:txBody>
          <a:bodyPr/>
          <a:lstStyle/>
          <a:p>
            <a:r>
              <a:rPr lang="fr-FR" dirty="0"/>
              <a:t>Modifiez le style du titre</a:t>
            </a:r>
          </a:p>
        </p:txBody>
      </p:sp>
      <p:sp>
        <p:nvSpPr>
          <p:cNvPr id="3" name="Espace réservé du pied de page 2">
            <a:extLst>
              <a:ext uri="{FF2B5EF4-FFF2-40B4-BE49-F238E27FC236}">
                <a16:creationId xmlns:a16="http://schemas.microsoft.com/office/drawing/2014/main" id="{11D7A9AF-CD28-D6CD-4EDF-0370DC72C731}"/>
              </a:ext>
            </a:extLst>
          </p:cNvPr>
          <p:cNvSpPr>
            <a:spLocks noGrp="1"/>
          </p:cNvSpPr>
          <p:nvPr>
            <p:ph type="ftr" sz="quarter" idx="10"/>
          </p:nvPr>
        </p:nvSpPr>
        <p:spPr/>
        <p:txBody>
          <a:bodyPr/>
          <a:lstStyle/>
          <a:p>
            <a:r>
              <a:rPr lang="fr-FR" dirty="0"/>
              <a:t>TITRE DE LA PRÉSENTATION - TITRE DE LA PARTIE (ARIAL NON GRAS MANUEL)</a:t>
            </a:r>
          </a:p>
        </p:txBody>
      </p:sp>
      <p:sp>
        <p:nvSpPr>
          <p:cNvPr id="8" name="Espace réservé du texte 10">
            <a:extLst>
              <a:ext uri="{FF2B5EF4-FFF2-40B4-BE49-F238E27FC236}">
                <a16:creationId xmlns:a16="http://schemas.microsoft.com/office/drawing/2014/main" id="{E79547BF-EC47-D2C7-1A44-C099D6B6064A}"/>
              </a:ext>
            </a:extLst>
          </p:cNvPr>
          <p:cNvSpPr>
            <a:spLocks noGrp="1"/>
          </p:cNvSpPr>
          <p:nvPr>
            <p:ph type="body" sz="quarter" idx="15"/>
          </p:nvPr>
        </p:nvSpPr>
        <p:spPr>
          <a:xfrm>
            <a:off x="8616280" y="2433588"/>
            <a:ext cx="3060000" cy="1246495"/>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numéro de diapositive 3">
            <a:extLst>
              <a:ext uri="{FF2B5EF4-FFF2-40B4-BE49-F238E27FC236}">
                <a16:creationId xmlns:a16="http://schemas.microsoft.com/office/drawing/2014/main" id="{FC691B5E-2E6C-A385-DB3A-BE1DBE990908}"/>
              </a:ext>
            </a:extLst>
          </p:cNvPr>
          <p:cNvSpPr>
            <a:spLocks noGrp="1"/>
          </p:cNvSpPr>
          <p:nvPr>
            <p:ph type="sldNum" sz="quarter" idx="1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11" name="Espace réservé du texte 9">
            <a:extLst>
              <a:ext uri="{FF2B5EF4-FFF2-40B4-BE49-F238E27FC236}">
                <a16:creationId xmlns:a16="http://schemas.microsoft.com/office/drawing/2014/main" id="{D4483FA1-21F6-4D4C-2C72-0A76ECB002EF}"/>
              </a:ext>
            </a:extLst>
          </p:cNvPr>
          <p:cNvSpPr>
            <a:spLocks noGrp="1"/>
          </p:cNvSpPr>
          <p:nvPr>
            <p:ph type="body" sz="quarter" idx="17"/>
          </p:nvPr>
        </p:nvSpPr>
        <p:spPr>
          <a:xfrm>
            <a:off x="4379480" y="2433588"/>
            <a:ext cx="3240000" cy="1554272"/>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0" indent="0">
              <a:buFontTx/>
              <a:buNone/>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texte 9">
            <a:extLst>
              <a:ext uri="{FF2B5EF4-FFF2-40B4-BE49-F238E27FC236}">
                <a16:creationId xmlns:a16="http://schemas.microsoft.com/office/drawing/2014/main" id="{207D0A9B-4EFF-87A9-8C41-3010ED2D837C}"/>
              </a:ext>
            </a:extLst>
          </p:cNvPr>
          <p:cNvSpPr>
            <a:spLocks noGrp="1"/>
          </p:cNvSpPr>
          <p:nvPr>
            <p:ph type="body" sz="quarter" idx="18" hasCustomPrompt="1"/>
          </p:nvPr>
        </p:nvSpPr>
        <p:spPr>
          <a:xfrm>
            <a:off x="2057092" y="2148894"/>
            <a:ext cx="2092487" cy="1815882"/>
          </a:xfrm>
        </p:spPr>
        <p:txBody>
          <a:bodyPr wrap="none"/>
          <a:lstStyle>
            <a:lvl1pPr algn="r">
              <a:spcAft>
                <a:spcPts val="0"/>
              </a:spcAft>
              <a:defRPr sz="11800" b="0" cap="none" baseline="0">
                <a:solidFill>
                  <a:schemeClr val="accent3"/>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00</a:t>
            </a:r>
          </a:p>
        </p:txBody>
      </p:sp>
    </p:spTree>
    <p:extLst>
      <p:ext uri="{BB962C8B-B14F-4D97-AF65-F5344CB8AC3E}">
        <p14:creationId xmlns:p14="http://schemas.microsoft.com/office/powerpoint/2010/main" val="22812475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Visuel + Texte sur aplat">
    <p:spTree>
      <p:nvGrpSpPr>
        <p:cNvPr id="1" name=""/>
        <p:cNvGrpSpPr/>
        <p:nvPr/>
      </p:nvGrpSpPr>
      <p:grpSpPr>
        <a:xfrm>
          <a:off x="0" y="0"/>
          <a:ext cx="0" cy="0"/>
          <a:chOff x="0" y="0"/>
          <a:chExt cx="0" cy="0"/>
        </a:xfrm>
      </p:grpSpPr>
      <p:sp>
        <p:nvSpPr>
          <p:cNvPr id="9" name="Espace réservé pour une image  12">
            <a:extLst>
              <a:ext uri="{FF2B5EF4-FFF2-40B4-BE49-F238E27FC236}">
                <a16:creationId xmlns:a16="http://schemas.microsoft.com/office/drawing/2014/main" id="{FB494C47-FCD5-E080-D4E9-18FAD79C8AB7}"/>
              </a:ext>
            </a:extLst>
          </p:cNvPr>
          <p:cNvSpPr>
            <a:spLocks noGrp="1"/>
          </p:cNvSpPr>
          <p:nvPr>
            <p:ph type="pic" sz="quarter" idx="14" hasCustomPrompt="1"/>
          </p:nvPr>
        </p:nvSpPr>
        <p:spPr>
          <a:xfrm>
            <a:off x="596900" y="1242000"/>
            <a:ext cx="7203100" cy="5040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8" name="Rectangle 7">
            <a:extLst>
              <a:ext uri="{FF2B5EF4-FFF2-40B4-BE49-F238E27FC236}">
                <a16:creationId xmlns:a16="http://schemas.microsoft.com/office/drawing/2014/main" id="{4467771D-9975-B100-904E-C6D060568D73}"/>
              </a:ext>
            </a:extLst>
          </p:cNvPr>
          <p:cNvSpPr/>
          <p:nvPr userDrawn="1"/>
        </p:nvSpPr>
        <p:spPr>
          <a:xfrm>
            <a:off x="8160000" y="1242000"/>
            <a:ext cx="4032000" cy="50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2009A61-D5E1-BE19-B748-2FC451239C5B}"/>
              </a:ext>
            </a:extLst>
          </p:cNvPr>
          <p:cNvSpPr>
            <a:spLocks noGrp="1"/>
          </p:cNvSpPr>
          <p:nvPr>
            <p:ph type="title"/>
          </p:nvPr>
        </p:nvSpPr>
        <p:spPr>
          <a:xfrm>
            <a:off x="8688660" y="1808820"/>
            <a:ext cx="3131976" cy="830997"/>
          </a:xfrm>
        </p:spPr>
        <p:txBody>
          <a:bodyPr anchor="t"/>
          <a:lstStyle>
            <a:lvl1pPr>
              <a:defRPr>
                <a:solidFill>
                  <a:schemeClr val="bg1"/>
                </a:solidFill>
              </a:defRPr>
            </a:lvl1pPr>
          </a:lstStyle>
          <a:p>
            <a:r>
              <a:rPr lang="fr-FR" dirty="0"/>
              <a:t>Modifiez le style du titre</a:t>
            </a:r>
          </a:p>
        </p:txBody>
      </p:sp>
      <p:sp>
        <p:nvSpPr>
          <p:cNvPr id="3" name="Espace réservé du pied de page 2">
            <a:extLst>
              <a:ext uri="{FF2B5EF4-FFF2-40B4-BE49-F238E27FC236}">
                <a16:creationId xmlns:a16="http://schemas.microsoft.com/office/drawing/2014/main" id="{EE34361E-2182-68E2-3A5A-130A7DAFF77A}"/>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10" name="Espace réservé du texte 9">
            <a:extLst>
              <a:ext uri="{FF2B5EF4-FFF2-40B4-BE49-F238E27FC236}">
                <a16:creationId xmlns:a16="http://schemas.microsoft.com/office/drawing/2014/main" id="{B7FECCD9-2F53-6B4D-4FBE-E2B56FBBB5C8}"/>
              </a:ext>
            </a:extLst>
          </p:cNvPr>
          <p:cNvSpPr>
            <a:spLocks noGrp="1"/>
          </p:cNvSpPr>
          <p:nvPr>
            <p:ph type="body" sz="quarter" idx="17"/>
          </p:nvPr>
        </p:nvSpPr>
        <p:spPr>
          <a:xfrm>
            <a:off x="8688288" y="4833156"/>
            <a:ext cx="3132000" cy="400110"/>
          </a:xfrm>
        </p:spPr>
        <p:txBody>
          <a:bodyPr/>
          <a:lstStyle>
            <a:lvl1pPr>
              <a:spcAft>
                <a:spcPts val="0"/>
              </a:spcAft>
              <a:defRPr sz="1300" b="0" cap="none" baseline="0">
                <a:solidFill>
                  <a:schemeClr val="bg1"/>
                </a:solidFill>
                <a:latin typeface="+mn-lt"/>
              </a:defRPr>
            </a:lvl1pPr>
            <a:lvl2pPr marL="0" indent="0">
              <a:buFontTx/>
              <a:buNone/>
              <a:defRPr sz="1300" b="0" cap="none">
                <a:solidFill>
                  <a:schemeClr val="bg1"/>
                </a:solidFill>
                <a:latin typeface="+mn-lt"/>
              </a:defRPr>
            </a:lvl2pPr>
            <a:lvl3pPr marL="0" indent="0">
              <a:buFontTx/>
              <a:buNone/>
              <a:defRPr sz="1300" b="0" cap="none">
                <a:solidFill>
                  <a:schemeClr val="bg1"/>
                </a:solidFill>
                <a:latin typeface="+mn-lt"/>
              </a:defRPr>
            </a:lvl3pPr>
            <a:lvl4pPr marL="0" indent="0">
              <a:buFontTx/>
              <a:buNone/>
              <a:defRPr sz="1300" b="0" cap="none">
                <a:solidFill>
                  <a:schemeClr val="bg1"/>
                </a:solidFill>
                <a:latin typeface="+mn-lt"/>
              </a:defRPr>
            </a:lvl4pPr>
            <a:lvl5pPr>
              <a:defRPr sz="1300" b="0" cap="none">
                <a:solidFill>
                  <a:schemeClr val="bg1"/>
                </a:solidFill>
                <a:latin typeface="+mn-lt"/>
              </a:defRPr>
            </a:lvl5pPr>
          </a:lstStyle>
          <a:p>
            <a:pPr lvl="0"/>
            <a:r>
              <a:rPr lang="fr-FR" dirty="0"/>
              <a:t>Cliquez pour modifier les styles du texte du masque</a:t>
            </a:r>
          </a:p>
        </p:txBody>
      </p:sp>
      <p:sp>
        <p:nvSpPr>
          <p:cNvPr id="11" name="Espace réservé du numéro de diapositive 10">
            <a:extLst>
              <a:ext uri="{FF2B5EF4-FFF2-40B4-BE49-F238E27FC236}">
                <a16:creationId xmlns:a16="http://schemas.microsoft.com/office/drawing/2014/main" id="{128150EB-B1D8-B9A1-6096-4F602C53209E}"/>
              </a:ext>
            </a:extLst>
          </p:cNvPr>
          <p:cNvSpPr>
            <a:spLocks noGrp="1"/>
          </p:cNvSpPr>
          <p:nvPr>
            <p:ph type="sldNum" sz="quarter" idx="18"/>
          </p:nvPr>
        </p:nvSpPr>
        <p:spPr/>
        <p:txBody>
          <a:bodyPr/>
          <a:lstStyle/>
          <a:p>
            <a:fld id="{E8C60506-5BE4-4453-AE4B-F0F5E69C63A6}" type="slidenum">
              <a:rPr lang="fr-FR" smtClean="0"/>
              <a:pPr/>
              <a:t>‹N°›</a:t>
            </a:fld>
            <a:endParaRPr lang="fr-FR"/>
          </a:p>
        </p:txBody>
      </p:sp>
    </p:spTree>
    <p:extLst>
      <p:ext uri="{BB962C8B-B14F-4D97-AF65-F5344CB8AC3E}">
        <p14:creationId xmlns:p14="http://schemas.microsoft.com/office/powerpoint/2010/main" val="652070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suel + Texte">
    <p:spTree>
      <p:nvGrpSpPr>
        <p:cNvPr id="1" name=""/>
        <p:cNvGrpSpPr/>
        <p:nvPr/>
      </p:nvGrpSpPr>
      <p:grpSpPr>
        <a:xfrm>
          <a:off x="0" y="0"/>
          <a:ext cx="0" cy="0"/>
          <a:chOff x="0" y="0"/>
          <a:chExt cx="0" cy="0"/>
        </a:xfrm>
      </p:grpSpPr>
      <p:pic>
        <p:nvPicPr>
          <p:cNvPr id="14" name="Graphique 13">
            <a:extLst>
              <a:ext uri="{FF2B5EF4-FFF2-40B4-BE49-F238E27FC236}">
                <a16:creationId xmlns:a16="http://schemas.microsoft.com/office/drawing/2014/main" id="{58DDFC36-30A7-32A2-EFE4-F04171C0E0B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5482" b="54489"/>
          <a:stretch/>
        </p:blipFill>
        <p:spPr>
          <a:xfrm>
            <a:off x="7579060" y="4374000"/>
            <a:ext cx="4612940" cy="2484000"/>
          </a:xfrm>
          <a:prstGeom prst="rect">
            <a:avLst/>
          </a:prstGeom>
        </p:spPr>
      </p:pic>
      <p:sp>
        <p:nvSpPr>
          <p:cNvPr id="2" name="Titre 1"/>
          <p:cNvSpPr>
            <a:spLocks noGrp="1"/>
          </p:cNvSpPr>
          <p:nvPr>
            <p:ph type="title"/>
          </p:nvPr>
        </p:nvSpPr>
        <p:spPr>
          <a:xfrm>
            <a:off x="6276020" y="1145877"/>
            <a:ext cx="5328604" cy="461665"/>
          </a:xfrm>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TITRE DE LA PRÉSENTATION - TITRE DE LA PARTIE (ARIAL NON GRAS MANUEL)</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8" name="Espace réservé du texte 7">
            <a:extLst>
              <a:ext uri="{FF2B5EF4-FFF2-40B4-BE49-F238E27FC236}">
                <a16:creationId xmlns:a16="http://schemas.microsoft.com/office/drawing/2014/main" id="{7D6F270B-2B57-2AAD-141D-2081C4205D23}"/>
              </a:ext>
            </a:extLst>
          </p:cNvPr>
          <p:cNvSpPr>
            <a:spLocks noGrp="1"/>
          </p:cNvSpPr>
          <p:nvPr>
            <p:ph type="body" sz="quarter" idx="13"/>
          </p:nvPr>
        </p:nvSpPr>
        <p:spPr>
          <a:xfrm>
            <a:off x="6204624" y="2168525"/>
            <a:ext cx="5400000" cy="1246495"/>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3" name="Espace réservé pour une image  12">
            <a:extLst>
              <a:ext uri="{FF2B5EF4-FFF2-40B4-BE49-F238E27FC236}">
                <a16:creationId xmlns:a16="http://schemas.microsoft.com/office/drawing/2014/main" id="{E8C53377-EE08-1C0C-124B-07B3E9999FAC}"/>
              </a:ext>
            </a:extLst>
          </p:cNvPr>
          <p:cNvSpPr>
            <a:spLocks noGrp="1"/>
          </p:cNvSpPr>
          <p:nvPr>
            <p:ph type="pic" sz="quarter" idx="14" hasCustomPrompt="1"/>
          </p:nvPr>
        </p:nvSpPr>
        <p:spPr>
          <a:xfrm>
            <a:off x="587376" y="1207184"/>
            <a:ext cx="5329238" cy="5040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Tree>
    <p:extLst>
      <p:ext uri="{BB962C8B-B14F-4D97-AF65-F5344CB8AC3E}">
        <p14:creationId xmlns:p14="http://schemas.microsoft.com/office/powerpoint/2010/main" val="3733429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exte sur aplat + 2 visuel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67771D-9975-B100-904E-C6D060568D73}"/>
              </a:ext>
            </a:extLst>
          </p:cNvPr>
          <p:cNvSpPr/>
          <p:nvPr userDrawn="1"/>
        </p:nvSpPr>
        <p:spPr>
          <a:xfrm>
            <a:off x="0" y="0"/>
            <a:ext cx="12192000" cy="37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78C374FB-E08D-C9EC-7987-9AFDE2DC07D6}"/>
              </a:ext>
            </a:extLst>
          </p:cNvPr>
          <p:cNvSpPr/>
          <p:nvPr userDrawn="1"/>
        </p:nvSpPr>
        <p:spPr>
          <a:xfrm>
            <a:off x="601811" y="2502000"/>
            <a:ext cx="3420000" cy="37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12">
            <a:extLst>
              <a:ext uri="{FF2B5EF4-FFF2-40B4-BE49-F238E27FC236}">
                <a16:creationId xmlns:a16="http://schemas.microsoft.com/office/drawing/2014/main" id="{FB494C47-FCD5-E080-D4E9-18FAD79C8AB7}"/>
              </a:ext>
            </a:extLst>
          </p:cNvPr>
          <p:cNvSpPr>
            <a:spLocks noGrp="1"/>
          </p:cNvSpPr>
          <p:nvPr>
            <p:ph type="pic" sz="quarter" idx="14" hasCustomPrompt="1"/>
          </p:nvPr>
        </p:nvSpPr>
        <p:spPr>
          <a:xfrm>
            <a:off x="4380508" y="2502000"/>
            <a:ext cx="3420000" cy="3780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3" name="Espace réservé du pied de page 2">
            <a:extLst>
              <a:ext uri="{FF2B5EF4-FFF2-40B4-BE49-F238E27FC236}">
                <a16:creationId xmlns:a16="http://schemas.microsoft.com/office/drawing/2014/main" id="{EE34361E-2182-68E2-3A5A-130A7DAFF77A}"/>
              </a:ext>
            </a:extLst>
          </p:cNvPr>
          <p:cNvSpPr>
            <a:spLocks noGrp="1"/>
          </p:cNvSpPr>
          <p:nvPr>
            <p:ph type="ftr" sz="quarter" idx="10"/>
          </p:nvPr>
        </p:nvSpPr>
        <p:spPr/>
        <p:txBody>
          <a:bodyPr/>
          <a:lstStyle>
            <a:lvl1pPr>
              <a:defRPr>
                <a:solidFill>
                  <a:schemeClr val="bg1"/>
                </a:solidFill>
              </a:defRPr>
            </a:lvl1pPr>
          </a:lstStyle>
          <a:p>
            <a:r>
              <a:rPr lang="fr-FR"/>
              <a:t>TITRE DE LA PRÉSENTATION - TITRE DE LA PARTIE (ARIAL NON GRAS MANUEL)</a:t>
            </a:r>
            <a:endParaRPr lang="fr-FR" dirty="0"/>
          </a:p>
        </p:txBody>
      </p:sp>
      <p:sp>
        <p:nvSpPr>
          <p:cNvPr id="11" name="Espace réservé du numéro de diapositive 10">
            <a:extLst>
              <a:ext uri="{FF2B5EF4-FFF2-40B4-BE49-F238E27FC236}">
                <a16:creationId xmlns:a16="http://schemas.microsoft.com/office/drawing/2014/main" id="{128150EB-B1D8-B9A1-6096-4F602C53209E}"/>
              </a:ext>
            </a:extLst>
          </p:cNvPr>
          <p:cNvSpPr>
            <a:spLocks noGrp="1"/>
          </p:cNvSpPr>
          <p:nvPr>
            <p:ph type="sldNum" sz="quarter" idx="18"/>
          </p:nvPr>
        </p:nvSpPr>
        <p:spPr/>
        <p:txBody>
          <a:bodyPr/>
          <a:lstStyle/>
          <a:p>
            <a:fld id="{E8C60506-5BE4-4453-AE4B-F0F5E69C63A6}" type="slidenum">
              <a:rPr lang="fr-FR" smtClean="0"/>
              <a:pPr/>
              <a:t>‹N°›</a:t>
            </a:fld>
            <a:endParaRPr lang="fr-FR"/>
          </a:p>
        </p:txBody>
      </p:sp>
      <p:pic>
        <p:nvPicPr>
          <p:cNvPr id="12" name="Image 11">
            <a:extLst>
              <a:ext uri="{FF2B5EF4-FFF2-40B4-BE49-F238E27FC236}">
                <a16:creationId xmlns:a16="http://schemas.microsoft.com/office/drawing/2014/main" id="{121A596C-842D-4942-AAC6-AD63DCF3B00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564386" y="509868"/>
            <a:ext cx="540000" cy="329778"/>
          </a:xfrm>
          <a:prstGeom prst="rect">
            <a:avLst/>
          </a:prstGeom>
        </p:spPr>
      </p:pic>
      <p:sp>
        <p:nvSpPr>
          <p:cNvPr id="14" name="Espace réservé pour une image  12">
            <a:extLst>
              <a:ext uri="{FF2B5EF4-FFF2-40B4-BE49-F238E27FC236}">
                <a16:creationId xmlns:a16="http://schemas.microsoft.com/office/drawing/2014/main" id="{00FA2231-1768-1E8B-0095-9FE257D0D550}"/>
              </a:ext>
            </a:extLst>
          </p:cNvPr>
          <p:cNvSpPr>
            <a:spLocks noGrp="1"/>
          </p:cNvSpPr>
          <p:nvPr>
            <p:ph type="pic" sz="quarter" idx="19" hasCustomPrompt="1"/>
          </p:nvPr>
        </p:nvSpPr>
        <p:spPr>
          <a:xfrm>
            <a:off x="8185133" y="2502000"/>
            <a:ext cx="3420000" cy="3780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6" name="Titre 5">
            <a:extLst>
              <a:ext uri="{FF2B5EF4-FFF2-40B4-BE49-F238E27FC236}">
                <a16:creationId xmlns:a16="http://schemas.microsoft.com/office/drawing/2014/main" id="{0B06C8C7-66A2-52F3-15CE-2240A1900685}"/>
              </a:ext>
            </a:extLst>
          </p:cNvPr>
          <p:cNvSpPr>
            <a:spLocks noGrp="1"/>
          </p:cNvSpPr>
          <p:nvPr>
            <p:ph type="title"/>
          </p:nvPr>
        </p:nvSpPr>
        <p:spPr/>
        <p:txBody>
          <a:bodyPr/>
          <a:lstStyle>
            <a:lvl1pPr>
              <a:defRPr>
                <a:solidFill>
                  <a:schemeClr val="bg1"/>
                </a:solidFill>
              </a:defRPr>
            </a:lvl1pPr>
          </a:lstStyle>
          <a:p>
            <a:r>
              <a:rPr lang="fr-FR" dirty="0"/>
              <a:t>Modifiez le style du titre</a:t>
            </a:r>
          </a:p>
        </p:txBody>
      </p:sp>
      <p:sp>
        <p:nvSpPr>
          <p:cNvPr id="16" name="Espace réservé du texte 10">
            <a:extLst>
              <a:ext uri="{FF2B5EF4-FFF2-40B4-BE49-F238E27FC236}">
                <a16:creationId xmlns:a16="http://schemas.microsoft.com/office/drawing/2014/main" id="{A7550E62-8802-B91D-EF95-B010CEB4C2CC}"/>
              </a:ext>
            </a:extLst>
          </p:cNvPr>
          <p:cNvSpPr>
            <a:spLocks noGrp="1"/>
          </p:cNvSpPr>
          <p:nvPr>
            <p:ph type="body" sz="quarter" idx="15"/>
          </p:nvPr>
        </p:nvSpPr>
        <p:spPr>
          <a:xfrm>
            <a:off x="866124" y="2785767"/>
            <a:ext cx="2952000" cy="1246495"/>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4450465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e + 2 visuels">
    <p:spTree>
      <p:nvGrpSpPr>
        <p:cNvPr id="1" name=""/>
        <p:cNvGrpSpPr/>
        <p:nvPr/>
      </p:nvGrpSpPr>
      <p:grpSpPr>
        <a:xfrm>
          <a:off x="0" y="0"/>
          <a:ext cx="0" cy="0"/>
          <a:chOff x="0" y="0"/>
          <a:chExt cx="0" cy="0"/>
        </a:xfrm>
      </p:grpSpPr>
      <p:sp>
        <p:nvSpPr>
          <p:cNvPr id="8" name="Espace réservé pour une image  12">
            <a:extLst>
              <a:ext uri="{FF2B5EF4-FFF2-40B4-BE49-F238E27FC236}">
                <a16:creationId xmlns:a16="http://schemas.microsoft.com/office/drawing/2014/main" id="{5F066E2E-F566-434E-7621-96E011325827}"/>
              </a:ext>
            </a:extLst>
          </p:cNvPr>
          <p:cNvSpPr>
            <a:spLocks noGrp="1"/>
          </p:cNvSpPr>
          <p:nvPr>
            <p:ph type="pic" sz="quarter" idx="19" hasCustomPrompt="1"/>
          </p:nvPr>
        </p:nvSpPr>
        <p:spPr>
          <a:xfrm>
            <a:off x="8185132" y="1880828"/>
            <a:ext cx="3995883" cy="4392972"/>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2" name="Titre 1">
            <a:extLst>
              <a:ext uri="{FF2B5EF4-FFF2-40B4-BE49-F238E27FC236}">
                <a16:creationId xmlns:a16="http://schemas.microsoft.com/office/drawing/2014/main" id="{820857FD-F9E7-E728-0FCC-3D37C6FDA136}"/>
              </a:ext>
            </a:extLst>
          </p:cNvPr>
          <p:cNvSpPr>
            <a:spLocks noGrp="1"/>
          </p:cNvSpPr>
          <p:nvPr>
            <p:ph type="title"/>
          </p:nvPr>
        </p:nvSpPr>
        <p:spPr>
          <a:xfrm>
            <a:off x="587374" y="1805915"/>
            <a:ext cx="3600000" cy="830997"/>
          </a:xfrm>
        </p:spPr>
        <p:txBody>
          <a:bodyPr/>
          <a:lstStyle>
            <a:lvl1pPr>
              <a:defRPr/>
            </a:lvl1pPr>
          </a:lstStyle>
          <a:p>
            <a:r>
              <a:rPr lang="fr-FR" dirty="0"/>
              <a:t>Modifiez le style du titre</a:t>
            </a:r>
          </a:p>
        </p:txBody>
      </p:sp>
      <p:sp>
        <p:nvSpPr>
          <p:cNvPr id="3" name="Espace réservé du pied de page 2">
            <a:extLst>
              <a:ext uri="{FF2B5EF4-FFF2-40B4-BE49-F238E27FC236}">
                <a16:creationId xmlns:a16="http://schemas.microsoft.com/office/drawing/2014/main" id="{B29688D8-F5F4-36EE-2AD8-6093E5277831}"/>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2DB75A35-7415-B182-BDAA-6B6963FF10F1}"/>
              </a:ext>
            </a:extLst>
          </p:cNvPr>
          <p:cNvSpPr>
            <a:spLocks noGrp="1"/>
          </p:cNvSpPr>
          <p:nvPr>
            <p:ph type="sldNum" sz="quarter" idx="11"/>
          </p:nvPr>
        </p:nvSpPr>
        <p:spPr/>
        <p:txBody>
          <a:bodyPr/>
          <a:lstStyle/>
          <a:p>
            <a:fld id="{E8C60506-5BE4-4453-AE4B-F0F5E69C63A6}" type="slidenum">
              <a:rPr lang="fr-FR" smtClean="0"/>
              <a:pPr/>
              <a:t>‹N°›</a:t>
            </a:fld>
            <a:endParaRPr lang="fr-FR"/>
          </a:p>
        </p:txBody>
      </p:sp>
      <p:sp>
        <p:nvSpPr>
          <p:cNvPr id="7" name="Espace réservé pour une image  12">
            <a:extLst>
              <a:ext uri="{FF2B5EF4-FFF2-40B4-BE49-F238E27FC236}">
                <a16:creationId xmlns:a16="http://schemas.microsoft.com/office/drawing/2014/main" id="{424A693B-B062-8FF2-610D-572BE2ABDAEB}"/>
              </a:ext>
            </a:extLst>
          </p:cNvPr>
          <p:cNvSpPr>
            <a:spLocks noGrp="1"/>
          </p:cNvSpPr>
          <p:nvPr>
            <p:ph type="pic" sz="quarter" idx="14" hasCustomPrompt="1"/>
          </p:nvPr>
        </p:nvSpPr>
        <p:spPr>
          <a:xfrm>
            <a:off x="4380508" y="1880828"/>
            <a:ext cx="3420000" cy="4392972"/>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10" name="Espace réservé du texte 9">
            <a:extLst>
              <a:ext uri="{FF2B5EF4-FFF2-40B4-BE49-F238E27FC236}">
                <a16:creationId xmlns:a16="http://schemas.microsoft.com/office/drawing/2014/main" id="{942AC25F-4699-D382-1DE3-37FA4BBFDFBA}"/>
              </a:ext>
            </a:extLst>
          </p:cNvPr>
          <p:cNvSpPr>
            <a:spLocks noGrp="1"/>
          </p:cNvSpPr>
          <p:nvPr>
            <p:ph type="body" sz="quarter" idx="20"/>
          </p:nvPr>
        </p:nvSpPr>
        <p:spPr>
          <a:xfrm>
            <a:off x="587375" y="3284538"/>
            <a:ext cx="3600000" cy="296227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1834920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 visuels + Texte sur apla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AE382F1-082F-5995-6F20-E7A4B62D2AB2}"/>
              </a:ext>
            </a:extLst>
          </p:cNvPr>
          <p:cNvSpPr/>
          <p:nvPr userDrawn="1"/>
        </p:nvSpPr>
        <p:spPr>
          <a:xfrm>
            <a:off x="8160000" y="0"/>
            <a:ext cx="4032000" cy="685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B29688D8-F5F4-36EE-2AD8-6093E5277831}"/>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2DB75A35-7415-B182-BDAA-6B6963FF10F1}"/>
              </a:ext>
            </a:extLst>
          </p:cNvPr>
          <p:cNvSpPr>
            <a:spLocks noGrp="1"/>
          </p:cNvSpPr>
          <p:nvPr>
            <p:ph type="sldNum" sz="quarter" idx="1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7" name="Espace réservé pour une image  12">
            <a:extLst>
              <a:ext uri="{FF2B5EF4-FFF2-40B4-BE49-F238E27FC236}">
                <a16:creationId xmlns:a16="http://schemas.microsoft.com/office/drawing/2014/main" id="{424A693B-B062-8FF2-610D-572BE2ABDAEB}"/>
              </a:ext>
            </a:extLst>
          </p:cNvPr>
          <p:cNvSpPr>
            <a:spLocks noGrp="1"/>
          </p:cNvSpPr>
          <p:nvPr>
            <p:ph type="pic" sz="quarter" idx="14" hasCustomPrompt="1"/>
          </p:nvPr>
        </p:nvSpPr>
        <p:spPr>
          <a:xfrm>
            <a:off x="612001" y="2497644"/>
            <a:ext cx="3420000" cy="1831456"/>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9" name="Titre 8">
            <a:extLst>
              <a:ext uri="{FF2B5EF4-FFF2-40B4-BE49-F238E27FC236}">
                <a16:creationId xmlns:a16="http://schemas.microsoft.com/office/drawing/2014/main" id="{3DE8F876-0B88-D309-25A4-FB8A566C3B55}"/>
              </a:ext>
            </a:extLst>
          </p:cNvPr>
          <p:cNvSpPr>
            <a:spLocks noGrp="1"/>
          </p:cNvSpPr>
          <p:nvPr>
            <p:ph type="title"/>
          </p:nvPr>
        </p:nvSpPr>
        <p:spPr>
          <a:xfrm>
            <a:off x="587374" y="1192044"/>
            <a:ext cx="6120000" cy="415498"/>
          </a:xfrm>
        </p:spPr>
        <p:txBody>
          <a:bodyPr/>
          <a:lstStyle/>
          <a:p>
            <a:r>
              <a:rPr lang="fr-FR" dirty="0"/>
              <a:t>Modifiez le style du titre</a:t>
            </a:r>
          </a:p>
        </p:txBody>
      </p:sp>
      <p:sp>
        <p:nvSpPr>
          <p:cNvPr id="12" name="Espace réservé pour une image  12">
            <a:extLst>
              <a:ext uri="{FF2B5EF4-FFF2-40B4-BE49-F238E27FC236}">
                <a16:creationId xmlns:a16="http://schemas.microsoft.com/office/drawing/2014/main" id="{3ACDF288-F76D-4816-B977-695563689EB7}"/>
              </a:ext>
            </a:extLst>
          </p:cNvPr>
          <p:cNvSpPr>
            <a:spLocks noGrp="1"/>
          </p:cNvSpPr>
          <p:nvPr>
            <p:ph type="pic" sz="quarter" idx="15" hasCustomPrompt="1"/>
          </p:nvPr>
        </p:nvSpPr>
        <p:spPr>
          <a:xfrm>
            <a:off x="4373923" y="2497644"/>
            <a:ext cx="3420000" cy="1831456"/>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13" name="Espace réservé du texte 9">
            <a:extLst>
              <a:ext uri="{FF2B5EF4-FFF2-40B4-BE49-F238E27FC236}">
                <a16:creationId xmlns:a16="http://schemas.microsoft.com/office/drawing/2014/main" id="{10E91D62-1725-8A1F-5688-C1D484A8C02B}"/>
              </a:ext>
            </a:extLst>
          </p:cNvPr>
          <p:cNvSpPr>
            <a:spLocks noGrp="1"/>
          </p:cNvSpPr>
          <p:nvPr>
            <p:ph type="body" sz="quarter" idx="17"/>
          </p:nvPr>
        </p:nvSpPr>
        <p:spPr>
          <a:xfrm>
            <a:off x="581624" y="4626732"/>
            <a:ext cx="3420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15" name="Espace réservé du texte 10">
            <a:extLst>
              <a:ext uri="{FF2B5EF4-FFF2-40B4-BE49-F238E27FC236}">
                <a16:creationId xmlns:a16="http://schemas.microsoft.com/office/drawing/2014/main" id="{6B152177-E342-51BB-EBDF-95A1DC3FF79E}"/>
              </a:ext>
            </a:extLst>
          </p:cNvPr>
          <p:cNvSpPr>
            <a:spLocks noGrp="1"/>
          </p:cNvSpPr>
          <p:nvPr>
            <p:ph type="body" sz="quarter" idx="19"/>
          </p:nvPr>
        </p:nvSpPr>
        <p:spPr>
          <a:xfrm>
            <a:off x="8719427" y="2497644"/>
            <a:ext cx="3132000" cy="1569660"/>
          </a:xfrm>
        </p:spPr>
        <p:txBody>
          <a:bodyPr/>
          <a:lstStyle>
            <a:lvl1pPr>
              <a:defRPr cap="all" baseline="0">
                <a:solidFill>
                  <a:schemeClr val="bg1"/>
                </a:solidFill>
              </a:defRPr>
            </a:lvl1pPr>
            <a:lvl2pPr>
              <a:buClr>
                <a:schemeClr val="bg1"/>
              </a:buClr>
              <a:defRPr>
                <a:solidFill>
                  <a:schemeClr val="bg1"/>
                </a:solidFill>
              </a:defRPr>
            </a:lvl2pPr>
            <a:lvl3pPr>
              <a:buClr>
                <a:schemeClr val="accent4"/>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7" name="Espace réservé du texte 9">
            <a:extLst>
              <a:ext uri="{FF2B5EF4-FFF2-40B4-BE49-F238E27FC236}">
                <a16:creationId xmlns:a16="http://schemas.microsoft.com/office/drawing/2014/main" id="{0C42C897-B31E-F66A-0AE5-1497EF7E7B15}"/>
              </a:ext>
            </a:extLst>
          </p:cNvPr>
          <p:cNvSpPr>
            <a:spLocks noGrp="1"/>
          </p:cNvSpPr>
          <p:nvPr>
            <p:ph type="body" sz="quarter" idx="20"/>
          </p:nvPr>
        </p:nvSpPr>
        <p:spPr>
          <a:xfrm>
            <a:off x="4367701" y="4626732"/>
            <a:ext cx="3420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pic>
        <p:nvPicPr>
          <p:cNvPr id="19" name="Graphique 18">
            <a:extLst>
              <a:ext uri="{FF2B5EF4-FFF2-40B4-BE49-F238E27FC236}">
                <a16:creationId xmlns:a16="http://schemas.microsoft.com/office/drawing/2014/main" id="{3E7B2D19-3680-4980-DD94-3E02B09D27E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9253"/>
          <a:stretch/>
        </p:blipFill>
        <p:spPr>
          <a:xfrm>
            <a:off x="6625219" y="106"/>
            <a:ext cx="3096000" cy="1880721"/>
          </a:xfrm>
          <a:prstGeom prst="rect">
            <a:avLst/>
          </a:prstGeom>
        </p:spPr>
      </p:pic>
    </p:spTree>
    <p:extLst>
      <p:ext uri="{BB962C8B-B14F-4D97-AF65-F5344CB8AC3E}">
        <p14:creationId xmlns:p14="http://schemas.microsoft.com/office/powerpoint/2010/main" val="36361110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 focu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FD5FD-3D8B-F757-A816-B6B2D1B7FE34}"/>
              </a:ext>
            </a:extLst>
          </p:cNvPr>
          <p:cNvSpPr/>
          <p:nvPr userDrawn="1"/>
        </p:nvSpPr>
        <p:spPr>
          <a:xfrm>
            <a:off x="587375" y="2492896"/>
            <a:ext cx="3456000" cy="34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99F4772F-2D31-2E30-FDEE-2EBDD5D73786}"/>
              </a:ext>
            </a:extLst>
          </p:cNvPr>
          <p:cNvSpPr/>
          <p:nvPr userDrawn="1"/>
        </p:nvSpPr>
        <p:spPr>
          <a:xfrm>
            <a:off x="4384664" y="2492896"/>
            <a:ext cx="3456000" cy="34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F75F49F4-7212-D3AE-FD56-AD93823EDA08}"/>
              </a:ext>
            </a:extLst>
          </p:cNvPr>
          <p:cNvSpPr/>
          <p:nvPr userDrawn="1"/>
        </p:nvSpPr>
        <p:spPr>
          <a:xfrm>
            <a:off x="8148627" y="2492896"/>
            <a:ext cx="3456000" cy="34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DD58360-606E-606A-8EF3-5C39CC509F34}"/>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07077C78-4DB7-BF1A-4348-84C2E4F7B03B}"/>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28C111B2-1B64-E250-758D-BA24B1513B1C}"/>
              </a:ext>
            </a:extLst>
          </p:cNvPr>
          <p:cNvSpPr>
            <a:spLocks noGrp="1"/>
          </p:cNvSpPr>
          <p:nvPr>
            <p:ph type="sldNum" sz="quarter" idx="11"/>
          </p:nvPr>
        </p:nvSpPr>
        <p:spPr/>
        <p:txBody>
          <a:bodyPr/>
          <a:lstStyle/>
          <a:p>
            <a:fld id="{E8C60506-5BE4-4453-AE4B-F0F5E69C63A6}" type="slidenum">
              <a:rPr lang="fr-FR" smtClean="0"/>
              <a:pPr/>
              <a:t>‹N°›</a:t>
            </a:fld>
            <a:endParaRPr lang="fr-FR"/>
          </a:p>
        </p:txBody>
      </p:sp>
      <p:sp>
        <p:nvSpPr>
          <p:cNvPr id="10" name="Espace réservé du texte 9">
            <a:extLst>
              <a:ext uri="{FF2B5EF4-FFF2-40B4-BE49-F238E27FC236}">
                <a16:creationId xmlns:a16="http://schemas.microsoft.com/office/drawing/2014/main" id="{93D3FD5C-61D9-0D53-0BAB-71F24E5D2BD9}"/>
              </a:ext>
            </a:extLst>
          </p:cNvPr>
          <p:cNvSpPr>
            <a:spLocks noGrp="1"/>
          </p:cNvSpPr>
          <p:nvPr>
            <p:ph type="body" sz="quarter" idx="17"/>
          </p:nvPr>
        </p:nvSpPr>
        <p:spPr>
          <a:xfrm>
            <a:off x="4714351" y="4220896"/>
            <a:ext cx="2880000" cy="1184940"/>
          </a:xfrm>
        </p:spPr>
        <p:txBody>
          <a:bodyPr/>
          <a:lstStyle>
            <a:lvl1pPr>
              <a:spcAft>
                <a:spcPts val="600"/>
              </a:spcAft>
              <a:defRPr sz="1600" b="0" cap="all" baseline="0">
                <a:solidFill>
                  <a:schemeClr val="bg1"/>
                </a:solidFill>
                <a:latin typeface="+mj-lt"/>
              </a:defRPr>
            </a:lvl1pPr>
            <a:lvl2pPr marL="0" indent="0">
              <a:buFontTx/>
              <a:buNone/>
              <a:defRPr sz="1200" b="0" cap="none">
                <a:solidFill>
                  <a:schemeClr val="bg1"/>
                </a:solidFill>
                <a:latin typeface="+mn-lt"/>
              </a:defRPr>
            </a:lvl2pPr>
            <a:lvl3pPr marL="144000" indent="-144000">
              <a:buClr>
                <a:schemeClr val="bg1"/>
              </a:buClr>
              <a:buFont typeface="Wingdings" panose="05000000000000000000" pitchFamily="2" charset="2"/>
              <a:buChar char="l"/>
              <a:defRPr sz="1200" b="0" cap="none">
                <a:solidFill>
                  <a:schemeClr val="bg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12" name="Espace réservé du texte 9">
            <a:extLst>
              <a:ext uri="{FF2B5EF4-FFF2-40B4-BE49-F238E27FC236}">
                <a16:creationId xmlns:a16="http://schemas.microsoft.com/office/drawing/2014/main" id="{25C74C6E-70A9-23DB-AD4B-4393C184F2D5}"/>
              </a:ext>
            </a:extLst>
          </p:cNvPr>
          <p:cNvSpPr>
            <a:spLocks noGrp="1"/>
          </p:cNvSpPr>
          <p:nvPr>
            <p:ph type="body" sz="quarter" idx="18"/>
          </p:nvPr>
        </p:nvSpPr>
        <p:spPr>
          <a:xfrm>
            <a:off x="917291" y="4220896"/>
            <a:ext cx="2880000" cy="1184940"/>
          </a:xfrm>
        </p:spPr>
        <p:txBody>
          <a:bodyPr/>
          <a:lstStyle>
            <a:lvl1pPr>
              <a:spcAft>
                <a:spcPts val="600"/>
              </a:spcAft>
              <a:defRPr sz="1600" b="0" cap="all" baseline="0">
                <a:solidFill>
                  <a:schemeClr val="bg1"/>
                </a:solidFill>
                <a:latin typeface="+mj-lt"/>
              </a:defRPr>
            </a:lvl1pPr>
            <a:lvl2pPr marL="0" indent="0">
              <a:buFontTx/>
              <a:buNone/>
              <a:defRPr sz="1200" b="0" cap="none">
                <a:solidFill>
                  <a:schemeClr val="bg1"/>
                </a:solidFill>
                <a:latin typeface="+mn-lt"/>
              </a:defRPr>
            </a:lvl2pPr>
            <a:lvl3pPr marL="144000" indent="-144000">
              <a:buClr>
                <a:schemeClr val="bg1"/>
              </a:buClr>
              <a:buFont typeface="Wingdings" panose="05000000000000000000" pitchFamily="2" charset="2"/>
              <a:buChar char="l"/>
              <a:defRPr sz="1200" b="0" cap="none">
                <a:solidFill>
                  <a:schemeClr val="bg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13" name="Espace réservé du texte 9">
            <a:extLst>
              <a:ext uri="{FF2B5EF4-FFF2-40B4-BE49-F238E27FC236}">
                <a16:creationId xmlns:a16="http://schemas.microsoft.com/office/drawing/2014/main" id="{54B0FC41-2655-3325-80B4-075F0155AE45}"/>
              </a:ext>
            </a:extLst>
          </p:cNvPr>
          <p:cNvSpPr>
            <a:spLocks noGrp="1"/>
          </p:cNvSpPr>
          <p:nvPr>
            <p:ph type="body" sz="quarter" idx="19"/>
          </p:nvPr>
        </p:nvSpPr>
        <p:spPr>
          <a:xfrm>
            <a:off x="8419916" y="4224073"/>
            <a:ext cx="2880000" cy="1184940"/>
          </a:xfrm>
        </p:spPr>
        <p:txBody>
          <a:bodyPr/>
          <a:lstStyle>
            <a:lvl1pPr>
              <a:spcAft>
                <a:spcPts val="600"/>
              </a:spcAft>
              <a:defRPr sz="1600" b="0" cap="all" baseline="0">
                <a:solidFill>
                  <a:schemeClr val="bg1"/>
                </a:solidFill>
                <a:latin typeface="+mj-lt"/>
              </a:defRPr>
            </a:lvl1pPr>
            <a:lvl2pPr marL="0" indent="0">
              <a:buFontTx/>
              <a:buNone/>
              <a:defRPr sz="1200" b="0" cap="none">
                <a:solidFill>
                  <a:schemeClr val="bg1"/>
                </a:solidFill>
                <a:latin typeface="+mn-lt"/>
              </a:defRPr>
            </a:lvl2pPr>
            <a:lvl3pPr marL="144000" indent="-144000">
              <a:buClr>
                <a:schemeClr val="bg1"/>
              </a:buClr>
              <a:buFont typeface="Wingdings" panose="05000000000000000000" pitchFamily="2" charset="2"/>
              <a:buChar char="l"/>
              <a:defRPr sz="1200" b="0" cap="none">
                <a:solidFill>
                  <a:schemeClr val="bg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20359002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cus + Visuel">
    <p:spTree>
      <p:nvGrpSpPr>
        <p:cNvPr id="1" name=""/>
        <p:cNvGrpSpPr/>
        <p:nvPr/>
      </p:nvGrpSpPr>
      <p:grpSpPr>
        <a:xfrm>
          <a:off x="0" y="0"/>
          <a:ext cx="0" cy="0"/>
          <a:chOff x="0" y="0"/>
          <a:chExt cx="0" cy="0"/>
        </a:xfrm>
      </p:grpSpPr>
      <p:sp>
        <p:nvSpPr>
          <p:cNvPr id="7" name="Espace réservé pour une image  12">
            <a:extLst>
              <a:ext uri="{FF2B5EF4-FFF2-40B4-BE49-F238E27FC236}">
                <a16:creationId xmlns:a16="http://schemas.microsoft.com/office/drawing/2014/main" id="{6EA2135F-0A5C-3936-B2D3-09C84004D384}"/>
              </a:ext>
            </a:extLst>
          </p:cNvPr>
          <p:cNvSpPr>
            <a:spLocks noGrp="1"/>
          </p:cNvSpPr>
          <p:nvPr>
            <p:ph type="pic" sz="quarter" idx="19" hasCustomPrompt="1"/>
          </p:nvPr>
        </p:nvSpPr>
        <p:spPr>
          <a:xfrm>
            <a:off x="5159896" y="0"/>
            <a:ext cx="7021119" cy="6858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2" name="Titre 1">
            <a:extLst>
              <a:ext uri="{FF2B5EF4-FFF2-40B4-BE49-F238E27FC236}">
                <a16:creationId xmlns:a16="http://schemas.microsoft.com/office/drawing/2014/main" id="{3F55DB58-8A8D-930E-E1E7-3CD5ACAB1FEC}"/>
              </a:ext>
            </a:extLst>
          </p:cNvPr>
          <p:cNvSpPr>
            <a:spLocks noGrp="1"/>
          </p:cNvSpPr>
          <p:nvPr>
            <p:ph type="title"/>
          </p:nvPr>
        </p:nvSpPr>
        <p:spPr>
          <a:xfrm>
            <a:off x="587375" y="1192044"/>
            <a:ext cx="4320493" cy="415498"/>
          </a:xfrm>
        </p:spPr>
        <p:txBody>
          <a:bodyPr/>
          <a:lstStyle/>
          <a:p>
            <a:r>
              <a:rPr lang="fr-FR" dirty="0"/>
              <a:t>Modifiez le style du titre</a:t>
            </a:r>
          </a:p>
        </p:txBody>
      </p:sp>
      <p:sp>
        <p:nvSpPr>
          <p:cNvPr id="3" name="Espace réservé du pied de page 2">
            <a:extLst>
              <a:ext uri="{FF2B5EF4-FFF2-40B4-BE49-F238E27FC236}">
                <a16:creationId xmlns:a16="http://schemas.microsoft.com/office/drawing/2014/main" id="{31C50208-26B8-193F-E100-30613BDFDD84}"/>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6A0E3F87-57D2-6AF5-E3CE-3D6BC258BB3B}"/>
              </a:ext>
            </a:extLst>
          </p:cNvPr>
          <p:cNvSpPr>
            <a:spLocks noGrp="1"/>
          </p:cNvSpPr>
          <p:nvPr>
            <p:ph type="sldNum" sz="quarter" idx="1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9" name="Espace réservé du texte 9">
            <a:extLst>
              <a:ext uri="{FF2B5EF4-FFF2-40B4-BE49-F238E27FC236}">
                <a16:creationId xmlns:a16="http://schemas.microsoft.com/office/drawing/2014/main" id="{662AA3CF-1B88-7E34-7FC0-644F6754BDD9}"/>
              </a:ext>
            </a:extLst>
          </p:cNvPr>
          <p:cNvSpPr>
            <a:spLocks noGrp="1"/>
          </p:cNvSpPr>
          <p:nvPr>
            <p:ph type="body" sz="quarter" idx="17"/>
          </p:nvPr>
        </p:nvSpPr>
        <p:spPr>
          <a:xfrm>
            <a:off x="2135560" y="2600908"/>
            <a:ext cx="2772308" cy="400110"/>
          </a:xfrm>
        </p:spPr>
        <p:txBody>
          <a:bodyPr/>
          <a:lstStyle>
            <a:lvl1pPr>
              <a:spcAft>
                <a:spcPts val="0"/>
              </a:spcAft>
              <a:defRPr sz="1300" b="0" cap="none" baseline="0">
                <a:solidFill>
                  <a:schemeClr val="tx1"/>
                </a:solidFill>
                <a:latin typeface="+mn-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Cliquez pour modifier les styles du texte du masque</a:t>
            </a:r>
          </a:p>
        </p:txBody>
      </p:sp>
    </p:spTree>
    <p:extLst>
      <p:ext uri="{BB962C8B-B14F-4D97-AF65-F5344CB8AC3E}">
        <p14:creationId xmlns:p14="http://schemas.microsoft.com/office/powerpoint/2010/main" val="26893301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B29688D8-F5F4-36EE-2AD8-6093E5277831}"/>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9" name="Titre 8">
            <a:extLst>
              <a:ext uri="{FF2B5EF4-FFF2-40B4-BE49-F238E27FC236}">
                <a16:creationId xmlns:a16="http://schemas.microsoft.com/office/drawing/2014/main" id="{3DE8F876-0B88-D309-25A4-FB8A566C3B55}"/>
              </a:ext>
            </a:extLst>
          </p:cNvPr>
          <p:cNvSpPr>
            <a:spLocks noGrp="1"/>
          </p:cNvSpPr>
          <p:nvPr>
            <p:ph type="title"/>
          </p:nvPr>
        </p:nvSpPr>
        <p:spPr>
          <a:xfrm>
            <a:off x="587374" y="1192044"/>
            <a:ext cx="6120000" cy="415498"/>
          </a:xfrm>
        </p:spPr>
        <p:txBody>
          <a:bodyPr/>
          <a:lstStyle/>
          <a:p>
            <a:r>
              <a:rPr lang="fr-FR" dirty="0"/>
              <a:t>Modifiez le style du titre</a:t>
            </a:r>
          </a:p>
        </p:txBody>
      </p:sp>
      <p:sp>
        <p:nvSpPr>
          <p:cNvPr id="13" name="Espace réservé du texte 9">
            <a:extLst>
              <a:ext uri="{FF2B5EF4-FFF2-40B4-BE49-F238E27FC236}">
                <a16:creationId xmlns:a16="http://schemas.microsoft.com/office/drawing/2014/main" id="{10E91D62-1725-8A1F-5688-C1D484A8C02B}"/>
              </a:ext>
            </a:extLst>
          </p:cNvPr>
          <p:cNvSpPr>
            <a:spLocks noGrp="1"/>
          </p:cNvSpPr>
          <p:nvPr>
            <p:ph type="body" sz="quarter" idx="17"/>
          </p:nvPr>
        </p:nvSpPr>
        <p:spPr>
          <a:xfrm>
            <a:off x="581624" y="4041068"/>
            <a:ext cx="3132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17" name="Espace réservé du texte 9">
            <a:extLst>
              <a:ext uri="{FF2B5EF4-FFF2-40B4-BE49-F238E27FC236}">
                <a16:creationId xmlns:a16="http://schemas.microsoft.com/office/drawing/2014/main" id="{0C42C897-B31E-F66A-0AE5-1497EF7E7B15}"/>
              </a:ext>
            </a:extLst>
          </p:cNvPr>
          <p:cNvSpPr>
            <a:spLocks noGrp="1"/>
          </p:cNvSpPr>
          <p:nvPr>
            <p:ph type="body" sz="quarter" idx="20"/>
          </p:nvPr>
        </p:nvSpPr>
        <p:spPr>
          <a:xfrm>
            <a:off x="8472264" y="2744776"/>
            <a:ext cx="3132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2" name="Espace réservé du numéro de diapositive 1">
            <a:extLst>
              <a:ext uri="{FF2B5EF4-FFF2-40B4-BE49-F238E27FC236}">
                <a16:creationId xmlns:a16="http://schemas.microsoft.com/office/drawing/2014/main" id="{5D7EB9A3-FB35-DD64-0F12-5DAD1562B3D6}"/>
              </a:ext>
            </a:extLst>
          </p:cNvPr>
          <p:cNvSpPr>
            <a:spLocks noGrp="1"/>
          </p:cNvSpPr>
          <p:nvPr>
            <p:ph type="sldNum" sz="quarter" idx="21"/>
          </p:nvPr>
        </p:nvSpPr>
        <p:spPr/>
        <p:txBody>
          <a:bodyPr/>
          <a:lstStyle/>
          <a:p>
            <a:fld id="{E8C60506-5BE4-4453-AE4B-F0F5E69C63A6}" type="slidenum">
              <a:rPr lang="fr-FR" smtClean="0"/>
              <a:pPr/>
              <a:t>‹N°›</a:t>
            </a:fld>
            <a:endParaRPr lang="fr-FR"/>
          </a:p>
        </p:txBody>
      </p:sp>
      <p:sp>
        <p:nvSpPr>
          <p:cNvPr id="6" name="Espace réservé du graphique 5">
            <a:extLst>
              <a:ext uri="{FF2B5EF4-FFF2-40B4-BE49-F238E27FC236}">
                <a16:creationId xmlns:a16="http://schemas.microsoft.com/office/drawing/2014/main" id="{FB8B572F-153B-E963-CDE1-51742FEE2319}"/>
              </a:ext>
            </a:extLst>
          </p:cNvPr>
          <p:cNvSpPr>
            <a:spLocks noGrp="1"/>
          </p:cNvSpPr>
          <p:nvPr>
            <p:ph type="chart" sz="quarter" idx="22" hasCustomPrompt="1"/>
          </p:nvPr>
        </p:nvSpPr>
        <p:spPr>
          <a:xfrm>
            <a:off x="3917759" y="1818692"/>
            <a:ext cx="4356482" cy="2942456"/>
          </a:xfrm>
        </p:spPr>
        <p:txBody>
          <a:bodyPr bIns="900000" anchor="ctr">
            <a:noAutofit/>
          </a:bodyPr>
          <a:lstStyle>
            <a:lvl1pPr algn="ctr">
              <a:defRPr sz="1200">
                <a:solidFill>
                  <a:schemeClr val="tx1"/>
                </a:solidFill>
                <a:latin typeface="+mn-lt"/>
              </a:defRPr>
            </a:lvl1pPr>
          </a:lstStyle>
          <a:p>
            <a:r>
              <a:rPr lang="fr-FR" dirty="0"/>
              <a:t>Cliquez ici pour insérer un graphique</a:t>
            </a:r>
            <a:br>
              <a:rPr lang="fr-FR" dirty="0"/>
            </a:br>
            <a:r>
              <a:rPr lang="fr-FR" dirty="0"/>
              <a:t>↓</a:t>
            </a:r>
          </a:p>
        </p:txBody>
      </p:sp>
      <p:sp>
        <p:nvSpPr>
          <p:cNvPr id="16" name="Espace réservé du texte 9">
            <a:extLst>
              <a:ext uri="{FF2B5EF4-FFF2-40B4-BE49-F238E27FC236}">
                <a16:creationId xmlns:a16="http://schemas.microsoft.com/office/drawing/2014/main" id="{FCDE2FA3-237D-B989-E242-614C134238E3}"/>
              </a:ext>
            </a:extLst>
          </p:cNvPr>
          <p:cNvSpPr>
            <a:spLocks noGrp="1"/>
          </p:cNvSpPr>
          <p:nvPr>
            <p:ph type="body" sz="quarter" idx="23" hasCustomPrompt="1"/>
          </p:nvPr>
        </p:nvSpPr>
        <p:spPr>
          <a:xfrm>
            <a:off x="587375" y="2918142"/>
            <a:ext cx="808482" cy="978910"/>
          </a:xfrm>
        </p:spPr>
        <p:txBody>
          <a:bodyPr wrap="none">
            <a:noAutofit/>
          </a:bodyPr>
          <a:lstStyle>
            <a:lvl1pPr>
              <a:lnSpc>
                <a:spcPct val="90000"/>
              </a:lnSpc>
              <a:spcAft>
                <a:spcPts val="0"/>
              </a:spcAft>
              <a:defRPr sz="8600" b="0" cap="none" baseline="0">
                <a:solidFill>
                  <a:schemeClr val="accent3"/>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18" name="Espace réservé du texte 9">
            <a:extLst>
              <a:ext uri="{FF2B5EF4-FFF2-40B4-BE49-F238E27FC236}">
                <a16:creationId xmlns:a16="http://schemas.microsoft.com/office/drawing/2014/main" id="{8A662A43-9179-E0CA-BDE7-CDE6575126E9}"/>
              </a:ext>
            </a:extLst>
          </p:cNvPr>
          <p:cNvSpPr>
            <a:spLocks noGrp="1"/>
          </p:cNvSpPr>
          <p:nvPr>
            <p:ph type="body" sz="quarter" idx="24" hasCustomPrompt="1"/>
          </p:nvPr>
        </p:nvSpPr>
        <p:spPr>
          <a:xfrm>
            <a:off x="991616" y="2918142"/>
            <a:ext cx="808482" cy="978910"/>
          </a:xfrm>
        </p:spPr>
        <p:txBody>
          <a:bodyPr wrap="none">
            <a:noAutofit/>
          </a:bodyPr>
          <a:lstStyle>
            <a:lvl1pPr>
              <a:lnSpc>
                <a:spcPct val="90000"/>
              </a:lnSpc>
              <a:spcAft>
                <a:spcPts val="0"/>
              </a:spcAft>
              <a:defRPr sz="8600" b="0" cap="none" baseline="0">
                <a:solidFill>
                  <a:schemeClr val="accent1">
                    <a:alpha val="80000"/>
                  </a:schemeClr>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20" name="Espace réservé du texte 9">
            <a:extLst>
              <a:ext uri="{FF2B5EF4-FFF2-40B4-BE49-F238E27FC236}">
                <a16:creationId xmlns:a16="http://schemas.microsoft.com/office/drawing/2014/main" id="{85DEAFF0-9EB6-3A36-D56C-BD8C203FDF92}"/>
              </a:ext>
            </a:extLst>
          </p:cNvPr>
          <p:cNvSpPr>
            <a:spLocks noGrp="1"/>
          </p:cNvSpPr>
          <p:nvPr>
            <p:ph type="body" sz="quarter" idx="25"/>
          </p:nvPr>
        </p:nvSpPr>
        <p:spPr>
          <a:xfrm>
            <a:off x="8472625" y="5088860"/>
            <a:ext cx="3132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21" name="Espace réservé du texte 9">
            <a:extLst>
              <a:ext uri="{FF2B5EF4-FFF2-40B4-BE49-F238E27FC236}">
                <a16:creationId xmlns:a16="http://schemas.microsoft.com/office/drawing/2014/main" id="{89B559E6-21B6-D4F2-4199-7FB46B01B5C8}"/>
              </a:ext>
            </a:extLst>
          </p:cNvPr>
          <p:cNvSpPr>
            <a:spLocks noGrp="1"/>
          </p:cNvSpPr>
          <p:nvPr>
            <p:ph type="body" sz="quarter" idx="26" hasCustomPrompt="1"/>
          </p:nvPr>
        </p:nvSpPr>
        <p:spPr>
          <a:xfrm>
            <a:off x="8472264" y="1664804"/>
            <a:ext cx="808482" cy="978910"/>
          </a:xfrm>
        </p:spPr>
        <p:txBody>
          <a:bodyPr wrap="none">
            <a:noAutofit/>
          </a:bodyPr>
          <a:lstStyle>
            <a:lvl1pPr>
              <a:lnSpc>
                <a:spcPct val="90000"/>
              </a:lnSpc>
              <a:spcAft>
                <a:spcPts val="0"/>
              </a:spcAft>
              <a:defRPr sz="8600" b="0" cap="none" baseline="0">
                <a:solidFill>
                  <a:schemeClr val="accent1"/>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22" name="Espace réservé du texte 9">
            <a:extLst>
              <a:ext uri="{FF2B5EF4-FFF2-40B4-BE49-F238E27FC236}">
                <a16:creationId xmlns:a16="http://schemas.microsoft.com/office/drawing/2014/main" id="{E8B1FE0F-A9C5-2CE2-CF8D-88020CE16112}"/>
              </a:ext>
            </a:extLst>
          </p:cNvPr>
          <p:cNvSpPr>
            <a:spLocks noGrp="1"/>
          </p:cNvSpPr>
          <p:nvPr>
            <p:ph type="body" sz="quarter" idx="27" hasCustomPrompt="1"/>
          </p:nvPr>
        </p:nvSpPr>
        <p:spPr>
          <a:xfrm>
            <a:off x="8876505" y="1664804"/>
            <a:ext cx="808482" cy="978910"/>
          </a:xfrm>
        </p:spPr>
        <p:txBody>
          <a:bodyPr wrap="none">
            <a:noAutofit/>
          </a:bodyPr>
          <a:lstStyle>
            <a:lvl1pPr>
              <a:lnSpc>
                <a:spcPct val="90000"/>
              </a:lnSpc>
              <a:spcAft>
                <a:spcPts val="0"/>
              </a:spcAft>
              <a:defRPr sz="8600" b="0" cap="none" baseline="0">
                <a:solidFill>
                  <a:schemeClr val="accent3">
                    <a:alpha val="80000"/>
                  </a:schemeClr>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27" name="Espace réservé du texte 9">
            <a:extLst>
              <a:ext uri="{FF2B5EF4-FFF2-40B4-BE49-F238E27FC236}">
                <a16:creationId xmlns:a16="http://schemas.microsoft.com/office/drawing/2014/main" id="{2A3F614A-15C3-ED2B-BF75-050440282F42}"/>
              </a:ext>
            </a:extLst>
          </p:cNvPr>
          <p:cNvSpPr>
            <a:spLocks noGrp="1"/>
          </p:cNvSpPr>
          <p:nvPr>
            <p:ph type="body" sz="quarter" idx="28" hasCustomPrompt="1"/>
          </p:nvPr>
        </p:nvSpPr>
        <p:spPr>
          <a:xfrm>
            <a:off x="8479817" y="4030778"/>
            <a:ext cx="808482" cy="978910"/>
          </a:xfrm>
        </p:spPr>
        <p:txBody>
          <a:bodyPr wrap="none">
            <a:noAutofit/>
          </a:bodyPr>
          <a:lstStyle>
            <a:lvl1pPr>
              <a:lnSpc>
                <a:spcPct val="90000"/>
              </a:lnSpc>
              <a:spcAft>
                <a:spcPts val="0"/>
              </a:spcAft>
              <a:defRPr sz="8600" b="0" cap="none" baseline="0">
                <a:solidFill>
                  <a:schemeClr val="accent3"/>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28" name="Espace réservé du texte 9">
            <a:extLst>
              <a:ext uri="{FF2B5EF4-FFF2-40B4-BE49-F238E27FC236}">
                <a16:creationId xmlns:a16="http://schemas.microsoft.com/office/drawing/2014/main" id="{F7720782-4799-EB1F-44BF-4E740A4BF4B1}"/>
              </a:ext>
            </a:extLst>
          </p:cNvPr>
          <p:cNvSpPr>
            <a:spLocks noGrp="1"/>
          </p:cNvSpPr>
          <p:nvPr>
            <p:ph type="body" sz="quarter" idx="29" hasCustomPrompt="1"/>
          </p:nvPr>
        </p:nvSpPr>
        <p:spPr>
          <a:xfrm>
            <a:off x="8884058" y="4030778"/>
            <a:ext cx="808482" cy="978910"/>
          </a:xfrm>
        </p:spPr>
        <p:txBody>
          <a:bodyPr wrap="none">
            <a:noAutofit/>
          </a:bodyPr>
          <a:lstStyle>
            <a:lvl1pPr>
              <a:lnSpc>
                <a:spcPct val="90000"/>
              </a:lnSpc>
              <a:spcAft>
                <a:spcPts val="0"/>
              </a:spcAft>
              <a:defRPr sz="8600" b="0" cap="none" baseline="0">
                <a:solidFill>
                  <a:schemeClr val="accent2">
                    <a:alpha val="80000"/>
                  </a:schemeClr>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Tree>
    <p:extLst>
      <p:ext uri="{BB962C8B-B14F-4D97-AF65-F5344CB8AC3E}">
        <p14:creationId xmlns:p14="http://schemas.microsoft.com/office/powerpoint/2010/main" val="32234323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Graphique + Visuel">
    <p:spTree>
      <p:nvGrpSpPr>
        <p:cNvPr id="1" name=""/>
        <p:cNvGrpSpPr/>
        <p:nvPr/>
      </p:nvGrpSpPr>
      <p:grpSpPr>
        <a:xfrm>
          <a:off x="0" y="0"/>
          <a:ext cx="0" cy="0"/>
          <a:chOff x="0" y="0"/>
          <a:chExt cx="0" cy="0"/>
        </a:xfrm>
      </p:grpSpPr>
      <p:sp>
        <p:nvSpPr>
          <p:cNvPr id="15" name="Espace réservé pour une image  12">
            <a:extLst>
              <a:ext uri="{FF2B5EF4-FFF2-40B4-BE49-F238E27FC236}">
                <a16:creationId xmlns:a16="http://schemas.microsoft.com/office/drawing/2014/main" id="{05BBA74A-649F-3C6A-AD2D-6229A402EFA8}"/>
              </a:ext>
            </a:extLst>
          </p:cNvPr>
          <p:cNvSpPr>
            <a:spLocks noGrp="1"/>
          </p:cNvSpPr>
          <p:nvPr>
            <p:ph type="pic" sz="quarter" idx="19" hasCustomPrompt="1"/>
          </p:nvPr>
        </p:nvSpPr>
        <p:spPr>
          <a:xfrm>
            <a:off x="8087205" y="0"/>
            <a:ext cx="4104795" cy="6858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3" name="Espace réservé du pied de page 2">
            <a:extLst>
              <a:ext uri="{FF2B5EF4-FFF2-40B4-BE49-F238E27FC236}">
                <a16:creationId xmlns:a16="http://schemas.microsoft.com/office/drawing/2014/main" id="{B29688D8-F5F4-36EE-2AD8-6093E5277831}"/>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9" name="Titre 8">
            <a:extLst>
              <a:ext uri="{FF2B5EF4-FFF2-40B4-BE49-F238E27FC236}">
                <a16:creationId xmlns:a16="http://schemas.microsoft.com/office/drawing/2014/main" id="{3DE8F876-0B88-D309-25A4-FB8A566C3B55}"/>
              </a:ext>
            </a:extLst>
          </p:cNvPr>
          <p:cNvSpPr>
            <a:spLocks noGrp="1"/>
          </p:cNvSpPr>
          <p:nvPr>
            <p:ph type="title"/>
          </p:nvPr>
        </p:nvSpPr>
        <p:spPr>
          <a:xfrm>
            <a:off x="587374" y="1192044"/>
            <a:ext cx="6120000" cy="415498"/>
          </a:xfrm>
        </p:spPr>
        <p:txBody>
          <a:bodyPr/>
          <a:lstStyle/>
          <a:p>
            <a:r>
              <a:rPr lang="fr-FR" dirty="0"/>
              <a:t>Modifiez le style du titre</a:t>
            </a:r>
          </a:p>
        </p:txBody>
      </p:sp>
      <p:sp>
        <p:nvSpPr>
          <p:cNvPr id="13" name="Espace réservé du texte 9">
            <a:extLst>
              <a:ext uri="{FF2B5EF4-FFF2-40B4-BE49-F238E27FC236}">
                <a16:creationId xmlns:a16="http://schemas.microsoft.com/office/drawing/2014/main" id="{10E91D62-1725-8A1F-5688-C1D484A8C02B}"/>
              </a:ext>
            </a:extLst>
          </p:cNvPr>
          <p:cNvSpPr>
            <a:spLocks noGrp="1"/>
          </p:cNvSpPr>
          <p:nvPr>
            <p:ph type="body" sz="quarter" idx="17"/>
          </p:nvPr>
        </p:nvSpPr>
        <p:spPr>
          <a:xfrm>
            <a:off x="4367808" y="2637780"/>
            <a:ext cx="3420000" cy="2308324"/>
          </a:xfrm>
        </p:spPr>
        <p:txBody>
          <a:bodyPr/>
          <a:lstStyle>
            <a:lvl1pPr>
              <a:spcAft>
                <a:spcPts val="1200"/>
              </a:spcAft>
              <a:defRPr sz="1600" b="0" cap="all" baseline="0">
                <a:solidFill>
                  <a:schemeClr val="accent2"/>
                </a:solidFill>
                <a:latin typeface="+mj-lt"/>
              </a:defRPr>
            </a:lvl1pPr>
            <a:lvl2pPr marL="0" indent="0">
              <a:lnSpc>
                <a:spcPct val="80000"/>
              </a:lnSpc>
              <a:buFontTx/>
              <a:buNone/>
              <a:defRPr sz="10000" b="0" cap="none">
                <a:solidFill>
                  <a:schemeClr val="accent3"/>
                </a:solidFill>
                <a:latin typeface="+mj-lt"/>
              </a:defRPr>
            </a:lvl2pPr>
            <a:lvl3pPr marL="0" indent="0">
              <a:buFontTx/>
              <a:buNone/>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00</a:t>
            </a:r>
          </a:p>
          <a:p>
            <a:pPr lvl="2"/>
            <a:r>
              <a:rPr lang="fr-FR" dirty="0"/>
              <a:t>Troisième niveau</a:t>
            </a:r>
          </a:p>
        </p:txBody>
      </p:sp>
      <p:sp>
        <p:nvSpPr>
          <p:cNvPr id="2" name="Espace réservé du numéro de diapositive 1">
            <a:extLst>
              <a:ext uri="{FF2B5EF4-FFF2-40B4-BE49-F238E27FC236}">
                <a16:creationId xmlns:a16="http://schemas.microsoft.com/office/drawing/2014/main" id="{5D7EB9A3-FB35-DD64-0F12-5DAD1562B3D6}"/>
              </a:ext>
            </a:extLst>
          </p:cNvPr>
          <p:cNvSpPr>
            <a:spLocks noGrp="1"/>
          </p:cNvSpPr>
          <p:nvPr>
            <p:ph type="sldNum" sz="quarter" idx="2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6" name="Espace réservé du graphique 5">
            <a:extLst>
              <a:ext uri="{FF2B5EF4-FFF2-40B4-BE49-F238E27FC236}">
                <a16:creationId xmlns:a16="http://schemas.microsoft.com/office/drawing/2014/main" id="{FB8B572F-153B-E963-CDE1-51742FEE2319}"/>
              </a:ext>
            </a:extLst>
          </p:cNvPr>
          <p:cNvSpPr>
            <a:spLocks noGrp="1"/>
          </p:cNvSpPr>
          <p:nvPr>
            <p:ph type="chart" sz="quarter" idx="22" hasCustomPrompt="1"/>
          </p:nvPr>
        </p:nvSpPr>
        <p:spPr>
          <a:xfrm>
            <a:off x="599116" y="2370784"/>
            <a:ext cx="3600000" cy="3888000"/>
          </a:xfrm>
        </p:spPr>
        <p:txBody>
          <a:bodyPr bIns="900000" anchor="ctr">
            <a:noAutofit/>
          </a:bodyPr>
          <a:lstStyle>
            <a:lvl1pPr algn="ctr">
              <a:defRPr sz="1200">
                <a:solidFill>
                  <a:schemeClr val="tx1"/>
                </a:solidFill>
                <a:latin typeface="+mn-lt"/>
              </a:defRPr>
            </a:lvl1pPr>
          </a:lstStyle>
          <a:p>
            <a:r>
              <a:rPr lang="fr-FR" dirty="0"/>
              <a:t>Cliquez ici pour insérer un graphique</a:t>
            </a:r>
            <a:br>
              <a:rPr lang="fr-FR" dirty="0"/>
            </a:br>
            <a:r>
              <a:rPr lang="fr-FR" dirty="0"/>
              <a:t>↓</a:t>
            </a:r>
          </a:p>
        </p:txBody>
      </p:sp>
    </p:spTree>
    <p:extLst>
      <p:ext uri="{BB962C8B-B14F-4D97-AF65-F5344CB8AC3E}">
        <p14:creationId xmlns:p14="http://schemas.microsoft.com/office/powerpoint/2010/main" val="32495661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exte sur aplat + Graphiq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67771D-9975-B100-904E-C6D060568D73}"/>
              </a:ext>
            </a:extLst>
          </p:cNvPr>
          <p:cNvSpPr/>
          <p:nvPr userDrawn="1"/>
        </p:nvSpPr>
        <p:spPr>
          <a:xfrm>
            <a:off x="0" y="0"/>
            <a:ext cx="12192000" cy="37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A448F5C1-B1AB-2EC8-06B1-71B0E707D8EA}"/>
              </a:ext>
            </a:extLst>
          </p:cNvPr>
          <p:cNvSpPr/>
          <p:nvPr userDrawn="1"/>
        </p:nvSpPr>
        <p:spPr>
          <a:xfrm>
            <a:off x="4385999" y="2499187"/>
            <a:ext cx="7200000" cy="3600000"/>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EE34361E-2182-68E2-3A5A-130A7DAFF77A}"/>
              </a:ext>
            </a:extLst>
          </p:cNvPr>
          <p:cNvSpPr>
            <a:spLocks noGrp="1"/>
          </p:cNvSpPr>
          <p:nvPr>
            <p:ph type="ftr" sz="quarter" idx="10"/>
          </p:nvPr>
        </p:nvSpPr>
        <p:spPr/>
        <p:txBody>
          <a:bodyPr/>
          <a:lstStyle>
            <a:lvl1pPr>
              <a:defRPr>
                <a:solidFill>
                  <a:schemeClr val="bg1"/>
                </a:solidFill>
              </a:defRPr>
            </a:lvl1pPr>
          </a:lstStyle>
          <a:p>
            <a:r>
              <a:rPr lang="fr-FR"/>
              <a:t>TITRE DE LA PRÉSENTATION - TITRE DE LA PARTIE (ARIAL NON GRAS MANUEL)</a:t>
            </a:r>
            <a:endParaRPr lang="fr-FR" dirty="0"/>
          </a:p>
        </p:txBody>
      </p:sp>
      <p:sp>
        <p:nvSpPr>
          <p:cNvPr id="11" name="Espace réservé du numéro de diapositive 10">
            <a:extLst>
              <a:ext uri="{FF2B5EF4-FFF2-40B4-BE49-F238E27FC236}">
                <a16:creationId xmlns:a16="http://schemas.microsoft.com/office/drawing/2014/main" id="{128150EB-B1D8-B9A1-6096-4F602C53209E}"/>
              </a:ext>
            </a:extLst>
          </p:cNvPr>
          <p:cNvSpPr>
            <a:spLocks noGrp="1"/>
          </p:cNvSpPr>
          <p:nvPr>
            <p:ph type="sldNum" sz="quarter" idx="18"/>
          </p:nvPr>
        </p:nvSpPr>
        <p:spPr/>
        <p:txBody>
          <a:bodyPr/>
          <a:lstStyle/>
          <a:p>
            <a:fld id="{E8C60506-5BE4-4453-AE4B-F0F5E69C63A6}" type="slidenum">
              <a:rPr lang="fr-FR" smtClean="0"/>
              <a:pPr/>
              <a:t>‹N°›</a:t>
            </a:fld>
            <a:endParaRPr lang="fr-FR"/>
          </a:p>
        </p:txBody>
      </p:sp>
      <p:pic>
        <p:nvPicPr>
          <p:cNvPr id="12" name="Image 11">
            <a:extLst>
              <a:ext uri="{FF2B5EF4-FFF2-40B4-BE49-F238E27FC236}">
                <a16:creationId xmlns:a16="http://schemas.microsoft.com/office/drawing/2014/main" id="{121A596C-842D-4942-AAC6-AD63DCF3B00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564386" y="509868"/>
            <a:ext cx="540000" cy="329778"/>
          </a:xfrm>
          <a:prstGeom prst="rect">
            <a:avLst/>
          </a:prstGeom>
        </p:spPr>
      </p:pic>
      <p:sp>
        <p:nvSpPr>
          <p:cNvPr id="6" name="Titre 5">
            <a:extLst>
              <a:ext uri="{FF2B5EF4-FFF2-40B4-BE49-F238E27FC236}">
                <a16:creationId xmlns:a16="http://schemas.microsoft.com/office/drawing/2014/main" id="{0B06C8C7-66A2-52F3-15CE-2240A1900685}"/>
              </a:ext>
            </a:extLst>
          </p:cNvPr>
          <p:cNvSpPr>
            <a:spLocks noGrp="1"/>
          </p:cNvSpPr>
          <p:nvPr>
            <p:ph type="title"/>
          </p:nvPr>
        </p:nvSpPr>
        <p:spPr/>
        <p:txBody>
          <a:bodyPr/>
          <a:lstStyle>
            <a:lvl1pPr>
              <a:defRPr>
                <a:solidFill>
                  <a:schemeClr val="bg1"/>
                </a:solidFill>
              </a:defRPr>
            </a:lvl1pPr>
          </a:lstStyle>
          <a:p>
            <a:r>
              <a:rPr lang="fr-FR" dirty="0"/>
              <a:t>Modifiez le style du titre</a:t>
            </a:r>
          </a:p>
        </p:txBody>
      </p:sp>
      <p:sp>
        <p:nvSpPr>
          <p:cNvPr id="15" name="Rectangle 14">
            <a:extLst>
              <a:ext uri="{FF2B5EF4-FFF2-40B4-BE49-F238E27FC236}">
                <a16:creationId xmlns:a16="http://schemas.microsoft.com/office/drawing/2014/main" id="{78C374FB-E08D-C9EC-7987-9AFDE2DC07D6}"/>
              </a:ext>
            </a:extLst>
          </p:cNvPr>
          <p:cNvSpPr/>
          <p:nvPr userDrawn="1"/>
        </p:nvSpPr>
        <p:spPr>
          <a:xfrm>
            <a:off x="601811" y="2502000"/>
            <a:ext cx="3420000" cy="30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texte 10">
            <a:extLst>
              <a:ext uri="{FF2B5EF4-FFF2-40B4-BE49-F238E27FC236}">
                <a16:creationId xmlns:a16="http://schemas.microsoft.com/office/drawing/2014/main" id="{A7550E62-8802-B91D-EF95-B010CEB4C2CC}"/>
              </a:ext>
            </a:extLst>
          </p:cNvPr>
          <p:cNvSpPr>
            <a:spLocks noGrp="1"/>
          </p:cNvSpPr>
          <p:nvPr>
            <p:ph type="body" sz="quarter" idx="15"/>
          </p:nvPr>
        </p:nvSpPr>
        <p:spPr>
          <a:xfrm>
            <a:off x="866124" y="2785767"/>
            <a:ext cx="2952000" cy="1569660"/>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7" name="Espace réservé du graphique 5">
            <a:extLst>
              <a:ext uri="{FF2B5EF4-FFF2-40B4-BE49-F238E27FC236}">
                <a16:creationId xmlns:a16="http://schemas.microsoft.com/office/drawing/2014/main" id="{8D366768-113E-9D0B-0F8A-E57A75DA7490}"/>
              </a:ext>
            </a:extLst>
          </p:cNvPr>
          <p:cNvSpPr>
            <a:spLocks noGrp="1"/>
          </p:cNvSpPr>
          <p:nvPr>
            <p:ph type="chart" sz="quarter" idx="22" hasCustomPrompt="1"/>
          </p:nvPr>
        </p:nvSpPr>
        <p:spPr>
          <a:xfrm>
            <a:off x="4547827" y="2799478"/>
            <a:ext cx="3060000" cy="3060000"/>
          </a:xfrm>
        </p:spPr>
        <p:txBody>
          <a:bodyPr bIns="900000" anchor="ctr">
            <a:noAutofit/>
          </a:bodyPr>
          <a:lstStyle>
            <a:lvl1pPr algn="ctr">
              <a:defRPr sz="1200">
                <a:solidFill>
                  <a:schemeClr val="tx1"/>
                </a:solidFill>
                <a:latin typeface="+mn-lt"/>
              </a:defRPr>
            </a:lvl1pPr>
          </a:lstStyle>
          <a:p>
            <a:r>
              <a:rPr lang="fr-FR" dirty="0"/>
              <a:t>Cliquez ici pour insérer un graphique</a:t>
            </a:r>
            <a:br>
              <a:rPr lang="fr-FR" dirty="0"/>
            </a:br>
            <a:r>
              <a:rPr lang="fr-FR" dirty="0"/>
              <a:t>↓</a:t>
            </a:r>
          </a:p>
        </p:txBody>
      </p:sp>
      <p:sp>
        <p:nvSpPr>
          <p:cNvPr id="18" name="Espace réservé du texte 9">
            <a:extLst>
              <a:ext uri="{FF2B5EF4-FFF2-40B4-BE49-F238E27FC236}">
                <a16:creationId xmlns:a16="http://schemas.microsoft.com/office/drawing/2014/main" id="{B69C6DEA-3868-FB37-C308-044696BABE2E}"/>
              </a:ext>
            </a:extLst>
          </p:cNvPr>
          <p:cNvSpPr>
            <a:spLocks noGrp="1"/>
          </p:cNvSpPr>
          <p:nvPr>
            <p:ph type="body" sz="quarter" idx="20"/>
          </p:nvPr>
        </p:nvSpPr>
        <p:spPr>
          <a:xfrm>
            <a:off x="8205309" y="4308402"/>
            <a:ext cx="3132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19" name="Espace réservé du texte 9">
            <a:extLst>
              <a:ext uri="{FF2B5EF4-FFF2-40B4-BE49-F238E27FC236}">
                <a16:creationId xmlns:a16="http://schemas.microsoft.com/office/drawing/2014/main" id="{51881BEF-E239-9CF6-6175-33ACDFBC53CA}"/>
              </a:ext>
            </a:extLst>
          </p:cNvPr>
          <p:cNvSpPr>
            <a:spLocks noGrp="1"/>
          </p:cNvSpPr>
          <p:nvPr>
            <p:ph type="body" sz="quarter" idx="26" hasCustomPrompt="1"/>
          </p:nvPr>
        </p:nvSpPr>
        <p:spPr>
          <a:xfrm>
            <a:off x="8205309" y="3228430"/>
            <a:ext cx="808482" cy="978910"/>
          </a:xfrm>
        </p:spPr>
        <p:txBody>
          <a:bodyPr wrap="none">
            <a:noAutofit/>
          </a:bodyPr>
          <a:lstStyle>
            <a:lvl1pPr>
              <a:lnSpc>
                <a:spcPct val="90000"/>
              </a:lnSpc>
              <a:spcAft>
                <a:spcPts val="0"/>
              </a:spcAft>
              <a:defRPr sz="8600" b="0" cap="none" baseline="0">
                <a:solidFill>
                  <a:schemeClr val="accent1"/>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
        <p:nvSpPr>
          <p:cNvPr id="20" name="Espace réservé du texte 9">
            <a:extLst>
              <a:ext uri="{FF2B5EF4-FFF2-40B4-BE49-F238E27FC236}">
                <a16:creationId xmlns:a16="http://schemas.microsoft.com/office/drawing/2014/main" id="{C04CDE6E-987A-E44A-758F-849438311242}"/>
              </a:ext>
            </a:extLst>
          </p:cNvPr>
          <p:cNvSpPr>
            <a:spLocks noGrp="1"/>
          </p:cNvSpPr>
          <p:nvPr>
            <p:ph type="body" sz="quarter" idx="27" hasCustomPrompt="1"/>
          </p:nvPr>
        </p:nvSpPr>
        <p:spPr>
          <a:xfrm>
            <a:off x="8609550" y="3228430"/>
            <a:ext cx="808482" cy="978910"/>
          </a:xfrm>
        </p:spPr>
        <p:txBody>
          <a:bodyPr wrap="none">
            <a:noAutofit/>
          </a:bodyPr>
          <a:lstStyle>
            <a:lvl1pPr>
              <a:lnSpc>
                <a:spcPct val="90000"/>
              </a:lnSpc>
              <a:spcAft>
                <a:spcPts val="0"/>
              </a:spcAft>
              <a:defRPr sz="8600" b="0" cap="none" baseline="0">
                <a:solidFill>
                  <a:schemeClr val="accent3">
                    <a:alpha val="80000"/>
                  </a:schemeClr>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a:t>
            </a:r>
          </a:p>
        </p:txBody>
      </p:sp>
    </p:spTree>
    <p:extLst>
      <p:ext uri="{BB962C8B-B14F-4D97-AF65-F5344CB8AC3E}">
        <p14:creationId xmlns:p14="http://schemas.microsoft.com/office/powerpoint/2010/main" val="25457977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space réservé du pied de page 3"/>
          <p:cNvSpPr>
            <a:spLocks noGrp="1"/>
          </p:cNvSpPr>
          <p:nvPr>
            <p:ph type="ftr" sz="quarter" idx="11"/>
          </p:nvPr>
        </p:nvSpPr>
        <p:spPr/>
        <p:txBody>
          <a:bodyPr/>
          <a:lstStyle/>
          <a:p>
            <a:r>
              <a:rPr lang="fr-FR"/>
              <a:t>TITRE DE LA PRÉSENTATION - TITRE DE LA PARTIE (ARIAL NON GRAS MANUEL)</a:t>
            </a:r>
          </a:p>
        </p:txBody>
      </p:sp>
      <p:sp>
        <p:nvSpPr>
          <p:cNvPr id="5" name="Espace réservé du numéro de diapositive 4"/>
          <p:cNvSpPr>
            <a:spLocks noGrp="1"/>
          </p:cNvSpPr>
          <p:nvPr>
            <p:ph type="sldNum" sz="quarter" idx="12"/>
          </p:nvPr>
        </p:nvSpPr>
        <p:spPr/>
        <p:txBody>
          <a:bodyPr/>
          <a:lstStyle/>
          <a:p>
            <a:fld id="{E8C60506-5BE4-4453-AE4B-F0F5E69C63A6}" type="slidenum">
              <a:rPr lang="fr-FR" smtClean="0"/>
              <a:pPr/>
              <a:t>‹N°›</a:t>
            </a:fld>
            <a:endParaRPr lang="fr-FR"/>
          </a:p>
        </p:txBody>
      </p:sp>
    </p:spTree>
    <p:extLst>
      <p:ext uri="{BB962C8B-B14F-4D97-AF65-F5344CB8AC3E}">
        <p14:creationId xmlns:p14="http://schemas.microsoft.com/office/powerpoint/2010/main" val="3146209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secHead" preserve="1">
  <p:cSld name="Chapitre">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806B246-C0DE-20FF-9ADE-452D22DED0A5}"/>
              </a:ext>
            </a:extLst>
          </p:cNvPr>
          <p:cNvSpPr txBox="1"/>
          <p:nvPr userDrawn="1"/>
        </p:nvSpPr>
        <p:spPr>
          <a:xfrm>
            <a:off x="-373100" y="872716"/>
            <a:ext cx="4562715" cy="5257068"/>
          </a:xfrm>
          <a:prstGeom prst="rect">
            <a:avLst/>
          </a:prstGeom>
          <a:noFill/>
        </p:spPr>
        <p:txBody>
          <a:bodyPr wrap="none" lIns="36000" tIns="0" rIns="36000" bIns="0" rtlCol="0" anchor="t">
            <a:noAutofit/>
          </a:bodyPr>
          <a:lstStyle/>
          <a:p>
            <a:pPr>
              <a:lnSpc>
                <a:spcPts val="52500"/>
              </a:lnSpc>
            </a:pPr>
            <a:r>
              <a:rPr lang="fr-FR" sz="52500" dirty="0">
                <a:solidFill>
                  <a:schemeClr val="accent3"/>
                </a:solidFill>
                <a:latin typeface="+mj-lt"/>
              </a:rPr>
              <a:t>0</a:t>
            </a:r>
          </a:p>
        </p:txBody>
      </p:sp>
      <p:sp>
        <p:nvSpPr>
          <p:cNvPr id="3" name="Espace réservé du texte 2"/>
          <p:cNvSpPr>
            <a:spLocks noGrp="1"/>
          </p:cNvSpPr>
          <p:nvPr>
            <p:ph type="body" idx="1" hasCustomPrompt="1"/>
          </p:nvPr>
        </p:nvSpPr>
        <p:spPr>
          <a:xfrm>
            <a:off x="2171564" y="875407"/>
            <a:ext cx="4562715" cy="5251686"/>
          </a:xfrm>
        </p:spPr>
        <p:txBody>
          <a:bodyPr wrap="none">
            <a:noAutofit/>
          </a:bodyPr>
          <a:lstStyle>
            <a:lvl1pPr marL="0" indent="0">
              <a:lnSpc>
                <a:spcPts val="52500"/>
              </a:lnSpc>
              <a:buNone/>
              <a:defRPr sz="52500">
                <a:solidFill>
                  <a:schemeClr val="accent2">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 name="Titre 1"/>
          <p:cNvSpPr>
            <a:spLocks noGrp="1"/>
          </p:cNvSpPr>
          <p:nvPr>
            <p:ph type="title"/>
          </p:nvPr>
        </p:nvSpPr>
        <p:spPr>
          <a:xfrm>
            <a:off x="4408944" y="2739503"/>
            <a:ext cx="7200000" cy="1523494"/>
          </a:xfrm>
        </p:spPr>
        <p:txBody>
          <a:bodyPr anchor="b"/>
          <a:lstStyle>
            <a:lvl1pPr>
              <a:defRPr sz="5500" cap="none" baseline="0">
                <a:latin typeface="+mn-lt"/>
              </a:defRPr>
            </a:lvl1pPr>
          </a:lstStyle>
          <a:p>
            <a:r>
              <a:rPr lang="fr-FR" dirty="0"/>
              <a:t>Modifiez le style du titre</a:t>
            </a:r>
          </a:p>
        </p:txBody>
      </p:sp>
    </p:spTree>
    <p:extLst>
      <p:ext uri="{BB962C8B-B14F-4D97-AF65-F5344CB8AC3E}">
        <p14:creationId xmlns:p14="http://schemas.microsoft.com/office/powerpoint/2010/main" val="326962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iffre clé">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506764-2569-06F3-3461-E905E9DFF7C5}"/>
              </a:ext>
            </a:extLst>
          </p:cNvPr>
          <p:cNvSpPr/>
          <p:nvPr userDrawn="1"/>
        </p:nvSpPr>
        <p:spPr>
          <a:xfrm>
            <a:off x="8087530" y="0"/>
            <a:ext cx="410446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2E03872-F258-78C0-524F-99D68F1EB6A4}"/>
              </a:ext>
            </a:extLst>
          </p:cNvPr>
          <p:cNvSpPr>
            <a:spLocks noGrp="1"/>
          </p:cNvSpPr>
          <p:nvPr>
            <p:ph type="title"/>
          </p:nvPr>
        </p:nvSpPr>
        <p:spPr>
          <a:xfrm>
            <a:off x="587374" y="1192044"/>
            <a:ext cx="7020000" cy="415498"/>
          </a:xfrm>
        </p:spPr>
        <p:txBody>
          <a:bodyPr/>
          <a:lstStyle/>
          <a:p>
            <a:r>
              <a:rPr lang="fr-FR"/>
              <a:t>Modifiez le style du titre</a:t>
            </a:r>
            <a:endParaRPr lang="fr-FR" dirty="0"/>
          </a:p>
        </p:txBody>
      </p:sp>
      <p:sp>
        <p:nvSpPr>
          <p:cNvPr id="3" name="Espace réservé du pied de page 2">
            <a:extLst>
              <a:ext uri="{FF2B5EF4-FFF2-40B4-BE49-F238E27FC236}">
                <a16:creationId xmlns:a16="http://schemas.microsoft.com/office/drawing/2014/main" id="{11D7A9AF-CD28-D6CD-4EDF-0370DC72C731}"/>
              </a:ext>
            </a:extLst>
          </p:cNvPr>
          <p:cNvSpPr>
            <a:spLocks noGrp="1"/>
          </p:cNvSpPr>
          <p:nvPr>
            <p:ph type="ftr" sz="quarter" idx="10"/>
          </p:nvPr>
        </p:nvSpPr>
        <p:spPr/>
        <p:txBody>
          <a:bodyPr/>
          <a:lstStyle/>
          <a:p>
            <a:r>
              <a:rPr lang="fr-FR" dirty="0"/>
              <a:t>TITRE DE LA PRÉSENTATION - TITRE DE LA PARTIE (ARIAL NON GRAS MANUEL)</a:t>
            </a:r>
          </a:p>
        </p:txBody>
      </p:sp>
      <p:sp>
        <p:nvSpPr>
          <p:cNvPr id="8" name="Espace réservé du texte 10">
            <a:extLst>
              <a:ext uri="{FF2B5EF4-FFF2-40B4-BE49-F238E27FC236}">
                <a16:creationId xmlns:a16="http://schemas.microsoft.com/office/drawing/2014/main" id="{E79547BF-EC47-D2C7-1A44-C099D6B6064A}"/>
              </a:ext>
            </a:extLst>
          </p:cNvPr>
          <p:cNvSpPr>
            <a:spLocks noGrp="1"/>
          </p:cNvSpPr>
          <p:nvPr>
            <p:ph type="body" sz="quarter" idx="15"/>
          </p:nvPr>
        </p:nvSpPr>
        <p:spPr>
          <a:xfrm>
            <a:off x="8616280" y="2433588"/>
            <a:ext cx="3060000" cy="1246495"/>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a:extLst>
              <a:ext uri="{FF2B5EF4-FFF2-40B4-BE49-F238E27FC236}">
                <a16:creationId xmlns:a16="http://schemas.microsoft.com/office/drawing/2014/main" id="{FC691B5E-2E6C-A385-DB3A-BE1DBE990908}"/>
              </a:ext>
            </a:extLst>
          </p:cNvPr>
          <p:cNvSpPr>
            <a:spLocks noGrp="1"/>
          </p:cNvSpPr>
          <p:nvPr>
            <p:ph type="sldNum" sz="quarter" idx="1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11" name="Espace réservé du texte 9">
            <a:extLst>
              <a:ext uri="{FF2B5EF4-FFF2-40B4-BE49-F238E27FC236}">
                <a16:creationId xmlns:a16="http://schemas.microsoft.com/office/drawing/2014/main" id="{D4483FA1-21F6-4D4C-2C72-0A76ECB002EF}"/>
              </a:ext>
            </a:extLst>
          </p:cNvPr>
          <p:cNvSpPr>
            <a:spLocks noGrp="1"/>
          </p:cNvSpPr>
          <p:nvPr>
            <p:ph type="body" sz="quarter" idx="17"/>
          </p:nvPr>
        </p:nvSpPr>
        <p:spPr>
          <a:xfrm>
            <a:off x="4379480" y="2433588"/>
            <a:ext cx="3240000" cy="1554272"/>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0" indent="0">
              <a:buFontTx/>
              <a:buNone/>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2" name="Espace réservé du texte 9">
            <a:extLst>
              <a:ext uri="{FF2B5EF4-FFF2-40B4-BE49-F238E27FC236}">
                <a16:creationId xmlns:a16="http://schemas.microsoft.com/office/drawing/2014/main" id="{207D0A9B-4EFF-87A9-8C41-3010ED2D837C}"/>
              </a:ext>
            </a:extLst>
          </p:cNvPr>
          <p:cNvSpPr>
            <a:spLocks noGrp="1"/>
          </p:cNvSpPr>
          <p:nvPr>
            <p:ph type="body" sz="quarter" idx="18" hasCustomPrompt="1"/>
          </p:nvPr>
        </p:nvSpPr>
        <p:spPr>
          <a:xfrm>
            <a:off x="2057092" y="2148894"/>
            <a:ext cx="2092487" cy="1815882"/>
          </a:xfrm>
        </p:spPr>
        <p:txBody>
          <a:bodyPr wrap="none"/>
          <a:lstStyle>
            <a:lvl1pPr algn="r">
              <a:spcAft>
                <a:spcPts val="0"/>
              </a:spcAft>
              <a:defRPr sz="11800" b="0" cap="none" baseline="0">
                <a:solidFill>
                  <a:schemeClr val="accent3"/>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00</a:t>
            </a:r>
          </a:p>
        </p:txBody>
      </p:sp>
    </p:spTree>
    <p:extLst>
      <p:ext uri="{BB962C8B-B14F-4D97-AF65-F5344CB8AC3E}">
        <p14:creationId xmlns:p14="http://schemas.microsoft.com/office/powerpoint/2010/main" val="11189629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isuel">
    <p:spTree>
      <p:nvGrpSpPr>
        <p:cNvPr id="1" name=""/>
        <p:cNvGrpSpPr/>
        <p:nvPr/>
      </p:nvGrpSpPr>
      <p:grpSpPr>
        <a:xfrm>
          <a:off x="0" y="0"/>
          <a:ext cx="0" cy="0"/>
          <a:chOff x="0" y="0"/>
          <a:chExt cx="0" cy="0"/>
        </a:xfrm>
      </p:grpSpPr>
      <p:sp>
        <p:nvSpPr>
          <p:cNvPr id="7" name="Espace réservé pour une image  12">
            <a:extLst>
              <a:ext uri="{FF2B5EF4-FFF2-40B4-BE49-F238E27FC236}">
                <a16:creationId xmlns:a16="http://schemas.microsoft.com/office/drawing/2014/main" id="{35BF59C4-8D80-234F-0F78-DC01812DA8F0}"/>
              </a:ext>
            </a:extLst>
          </p:cNvPr>
          <p:cNvSpPr>
            <a:spLocks noGrp="1"/>
          </p:cNvSpPr>
          <p:nvPr>
            <p:ph type="pic" sz="quarter" idx="14" hasCustomPrompt="1"/>
          </p:nvPr>
        </p:nvSpPr>
        <p:spPr>
          <a:xfrm>
            <a:off x="0" y="1242000"/>
            <a:ext cx="12191999" cy="5616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2" name="Titre 1">
            <a:extLst>
              <a:ext uri="{FF2B5EF4-FFF2-40B4-BE49-F238E27FC236}">
                <a16:creationId xmlns:a16="http://schemas.microsoft.com/office/drawing/2014/main" id="{EB99B686-804D-4C5D-2351-CD7469B5B425}"/>
              </a:ext>
            </a:extLst>
          </p:cNvPr>
          <p:cNvSpPr>
            <a:spLocks noGrp="1"/>
          </p:cNvSpPr>
          <p:nvPr>
            <p:ph type="title"/>
          </p:nvPr>
        </p:nvSpPr>
        <p:spPr>
          <a:xfrm>
            <a:off x="767543" y="2850031"/>
            <a:ext cx="3204000" cy="830997"/>
          </a:xfrm>
        </p:spPr>
        <p:txBody>
          <a:bodyPr anchor="t"/>
          <a:lstStyle>
            <a:lvl1pPr>
              <a:defRPr/>
            </a:lvl1pPr>
          </a:lstStyle>
          <a:p>
            <a:r>
              <a:rPr lang="fr-FR" dirty="0"/>
              <a:t>Modifiez le style du titre</a:t>
            </a:r>
          </a:p>
        </p:txBody>
      </p:sp>
      <p:sp>
        <p:nvSpPr>
          <p:cNvPr id="3" name="Espace réservé du pied de page 2">
            <a:extLst>
              <a:ext uri="{FF2B5EF4-FFF2-40B4-BE49-F238E27FC236}">
                <a16:creationId xmlns:a16="http://schemas.microsoft.com/office/drawing/2014/main" id="{D7CA49ED-F176-C46E-4444-3DF17E274316}"/>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AC8B9109-9252-A161-4B61-2BCE8854D408}"/>
              </a:ext>
            </a:extLst>
          </p:cNvPr>
          <p:cNvSpPr>
            <a:spLocks noGrp="1"/>
          </p:cNvSpPr>
          <p:nvPr>
            <p:ph type="sldNum" sz="quarter" idx="1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11" name="Espace réservé du texte 10">
            <a:extLst>
              <a:ext uri="{FF2B5EF4-FFF2-40B4-BE49-F238E27FC236}">
                <a16:creationId xmlns:a16="http://schemas.microsoft.com/office/drawing/2014/main" id="{44CD238F-EDD4-F809-BCF8-DAC6C96548EC}"/>
              </a:ext>
            </a:extLst>
          </p:cNvPr>
          <p:cNvSpPr>
            <a:spLocks noGrp="1"/>
          </p:cNvSpPr>
          <p:nvPr>
            <p:ph type="body" sz="quarter" idx="15"/>
          </p:nvPr>
        </p:nvSpPr>
        <p:spPr>
          <a:xfrm>
            <a:off x="767408" y="4257092"/>
            <a:ext cx="3204000" cy="180022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8968348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isuel + Texte sur aplat ble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67771D-9975-B100-904E-C6D060568D73}"/>
              </a:ext>
            </a:extLst>
          </p:cNvPr>
          <p:cNvSpPr/>
          <p:nvPr userDrawn="1"/>
        </p:nvSpPr>
        <p:spPr>
          <a:xfrm>
            <a:off x="7800000" y="1242000"/>
            <a:ext cx="4392000" cy="56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12">
            <a:extLst>
              <a:ext uri="{FF2B5EF4-FFF2-40B4-BE49-F238E27FC236}">
                <a16:creationId xmlns:a16="http://schemas.microsoft.com/office/drawing/2014/main" id="{FB494C47-FCD5-E080-D4E9-18FAD79C8AB7}"/>
              </a:ext>
            </a:extLst>
          </p:cNvPr>
          <p:cNvSpPr>
            <a:spLocks noGrp="1"/>
          </p:cNvSpPr>
          <p:nvPr>
            <p:ph type="pic" sz="quarter" idx="14" hasCustomPrompt="1"/>
          </p:nvPr>
        </p:nvSpPr>
        <p:spPr>
          <a:xfrm>
            <a:off x="1" y="1242000"/>
            <a:ext cx="7799999" cy="5616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2" name="Titre 1">
            <a:extLst>
              <a:ext uri="{FF2B5EF4-FFF2-40B4-BE49-F238E27FC236}">
                <a16:creationId xmlns:a16="http://schemas.microsoft.com/office/drawing/2014/main" id="{D2009A61-D5E1-BE19-B748-2FC451239C5B}"/>
              </a:ext>
            </a:extLst>
          </p:cNvPr>
          <p:cNvSpPr>
            <a:spLocks noGrp="1"/>
          </p:cNvSpPr>
          <p:nvPr>
            <p:ph type="title"/>
          </p:nvPr>
        </p:nvSpPr>
        <p:spPr>
          <a:xfrm>
            <a:off x="8292244" y="2345975"/>
            <a:ext cx="3456000" cy="830997"/>
          </a:xfrm>
        </p:spPr>
        <p:txBody>
          <a:bodyPr anchor="t"/>
          <a:lstStyle>
            <a:lvl1pPr>
              <a:defRPr>
                <a:solidFill>
                  <a:schemeClr val="bg1"/>
                </a:solidFill>
              </a:defRPr>
            </a:lvl1pPr>
          </a:lstStyle>
          <a:p>
            <a:r>
              <a:rPr lang="fr-FR" dirty="0"/>
              <a:t>Modifiez le style du titre</a:t>
            </a:r>
          </a:p>
        </p:txBody>
      </p:sp>
      <p:sp>
        <p:nvSpPr>
          <p:cNvPr id="3" name="Espace réservé du pied de page 2">
            <a:extLst>
              <a:ext uri="{FF2B5EF4-FFF2-40B4-BE49-F238E27FC236}">
                <a16:creationId xmlns:a16="http://schemas.microsoft.com/office/drawing/2014/main" id="{EE34361E-2182-68E2-3A5A-130A7DAFF77A}"/>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FBBE418A-8BA9-58D1-F230-AEC851DD9964}"/>
              </a:ext>
            </a:extLst>
          </p:cNvPr>
          <p:cNvSpPr>
            <a:spLocks noGrp="1"/>
          </p:cNvSpPr>
          <p:nvPr>
            <p:ph type="sldNum" sz="quarter" idx="1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7" name="Espace réservé du texte 10">
            <a:extLst>
              <a:ext uri="{FF2B5EF4-FFF2-40B4-BE49-F238E27FC236}">
                <a16:creationId xmlns:a16="http://schemas.microsoft.com/office/drawing/2014/main" id="{11A64F58-F407-658C-8024-CF37058A2821}"/>
              </a:ext>
            </a:extLst>
          </p:cNvPr>
          <p:cNvSpPr>
            <a:spLocks noGrp="1"/>
          </p:cNvSpPr>
          <p:nvPr>
            <p:ph type="body" sz="quarter" idx="15"/>
          </p:nvPr>
        </p:nvSpPr>
        <p:spPr>
          <a:xfrm>
            <a:off x="8292244" y="3825044"/>
            <a:ext cx="3456000" cy="1246495"/>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Graphique 35">
            <a:extLst>
              <a:ext uri="{FF2B5EF4-FFF2-40B4-BE49-F238E27FC236}">
                <a16:creationId xmlns:a16="http://schemas.microsoft.com/office/drawing/2014/main" id="{F7963604-94D9-A7C5-EEF1-496D910359F6}"/>
              </a:ext>
            </a:extLst>
          </p:cNvPr>
          <p:cNvSpPr/>
          <p:nvPr userDrawn="1"/>
        </p:nvSpPr>
        <p:spPr>
          <a:xfrm>
            <a:off x="9012324" y="0"/>
            <a:ext cx="1692000" cy="1835448"/>
          </a:xfrm>
          <a:custGeom>
            <a:avLst/>
            <a:gdLst>
              <a:gd name="connsiteX0" fmla="*/ 0 w 856440"/>
              <a:gd name="connsiteY0" fmla="*/ 0 h 1187454"/>
              <a:gd name="connsiteX1" fmla="*/ 856440 w 856440"/>
              <a:gd name="connsiteY1" fmla="*/ 0 h 1187454"/>
              <a:gd name="connsiteX2" fmla="*/ 856440 w 856440"/>
              <a:gd name="connsiteY2" fmla="*/ 1187455 h 1187454"/>
              <a:gd name="connsiteX3" fmla="*/ 0 w 856440"/>
              <a:gd name="connsiteY3" fmla="*/ 1187455 h 1187454"/>
            </a:gdLst>
            <a:ahLst/>
            <a:cxnLst>
              <a:cxn ang="0">
                <a:pos x="connsiteX0" y="connsiteY0"/>
              </a:cxn>
              <a:cxn ang="0">
                <a:pos x="connsiteX1" y="connsiteY1"/>
              </a:cxn>
              <a:cxn ang="0">
                <a:pos x="connsiteX2" y="connsiteY2"/>
              </a:cxn>
              <a:cxn ang="0">
                <a:pos x="connsiteX3" y="connsiteY3"/>
              </a:cxn>
            </a:cxnLst>
            <a:rect l="l" t="t" r="r" b="b"/>
            <a:pathLst>
              <a:path w="856440" h="1187454">
                <a:moveTo>
                  <a:pt x="0" y="0"/>
                </a:moveTo>
                <a:lnTo>
                  <a:pt x="856440" y="0"/>
                </a:lnTo>
                <a:lnTo>
                  <a:pt x="856440" y="1187455"/>
                </a:lnTo>
                <a:lnTo>
                  <a:pt x="0" y="1187455"/>
                </a:lnTo>
                <a:close/>
              </a:path>
            </a:pathLst>
          </a:custGeom>
          <a:solidFill>
            <a:schemeClr val="accent2"/>
          </a:solidFill>
          <a:ln w="21431" cap="flat">
            <a:noFill/>
            <a:prstDash val="solid"/>
            <a:miter/>
          </a:ln>
        </p:spPr>
        <p:txBody>
          <a:bodyPr rtlCol="0" anchor="ctr"/>
          <a:lstStyle/>
          <a:p>
            <a:endParaRPr lang="fr-FR"/>
          </a:p>
        </p:txBody>
      </p:sp>
    </p:spTree>
    <p:extLst>
      <p:ext uri="{BB962C8B-B14F-4D97-AF65-F5344CB8AC3E}">
        <p14:creationId xmlns:p14="http://schemas.microsoft.com/office/powerpoint/2010/main" val="35298984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TITRE DE LA PRÉSENTATION - TITRE DE LA PARTIE (ARIAL NON GRAS MANUEL)</a:t>
            </a:r>
          </a:p>
        </p:txBody>
      </p:sp>
      <p:sp>
        <p:nvSpPr>
          <p:cNvPr id="7" name="Titre 6">
            <a:extLst>
              <a:ext uri="{FF2B5EF4-FFF2-40B4-BE49-F238E27FC236}">
                <a16:creationId xmlns:a16="http://schemas.microsoft.com/office/drawing/2014/main" id="{459E2C24-874E-3413-00E2-E66EADA1C91B}"/>
              </a:ext>
            </a:extLst>
          </p:cNvPr>
          <p:cNvSpPr>
            <a:spLocks noGrp="1"/>
          </p:cNvSpPr>
          <p:nvPr>
            <p:ph type="title"/>
          </p:nvPr>
        </p:nvSpPr>
        <p:spPr>
          <a:xfrm>
            <a:off x="2459038" y="1192044"/>
            <a:ext cx="7380000" cy="415498"/>
          </a:xfrm>
        </p:spPr>
        <p:txBody>
          <a:bodyPr/>
          <a:lstStyle/>
          <a:p>
            <a:r>
              <a:rPr lang="fr-FR" dirty="0"/>
              <a:t>Modifiez le style du titre</a:t>
            </a:r>
          </a:p>
        </p:txBody>
      </p:sp>
      <p:pic>
        <p:nvPicPr>
          <p:cNvPr id="12" name="Graphique 11">
            <a:extLst>
              <a:ext uri="{FF2B5EF4-FFF2-40B4-BE49-F238E27FC236}">
                <a16:creationId xmlns:a16="http://schemas.microsoft.com/office/drawing/2014/main" id="{DAE2EA8A-B996-126E-763F-6656DCE5E3E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6699"/>
          <a:stretch/>
        </p:blipFill>
        <p:spPr>
          <a:xfrm>
            <a:off x="10668508" y="608434"/>
            <a:ext cx="1523492" cy="2880000"/>
          </a:xfrm>
          <a:prstGeom prst="rect">
            <a:avLst/>
          </a:prstGeom>
        </p:spPr>
      </p:pic>
      <p:sp>
        <p:nvSpPr>
          <p:cNvPr id="15" name="Espace réservé du numéro de diapositive 14">
            <a:extLst>
              <a:ext uri="{FF2B5EF4-FFF2-40B4-BE49-F238E27FC236}">
                <a16:creationId xmlns:a16="http://schemas.microsoft.com/office/drawing/2014/main" id="{E206F485-4AF6-C85A-C303-2751B41B300E}"/>
              </a:ext>
            </a:extLst>
          </p:cNvPr>
          <p:cNvSpPr>
            <a:spLocks noGrp="1"/>
          </p:cNvSpPr>
          <p:nvPr>
            <p:ph type="sldNum" sz="quarter" idx="12"/>
          </p:nvPr>
        </p:nvSpPr>
        <p:spPr/>
        <p:txBody>
          <a:bodyPr/>
          <a:lstStyle/>
          <a:p>
            <a:fld id="{E8C60506-5BE4-4453-AE4B-F0F5E69C63A6}" type="slidenum">
              <a:rPr lang="fr-FR" smtClean="0"/>
              <a:pPr/>
              <a:t>‹N°›</a:t>
            </a:fld>
            <a:endParaRPr lang="fr-FR"/>
          </a:p>
        </p:txBody>
      </p:sp>
      <p:sp>
        <p:nvSpPr>
          <p:cNvPr id="17" name="Rectangle 16">
            <a:extLst>
              <a:ext uri="{FF2B5EF4-FFF2-40B4-BE49-F238E27FC236}">
                <a16:creationId xmlns:a16="http://schemas.microsoft.com/office/drawing/2014/main" id="{AD973C13-7ED2-6EE0-6689-2BE918CBD1D4}"/>
              </a:ext>
            </a:extLst>
          </p:cNvPr>
          <p:cNvSpPr/>
          <p:nvPr userDrawn="1"/>
        </p:nvSpPr>
        <p:spPr>
          <a:xfrm>
            <a:off x="0" y="5409220"/>
            <a:ext cx="144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contenu 18">
            <a:extLst>
              <a:ext uri="{FF2B5EF4-FFF2-40B4-BE49-F238E27FC236}">
                <a16:creationId xmlns:a16="http://schemas.microsoft.com/office/drawing/2014/main" id="{2758328C-783B-7166-6189-CD59D242CD4B}"/>
              </a:ext>
            </a:extLst>
          </p:cNvPr>
          <p:cNvSpPr>
            <a:spLocks noGrp="1"/>
          </p:cNvSpPr>
          <p:nvPr>
            <p:ph sz="quarter" idx="13"/>
          </p:nvPr>
        </p:nvSpPr>
        <p:spPr>
          <a:xfrm>
            <a:off x="2459038" y="1952625"/>
            <a:ext cx="7380000" cy="396081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0716446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pic>
        <p:nvPicPr>
          <p:cNvPr id="9" name="Graphique 8">
            <a:extLst>
              <a:ext uri="{FF2B5EF4-FFF2-40B4-BE49-F238E27FC236}">
                <a16:creationId xmlns:a16="http://schemas.microsoft.com/office/drawing/2014/main" id="{089E02B2-93A6-4336-3B3D-388B7CA8FB8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4077"/>
          <a:stretch/>
        </p:blipFill>
        <p:spPr>
          <a:xfrm>
            <a:off x="8184232" y="4905164"/>
            <a:ext cx="3492000" cy="1952836"/>
          </a:xfrm>
          <a:prstGeom prst="rect">
            <a:avLst/>
          </a:prstGeom>
        </p:spPr>
      </p:pic>
      <p:sp>
        <p:nvSpPr>
          <p:cNvPr id="4" name="Rectangle 3">
            <a:extLst>
              <a:ext uri="{FF2B5EF4-FFF2-40B4-BE49-F238E27FC236}">
                <a16:creationId xmlns:a16="http://schemas.microsoft.com/office/drawing/2014/main" id="{38417222-CE31-7203-CE76-6011B569860E}"/>
              </a:ext>
            </a:extLst>
          </p:cNvPr>
          <p:cNvSpPr/>
          <p:nvPr userDrawn="1"/>
        </p:nvSpPr>
        <p:spPr>
          <a:xfrm>
            <a:off x="6276020" y="0"/>
            <a:ext cx="1008112" cy="12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p:txBody>
          <a:bodyPr/>
          <a:lstStyle/>
          <a:p>
            <a:r>
              <a:rPr lang="fr-FR"/>
              <a:t>TITRE DE LA PRÉSENTATION - TITRE DE LA PARTIE (ARIAL NON GRAS MANUEL)</a:t>
            </a:r>
          </a:p>
        </p:txBody>
      </p:sp>
      <p:sp>
        <p:nvSpPr>
          <p:cNvPr id="15" name="Espace réservé du numéro de diapositive 14">
            <a:extLst>
              <a:ext uri="{FF2B5EF4-FFF2-40B4-BE49-F238E27FC236}">
                <a16:creationId xmlns:a16="http://schemas.microsoft.com/office/drawing/2014/main" id="{E206F485-4AF6-C85A-C303-2751B41B300E}"/>
              </a:ext>
            </a:extLst>
          </p:cNvPr>
          <p:cNvSpPr>
            <a:spLocks noGrp="1"/>
          </p:cNvSpPr>
          <p:nvPr>
            <p:ph type="sldNum" sz="quarter" idx="12"/>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19" name="Espace réservé du contenu 18">
            <a:extLst>
              <a:ext uri="{FF2B5EF4-FFF2-40B4-BE49-F238E27FC236}">
                <a16:creationId xmlns:a16="http://schemas.microsoft.com/office/drawing/2014/main" id="{2758328C-783B-7166-6189-CD59D242CD4B}"/>
              </a:ext>
            </a:extLst>
          </p:cNvPr>
          <p:cNvSpPr>
            <a:spLocks noGrp="1"/>
          </p:cNvSpPr>
          <p:nvPr>
            <p:ph sz="quarter" idx="13"/>
          </p:nvPr>
        </p:nvSpPr>
        <p:spPr>
          <a:xfrm>
            <a:off x="587375" y="1952625"/>
            <a:ext cx="4320000" cy="396081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Titre 5">
            <a:extLst>
              <a:ext uri="{FF2B5EF4-FFF2-40B4-BE49-F238E27FC236}">
                <a16:creationId xmlns:a16="http://schemas.microsoft.com/office/drawing/2014/main" id="{7F7B3AED-072E-97E6-34A9-C3D65391EE26}"/>
              </a:ext>
            </a:extLst>
          </p:cNvPr>
          <p:cNvSpPr>
            <a:spLocks noGrp="1"/>
          </p:cNvSpPr>
          <p:nvPr>
            <p:ph type="title"/>
          </p:nvPr>
        </p:nvSpPr>
        <p:spPr>
          <a:xfrm>
            <a:off x="587375" y="1192044"/>
            <a:ext cx="9036537" cy="415498"/>
          </a:xfrm>
        </p:spPr>
        <p:txBody>
          <a:bodyPr/>
          <a:lstStyle/>
          <a:p>
            <a:r>
              <a:rPr lang="fr-FR" dirty="0"/>
              <a:t>Modifiez le style du titre</a:t>
            </a:r>
          </a:p>
        </p:txBody>
      </p:sp>
      <p:sp>
        <p:nvSpPr>
          <p:cNvPr id="13" name="Espace réservé du contenu 18">
            <a:extLst>
              <a:ext uri="{FF2B5EF4-FFF2-40B4-BE49-F238E27FC236}">
                <a16:creationId xmlns:a16="http://schemas.microsoft.com/office/drawing/2014/main" id="{7AFDBCBD-5BB0-25C3-DE84-5A31396C8D6A}"/>
              </a:ext>
            </a:extLst>
          </p:cNvPr>
          <p:cNvSpPr>
            <a:spLocks noGrp="1"/>
          </p:cNvSpPr>
          <p:nvPr>
            <p:ph sz="quarter" idx="14"/>
          </p:nvPr>
        </p:nvSpPr>
        <p:spPr>
          <a:xfrm>
            <a:off x="5303912" y="1952624"/>
            <a:ext cx="4320000" cy="396081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1431180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isuel + Texte">
    <p:spTree>
      <p:nvGrpSpPr>
        <p:cNvPr id="1" name=""/>
        <p:cNvGrpSpPr/>
        <p:nvPr/>
      </p:nvGrpSpPr>
      <p:grpSpPr>
        <a:xfrm>
          <a:off x="0" y="0"/>
          <a:ext cx="0" cy="0"/>
          <a:chOff x="0" y="0"/>
          <a:chExt cx="0" cy="0"/>
        </a:xfrm>
      </p:grpSpPr>
      <p:pic>
        <p:nvPicPr>
          <p:cNvPr id="14" name="Graphique 13">
            <a:extLst>
              <a:ext uri="{FF2B5EF4-FFF2-40B4-BE49-F238E27FC236}">
                <a16:creationId xmlns:a16="http://schemas.microsoft.com/office/drawing/2014/main" id="{58DDFC36-30A7-32A2-EFE4-F04171C0E0B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5482" b="54489"/>
          <a:stretch/>
        </p:blipFill>
        <p:spPr>
          <a:xfrm>
            <a:off x="7579060" y="4374000"/>
            <a:ext cx="4612940" cy="2484000"/>
          </a:xfrm>
          <a:prstGeom prst="rect">
            <a:avLst/>
          </a:prstGeom>
        </p:spPr>
      </p:pic>
      <p:sp>
        <p:nvSpPr>
          <p:cNvPr id="2" name="Titre 1"/>
          <p:cNvSpPr>
            <a:spLocks noGrp="1"/>
          </p:cNvSpPr>
          <p:nvPr>
            <p:ph type="title"/>
          </p:nvPr>
        </p:nvSpPr>
        <p:spPr>
          <a:xfrm>
            <a:off x="6276020" y="1145877"/>
            <a:ext cx="5328604" cy="461665"/>
          </a:xfrm>
        </p:spPr>
        <p:txBody>
          <a:bodyPr/>
          <a:lstStyle/>
          <a:p>
            <a:r>
              <a:rPr lang="fr-FR" dirty="0"/>
              <a:t>Modifiez le style du titre</a:t>
            </a:r>
          </a:p>
        </p:txBody>
      </p:sp>
      <p:sp>
        <p:nvSpPr>
          <p:cNvPr id="5" name="Espace réservé du pied de page 4"/>
          <p:cNvSpPr>
            <a:spLocks noGrp="1"/>
          </p:cNvSpPr>
          <p:nvPr>
            <p:ph type="ftr" sz="quarter" idx="11"/>
          </p:nvPr>
        </p:nvSpPr>
        <p:spPr/>
        <p:txBody>
          <a:bodyPr/>
          <a:lstStyle/>
          <a:p>
            <a:r>
              <a:rPr lang="fr-FR"/>
              <a:t>TITRE DE LA PRÉSENTATION - TITRE DE LA PARTIE (ARIAL NON GRAS MANUEL)</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8" name="Espace réservé du texte 7">
            <a:extLst>
              <a:ext uri="{FF2B5EF4-FFF2-40B4-BE49-F238E27FC236}">
                <a16:creationId xmlns:a16="http://schemas.microsoft.com/office/drawing/2014/main" id="{7D6F270B-2B57-2AAD-141D-2081C4205D23}"/>
              </a:ext>
            </a:extLst>
          </p:cNvPr>
          <p:cNvSpPr>
            <a:spLocks noGrp="1"/>
          </p:cNvSpPr>
          <p:nvPr>
            <p:ph type="body" sz="quarter" idx="13"/>
          </p:nvPr>
        </p:nvSpPr>
        <p:spPr>
          <a:xfrm>
            <a:off x="6204624" y="2168525"/>
            <a:ext cx="5400000" cy="1246495"/>
          </a:xfrm>
        </p:spPr>
        <p:txBody>
          <a:bodyPr/>
          <a:lstStyle>
            <a:lvl5pP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pour une image  12">
            <a:extLst>
              <a:ext uri="{FF2B5EF4-FFF2-40B4-BE49-F238E27FC236}">
                <a16:creationId xmlns:a16="http://schemas.microsoft.com/office/drawing/2014/main" id="{E8C53377-EE08-1C0C-124B-07B3E9999FAC}"/>
              </a:ext>
            </a:extLst>
          </p:cNvPr>
          <p:cNvSpPr>
            <a:spLocks noGrp="1"/>
          </p:cNvSpPr>
          <p:nvPr>
            <p:ph type="pic" sz="quarter" idx="14" hasCustomPrompt="1"/>
          </p:nvPr>
        </p:nvSpPr>
        <p:spPr>
          <a:xfrm>
            <a:off x="587376" y="1207184"/>
            <a:ext cx="5329238" cy="5040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Tree>
    <p:extLst>
      <p:ext uri="{BB962C8B-B14F-4D97-AF65-F5344CB8AC3E}">
        <p14:creationId xmlns:p14="http://schemas.microsoft.com/office/powerpoint/2010/main" val="16043076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hiffre clé">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506764-2569-06F3-3461-E905E9DFF7C5}"/>
              </a:ext>
            </a:extLst>
          </p:cNvPr>
          <p:cNvSpPr/>
          <p:nvPr userDrawn="1"/>
        </p:nvSpPr>
        <p:spPr>
          <a:xfrm>
            <a:off x="8087530" y="0"/>
            <a:ext cx="410446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2E03872-F258-78C0-524F-99D68F1EB6A4}"/>
              </a:ext>
            </a:extLst>
          </p:cNvPr>
          <p:cNvSpPr>
            <a:spLocks noGrp="1"/>
          </p:cNvSpPr>
          <p:nvPr>
            <p:ph type="title"/>
          </p:nvPr>
        </p:nvSpPr>
        <p:spPr>
          <a:xfrm>
            <a:off x="587374" y="1192044"/>
            <a:ext cx="7020000" cy="415498"/>
          </a:xfrm>
        </p:spPr>
        <p:txBody>
          <a:bodyPr/>
          <a:lstStyle/>
          <a:p>
            <a:r>
              <a:rPr lang="fr-FR" dirty="0"/>
              <a:t>Modifiez le style du titre</a:t>
            </a:r>
          </a:p>
        </p:txBody>
      </p:sp>
      <p:sp>
        <p:nvSpPr>
          <p:cNvPr id="3" name="Espace réservé du pied de page 2">
            <a:extLst>
              <a:ext uri="{FF2B5EF4-FFF2-40B4-BE49-F238E27FC236}">
                <a16:creationId xmlns:a16="http://schemas.microsoft.com/office/drawing/2014/main" id="{11D7A9AF-CD28-D6CD-4EDF-0370DC72C731}"/>
              </a:ext>
            </a:extLst>
          </p:cNvPr>
          <p:cNvSpPr>
            <a:spLocks noGrp="1"/>
          </p:cNvSpPr>
          <p:nvPr>
            <p:ph type="ftr" sz="quarter" idx="10"/>
          </p:nvPr>
        </p:nvSpPr>
        <p:spPr/>
        <p:txBody>
          <a:bodyPr/>
          <a:lstStyle/>
          <a:p>
            <a:r>
              <a:rPr lang="fr-FR" dirty="0"/>
              <a:t>TITRE DE LA PRÉSENTATION - TITRE DE LA PARTIE (ARIAL NON GRAS MANUEL)</a:t>
            </a:r>
          </a:p>
        </p:txBody>
      </p:sp>
      <p:sp>
        <p:nvSpPr>
          <p:cNvPr id="8" name="Espace réservé du texte 10">
            <a:extLst>
              <a:ext uri="{FF2B5EF4-FFF2-40B4-BE49-F238E27FC236}">
                <a16:creationId xmlns:a16="http://schemas.microsoft.com/office/drawing/2014/main" id="{E79547BF-EC47-D2C7-1A44-C099D6B6064A}"/>
              </a:ext>
            </a:extLst>
          </p:cNvPr>
          <p:cNvSpPr>
            <a:spLocks noGrp="1"/>
          </p:cNvSpPr>
          <p:nvPr>
            <p:ph type="body" sz="quarter" idx="15"/>
          </p:nvPr>
        </p:nvSpPr>
        <p:spPr>
          <a:xfrm>
            <a:off x="8616280" y="2433588"/>
            <a:ext cx="3060000" cy="1246495"/>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numéro de diapositive 3">
            <a:extLst>
              <a:ext uri="{FF2B5EF4-FFF2-40B4-BE49-F238E27FC236}">
                <a16:creationId xmlns:a16="http://schemas.microsoft.com/office/drawing/2014/main" id="{FC691B5E-2E6C-A385-DB3A-BE1DBE990908}"/>
              </a:ext>
            </a:extLst>
          </p:cNvPr>
          <p:cNvSpPr>
            <a:spLocks noGrp="1"/>
          </p:cNvSpPr>
          <p:nvPr>
            <p:ph type="sldNum" sz="quarter" idx="1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11" name="Espace réservé du texte 9">
            <a:extLst>
              <a:ext uri="{FF2B5EF4-FFF2-40B4-BE49-F238E27FC236}">
                <a16:creationId xmlns:a16="http://schemas.microsoft.com/office/drawing/2014/main" id="{D4483FA1-21F6-4D4C-2C72-0A76ECB002EF}"/>
              </a:ext>
            </a:extLst>
          </p:cNvPr>
          <p:cNvSpPr>
            <a:spLocks noGrp="1"/>
          </p:cNvSpPr>
          <p:nvPr>
            <p:ph type="body" sz="quarter" idx="17"/>
          </p:nvPr>
        </p:nvSpPr>
        <p:spPr>
          <a:xfrm>
            <a:off x="4379480" y="2433588"/>
            <a:ext cx="3240000" cy="1554272"/>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0" indent="0">
              <a:buFontTx/>
              <a:buNone/>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texte 9">
            <a:extLst>
              <a:ext uri="{FF2B5EF4-FFF2-40B4-BE49-F238E27FC236}">
                <a16:creationId xmlns:a16="http://schemas.microsoft.com/office/drawing/2014/main" id="{207D0A9B-4EFF-87A9-8C41-3010ED2D837C}"/>
              </a:ext>
            </a:extLst>
          </p:cNvPr>
          <p:cNvSpPr>
            <a:spLocks noGrp="1"/>
          </p:cNvSpPr>
          <p:nvPr>
            <p:ph type="body" sz="quarter" idx="18" hasCustomPrompt="1"/>
          </p:nvPr>
        </p:nvSpPr>
        <p:spPr>
          <a:xfrm>
            <a:off x="2057092" y="2148894"/>
            <a:ext cx="2092487" cy="1815882"/>
          </a:xfrm>
        </p:spPr>
        <p:txBody>
          <a:bodyPr wrap="none"/>
          <a:lstStyle>
            <a:lvl1pPr algn="r">
              <a:spcAft>
                <a:spcPts val="0"/>
              </a:spcAft>
              <a:defRPr sz="11800" b="0" cap="none" baseline="0">
                <a:solidFill>
                  <a:schemeClr val="accent3"/>
                </a:solidFill>
                <a:latin typeface="+mj-lt"/>
              </a:defRPr>
            </a:lvl1pPr>
            <a:lvl2pPr marL="0" indent="0">
              <a:buFontTx/>
              <a:buNone/>
              <a:defRPr sz="1300" b="0" cap="none">
                <a:solidFill>
                  <a:schemeClr val="tx1"/>
                </a:solidFill>
                <a:latin typeface="+mn-lt"/>
              </a:defRPr>
            </a:lvl2pPr>
            <a:lvl3pPr marL="0" indent="0">
              <a:buFontTx/>
              <a:buNone/>
              <a:defRPr sz="1300" b="0" cap="none">
                <a:solidFill>
                  <a:schemeClr val="tx1"/>
                </a:solidFill>
                <a:latin typeface="+mn-lt"/>
              </a:defRPr>
            </a:lvl3pPr>
            <a:lvl4pPr marL="0" indent="0">
              <a:buFontTx/>
              <a:buNone/>
              <a:defRPr sz="1300" b="0" cap="none">
                <a:solidFill>
                  <a:schemeClr val="tx1"/>
                </a:solidFill>
                <a:latin typeface="+mn-lt"/>
              </a:defRPr>
            </a:lvl4pPr>
            <a:lvl5pPr>
              <a:defRPr sz="1300" b="0" cap="none">
                <a:solidFill>
                  <a:schemeClr val="tx1"/>
                </a:solidFill>
                <a:latin typeface="+mn-lt"/>
              </a:defRPr>
            </a:lvl5pPr>
          </a:lstStyle>
          <a:p>
            <a:pPr lvl="0"/>
            <a:r>
              <a:rPr lang="fr-FR" dirty="0"/>
              <a:t>00</a:t>
            </a:r>
          </a:p>
        </p:txBody>
      </p:sp>
    </p:spTree>
    <p:extLst>
      <p:ext uri="{BB962C8B-B14F-4D97-AF65-F5344CB8AC3E}">
        <p14:creationId xmlns:p14="http://schemas.microsoft.com/office/powerpoint/2010/main" val="26435457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isuel + Texte sur aplat">
    <p:spTree>
      <p:nvGrpSpPr>
        <p:cNvPr id="1" name=""/>
        <p:cNvGrpSpPr/>
        <p:nvPr/>
      </p:nvGrpSpPr>
      <p:grpSpPr>
        <a:xfrm>
          <a:off x="0" y="0"/>
          <a:ext cx="0" cy="0"/>
          <a:chOff x="0" y="0"/>
          <a:chExt cx="0" cy="0"/>
        </a:xfrm>
      </p:grpSpPr>
      <p:sp>
        <p:nvSpPr>
          <p:cNvPr id="9" name="Espace réservé pour une image  12">
            <a:extLst>
              <a:ext uri="{FF2B5EF4-FFF2-40B4-BE49-F238E27FC236}">
                <a16:creationId xmlns:a16="http://schemas.microsoft.com/office/drawing/2014/main" id="{FB494C47-FCD5-E080-D4E9-18FAD79C8AB7}"/>
              </a:ext>
            </a:extLst>
          </p:cNvPr>
          <p:cNvSpPr>
            <a:spLocks noGrp="1"/>
          </p:cNvSpPr>
          <p:nvPr>
            <p:ph type="pic" sz="quarter" idx="14" hasCustomPrompt="1"/>
          </p:nvPr>
        </p:nvSpPr>
        <p:spPr>
          <a:xfrm>
            <a:off x="596900" y="1242000"/>
            <a:ext cx="7203100" cy="5040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8" name="Rectangle 7">
            <a:extLst>
              <a:ext uri="{FF2B5EF4-FFF2-40B4-BE49-F238E27FC236}">
                <a16:creationId xmlns:a16="http://schemas.microsoft.com/office/drawing/2014/main" id="{4467771D-9975-B100-904E-C6D060568D73}"/>
              </a:ext>
            </a:extLst>
          </p:cNvPr>
          <p:cNvSpPr/>
          <p:nvPr userDrawn="1"/>
        </p:nvSpPr>
        <p:spPr>
          <a:xfrm>
            <a:off x="8160000" y="1242000"/>
            <a:ext cx="4032000" cy="50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2009A61-D5E1-BE19-B748-2FC451239C5B}"/>
              </a:ext>
            </a:extLst>
          </p:cNvPr>
          <p:cNvSpPr>
            <a:spLocks noGrp="1"/>
          </p:cNvSpPr>
          <p:nvPr>
            <p:ph type="title"/>
          </p:nvPr>
        </p:nvSpPr>
        <p:spPr>
          <a:xfrm>
            <a:off x="8688660" y="1808820"/>
            <a:ext cx="3131976" cy="830997"/>
          </a:xfrm>
        </p:spPr>
        <p:txBody>
          <a:bodyPr anchor="t"/>
          <a:lstStyle>
            <a:lvl1pPr>
              <a:defRPr>
                <a:solidFill>
                  <a:schemeClr val="bg1"/>
                </a:solidFill>
              </a:defRPr>
            </a:lvl1pPr>
          </a:lstStyle>
          <a:p>
            <a:r>
              <a:rPr lang="fr-FR" dirty="0"/>
              <a:t>Modifiez le style du titre</a:t>
            </a:r>
          </a:p>
        </p:txBody>
      </p:sp>
      <p:sp>
        <p:nvSpPr>
          <p:cNvPr id="3" name="Espace réservé du pied de page 2">
            <a:extLst>
              <a:ext uri="{FF2B5EF4-FFF2-40B4-BE49-F238E27FC236}">
                <a16:creationId xmlns:a16="http://schemas.microsoft.com/office/drawing/2014/main" id="{EE34361E-2182-68E2-3A5A-130A7DAFF77A}"/>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10" name="Espace réservé du texte 9">
            <a:extLst>
              <a:ext uri="{FF2B5EF4-FFF2-40B4-BE49-F238E27FC236}">
                <a16:creationId xmlns:a16="http://schemas.microsoft.com/office/drawing/2014/main" id="{B7FECCD9-2F53-6B4D-4FBE-E2B56FBBB5C8}"/>
              </a:ext>
            </a:extLst>
          </p:cNvPr>
          <p:cNvSpPr>
            <a:spLocks noGrp="1"/>
          </p:cNvSpPr>
          <p:nvPr>
            <p:ph type="body" sz="quarter" idx="17"/>
          </p:nvPr>
        </p:nvSpPr>
        <p:spPr>
          <a:xfrm>
            <a:off x="8688288" y="4833156"/>
            <a:ext cx="3132000" cy="400110"/>
          </a:xfrm>
        </p:spPr>
        <p:txBody>
          <a:bodyPr/>
          <a:lstStyle>
            <a:lvl1pPr>
              <a:spcAft>
                <a:spcPts val="0"/>
              </a:spcAft>
              <a:defRPr sz="1300" b="0" cap="none" baseline="0">
                <a:solidFill>
                  <a:schemeClr val="bg1"/>
                </a:solidFill>
                <a:latin typeface="+mn-lt"/>
              </a:defRPr>
            </a:lvl1pPr>
            <a:lvl2pPr marL="0" indent="0">
              <a:buFontTx/>
              <a:buNone/>
              <a:defRPr sz="1300" b="0" cap="none">
                <a:solidFill>
                  <a:schemeClr val="bg1"/>
                </a:solidFill>
                <a:latin typeface="+mn-lt"/>
              </a:defRPr>
            </a:lvl2pPr>
            <a:lvl3pPr marL="0" indent="0">
              <a:buFontTx/>
              <a:buNone/>
              <a:defRPr sz="1300" b="0" cap="none">
                <a:solidFill>
                  <a:schemeClr val="bg1"/>
                </a:solidFill>
                <a:latin typeface="+mn-lt"/>
              </a:defRPr>
            </a:lvl3pPr>
            <a:lvl4pPr marL="0" indent="0">
              <a:buFontTx/>
              <a:buNone/>
              <a:defRPr sz="1300" b="0" cap="none">
                <a:solidFill>
                  <a:schemeClr val="bg1"/>
                </a:solidFill>
                <a:latin typeface="+mn-lt"/>
              </a:defRPr>
            </a:lvl4pPr>
            <a:lvl5pPr>
              <a:defRPr sz="1300" b="0" cap="none">
                <a:solidFill>
                  <a:schemeClr val="bg1"/>
                </a:solidFill>
                <a:latin typeface="+mn-lt"/>
              </a:defRPr>
            </a:lvl5pPr>
          </a:lstStyle>
          <a:p>
            <a:pPr lvl="0"/>
            <a:r>
              <a:rPr lang="fr-FR" dirty="0"/>
              <a:t>Cliquez pour modifier les styles du texte du masque</a:t>
            </a:r>
          </a:p>
        </p:txBody>
      </p:sp>
      <p:sp>
        <p:nvSpPr>
          <p:cNvPr id="11" name="Espace réservé du numéro de diapositive 10">
            <a:extLst>
              <a:ext uri="{FF2B5EF4-FFF2-40B4-BE49-F238E27FC236}">
                <a16:creationId xmlns:a16="http://schemas.microsoft.com/office/drawing/2014/main" id="{128150EB-B1D8-B9A1-6096-4F602C53209E}"/>
              </a:ext>
            </a:extLst>
          </p:cNvPr>
          <p:cNvSpPr>
            <a:spLocks noGrp="1"/>
          </p:cNvSpPr>
          <p:nvPr>
            <p:ph type="sldNum" sz="quarter" idx="18"/>
          </p:nvPr>
        </p:nvSpPr>
        <p:spPr/>
        <p:txBody>
          <a:bodyPr/>
          <a:lstStyle/>
          <a:p>
            <a:fld id="{E8C60506-5BE4-4453-AE4B-F0F5E69C63A6}" type="slidenum">
              <a:rPr lang="fr-FR" smtClean="0"/>
              <a:pPr/>
              <a:t>‹N°›</a:t>
            </a:fld>
            <a:endParaRPr lang="fr-FR"/>
          </a:p>
        </p:txBody>
      </p:sp>
    </p:spTree>
    <p:extLst>
      <p:ext uri="{BB962C8B-B14F-4D97-AF65-F5344CB8AC3E}">
        <p14:creationId xmlns:p14="http://schemas.microsoft.com/office/powerpoint/2010/main" val="9318712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exte sur aplat + 2 visuel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67771D-9975-B100-904E-C6D060568D73}"/>
              </a:ext>
            </a:extLst>
          </p:cNvPr>
          <p:cNvSpPr/>
          <p:nvPr userDrawn="1"/>
        </p:nvSpPr>
        <p:spPr>
          <a:xfrm>
            <a:off x="0" y="0"/>
            <a:ext cx="12192000" cy="37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78C374FB-E08D-C9EC-7987-9AFDE2DC07D6}"/>
              </a:ext>
            </a:extLst>
          </p:cNvPr>
          <p:cNvSpPr/>
          <p:nvPr userDrawn="1"/>
        </p:nvSpPr>
        <p:spPr>
          <a:xfrm>
            <a:off x="601811" y="2502000"/>
            <a:ext cx="3420000" cy="37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12">
            <a:extLst>
              <a:ext uri="{FF2B5EF4-FFF2-40B4-BE49-F238E27FC236}">
                <a16:creationId xmlns:a16="http://schemas.microsoft.com/office/drawing/2014/main" id="{FB494C47-FCD5-E080-D4E9-18FAD79C8AB7}"/>
              </a:ext>
            </a:extLst>
          </p:cNvPr>
          <p:cNvSpPr>
            <a:spLocks noGrp="1"/>
          </p:cNvSpPr>
          <p:nvPr>
            <p:ph type="pic" sz="quarter" idx="14" hasCustomPrompt="1"/>
          </p:nvPr>
        </p:nvSpPr>
        <p:spPr>
          <a:xfrm>
            <a:off x="4380508" y="2502000"/>
            <a:ext cx="3420000" cy="3780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3" name="Espace réservé du pied de page 2">
            <a:extLst>
              <a:ext uri="{FF2B5EF4-FFF2-40B4-BE49-F238E27FC236}">
                <a16:creationId xmlns:a16="http://schemas.microsoft.com/office/drawing/2014/main" id="{EE34361E-2182-68E2-3A5A-130A7DAFF77A}"/>
              </a:ext>
            </a:extLst>
          </p:cNvPr>
          <p:cNvSpPr>
            <a:spLocks noGrp="1"/>
          </p:cNvSpPr>
          <p:nvPr>
            <p:ph type="ftr" sz="quarter" idx="10"/>
          </p:nvPr>
        </p:nvSpPr>
        <p:spPr/>
        <p:txBody>
          <a:bodyPr/>
          <a:lstStyle>
            <a:lvl1pPr>
              <a:defRPr>
                <a:solidFill>
                  <a:schemeClr val="bg1"/>
                </a:solidFill>
              </a:defRPr>
            </a:lvl1pPr>
          </a:lstStyle>
          <a:p>
            <a:r>
              <a:rPr lang="fr-FR"/>
              <a:t>TITRE DE LA PRÉSENTATION - TITRE DE LA PARTIE (ARIAL NON GRAS MANUEL)</a:t>
            </a:r>
            <a:endParaRPr lang="fr-FR" dirty="0"/>
          </a:p>
        </p:txBody>
      </p:sp>
      <p:sp>
        <p:nvSpPr>
          <p:cNvPr id="11" name="Espace réservé du numéro de diapositive 10">
            <a:extLst>
              <a:ext uri="{FF2B5EF4-FFF2-40B4-BE49-F238E27FC236}">
                <a16:creationId xmlns:a16="http://schemas.microsoft.com/office/drawing/2014/main" id="{128150EB-B1D8-B9A1-6096-4F602C53209E}"/>
              </a:ext>
            </a:extLst>
          </p:cNvPr>
          <p:cNvSpPr>
            <a:spLocks noGrp="1"/>
          </p:cNvSpPr>
          <p:nvPr>
            <p:ph type="sldNum" sz="quarter" idx="18"/>
          </p:nvPr>
        </p:nvSpPr>
        <p:spPr/>
        <p:txBody>
          <a:bodyPr/>
          <a:lstStyle/>
          <a:p>
            <a:fld id="{E8C60506-5BE4-4453-AE4B-F0F5E69C63A6}" type="slidenum">
              <a:rPr lang="fr-FR" smtClean="0"/>
              <a:pPr/>
              <a:t>‹N°›</a:t>
            </a:fld>
            <a:endParaRPr lang="fr-FR"/>
          </a:p>
        </p:txBody>
      </p:sp>
      <p:pic>
        <p:nvPicPr>
          <p:cNvPr id="12" name="Image 11">
            <a:extLst>
              <a:ext uri="{FF2B5EF4-FFF2-40B4-BE49-F238E27FC236}">
                <a16:creationId xmlns:a16="http://schemas.microsoft.com/office/drawing/2014/main" id="{121A596C-842D-4942-AAC6-AD63DCF3B00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564386" y="509868"/>
            <a:ext cx="540000" cy="329778"/>
          </a:xfrm>
          <a:prstGeom prst="rect">
            <a:avLst/>
          </a:prstGeom>
        </p:spPr>
      </p:pic>
      <p:sp>
        <p:nvSpPr>
          <p:cNvPr id="14" name="Espace réservé pour une image  12">
            <a:extLst>
              <a:ext uri="{FF2B5EF4-FFF2-40B4-BE49-F238E27FC236}">
                <a16:creationId xmlns:a16="http://schemas.microsoft.com/office/drawing/2014/main" id="{00FA2231-1768-1E8B-0095-9FE257D0D550}"/>
              </a:ext>
            </a:extLst>
          </p:cNvPr>
          <p:cNvSpPr>
            <a:spLocks noGrp="1"/>
          </p:cNvSpPr>
          <p:nvPr>
            <p:ph type="pic" sz="quarter" idx="19" hasCustomPrompt="1"/>
          </p:nvPr>
        </p:nvSpPr>
        <p:spPr>
          <a:xfrm>
            <a:off x="8185133" y="2502000"/>
            <a:ext cx="3420000" cy="3780000"/>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6" name="Titre 5">
            <a:extLst>
              <a:ext uri="{FF2B5EF4-FFF2-40B4-BE49-F238E27FC236}">
                <a16:creationId xmlns:a16="http://schemas.microsoft.com/office/drawing/2014/main" id="{0B06C8C7-66A2-52F3-15CE-2240A1900685}"/>
              </a:ext>
            </a:extLst>
          </p:cNvPr>
          <p:cNvSpPr>
            <a:spLocks noGrp="1"/>
          </p:cNvSpPr>
          <p:nvPr>
            <p:ph type="title"/>
          </p:nvPr>
        </p:nvSpPr>
        <p:spPr/>
        <p:txBody>
          <a:bodyPr/>
          <a:lstStyle>
            <a:lvl1pPr>
              <a:defRPr>
                <a:solidFill>
                  <a:schemeClr val="bg1"/>
                </a:solidFill>
              </a:defRPr>
            </a:lvl1pPr>
          </a:lstStyle>
          <a:p>
            <a:r>
              <a:rPr lang="fr-FR" dirty="0"/>
              <a:t>Modifiez le style du titre</a:t>
            </a:r>
          </a:p>
        </p:txBody>
      </p:sp>
      <p:sp>
        <p:nvSpPr>
          <p:cNvPr id="16" name="Espace réservé du texte 10">
            <a:extLst>
              <a:ext uri="{FF2B5EF4-FFF2-40B4-BE49-F238E27FC236}">
                <a16:creationId xmlns:a16="http://schemas.microsoft.com/office/drawing/2014/main" id="{A7550E62-8802-B91D-EF95-B010CEB4C2CC}"/>
              </a:ext>
            </a:extLst>
          </p:cNvPr>
          <p:cNvSpPr>
            <a:spLocks noGrp="1"/>
          </p:cNvSpPr>
          <p:nvPr>
            <p:ph type="body" sz="quarter" idx="15"/>
          </p:nvPr>
        </p:nvSpPr>
        <p:spPr>
          <a:xfrm>
            <a:off x="866124" y="2785767"/>
            <a:ext cx="2952000" cy="1246495"/>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2769784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e + 2 visuels">
    <p:spTree>
      <p:nvGrpSpPr>
        <p:cNvPr id="1" name=""/>
        <p:cNvGrpSpPr/>
        <p:nvPr/>
      </p:nvGrpSpPr>
      <p:grpSpPr>
        <a:xfrm>
          <a:off x="0" y="0"/>
          <a:ext cx="0" cy="0"/>
          <a:chOff x="0" y="0"/>
          <a:chExt cx="0" cy="0"/>
        </a:xfrm>
      </p:grpSpPr>
      <p:sp>
        <p:nvSpPr>
          <p:cNvPr id="8" name="Espace réservé pour une image  12">
            <a:extLst>
              <a:ext uri="{FF2B5EF4-FFF2-40B4-BE49-F238E27FC236}">
                <a16:creationId xmlns:a16="http://schemas.microsoft.com/office/drawing/2014/main" id="{5F066E2E-F566-434E-7621-96E011325827}"/>
              </a:ext>
            </a:extLst>
          </p:cNvPr>
          <p:cNvSpPr>
            <a:spLocks noGrp="1"/>
          </p:cNvSpPr>
          <p:nvPr>
            <p:ph type="pic" sz="quarter" idx="19" hasCustomPrompt="1"/>
          </p:nvPr>
        </p:nvSpPr>
        <p:spPr>
          <a:xfrm>
            <a:off x="8185132" y="1880828"/>
            <a:ext cx="3995883" cy="4392972"/>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2" name="Titre 1">
            <a:extLst>
              <a:ext uri="{FF2B5EF4-FFF2-40B4-BE49-F238E27FC236}">
                <a16:creationId xmlns:a16="http://schemas.microsoft.com/office/drawing/2014/main" id="{820857FD-F9E7-E728-0FCC-3D37C6FDA136}"/>
              </a:ext>
            </a:extLst>
          </p:cNvPr>
          <p:cNvSpPr>
            <a:spLocks noGrp="1"/>
          </p:cNvSpPr>
          <p:nvPr>
            <p:ph type="title"/>
          </p:nvPr>
        </p:nvSpPr>
        <p:spPr>
          <a:xfrm>
            <a:off x="587374" y="1805915"/>
            <a:ext cx="3600000" cy="830997"/>
          </a:xfrm>
        </p:spPr>
        <p:txBody>
          <a:bodyPr/>
          <a:lstStyle>
            <a:lvl1pPr>
              <a:defRPr/>
            </a:lvl1pPr>
          </a:lstStyle>
          <a:p>
            <a:r>
              <a:rPr lang="fr-FR" dirty="0"/>
              <a:t>Modifiez le style du titre</a:t>
            </a:r>
          </a:p>
        </p:txBody>
      </p:sp>
      <p:sp>
        <p:nvSpPr>
          <p:cNvPr id="3" name="Espace réservé du pied de page 2">
            <a:extLst>
              <a:ext uri="{FF2B5EF4-FFF2-40B4-BE49-F238E27FC236}">
                <a16:creationId xmlns:a16="http://schemas.microsoft.com/office/drawing/2014/main" id="{B29688D8-F5F4-36EE-2AD8-6093E5277831}"/>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2DB75A35-7415-B182-BDAA-6B6963FF10F1}"/>
              </a:ext>
            </a:extLst>
          </p:cNvPr>
          <p:cNvSpPr>
            <a:spLocks noGrp="1"/>
          </p:cNvSpPr>
          <p:nvPr>
            <p:ph type="sldNum" sz="quarter" idx="11"/>
          </p:nvPr>
        </p:nvSpPr>
        <p:spPr/>
        <p:txBody>
          <a:bodyPr/>
          <a:lstStyle/>
          <a:p>
            <a:fld id="{E8C60506-5BE4-4453-AE4B-F0F5E69C63A6}" type="slidenum">
              <a:rPr lang="fr-FR" smtClean="0"/>
              <a:pPr/>
              <a:t>‹N°›</a:t>
            </a:fld>
            <a:endParaRPr lang="fr-FR"/>
          </a:p>
        </p:txBody>
      </p:sp>
      <p:sp>
        <p:nvSpPr>
          <p:cNvPr id="7" name="Espace réservé pour une image  12">
            <a:extLst>
              <a:ext uri="{FF2B5EF4-FFF2-40B4-BE49-F238E27FC236}">
                <a16:creationId xmlns:a16="http://schemas.microsoft.com/office/drawing/2014/main" id="{424A693B-B062-8FF2-610D-572BE2ABDAEB}"/>
              </a:ext>
            </a:extLst>
          </p:cNvPr>
          <p:cNvSpPr>
            <a:spLocks noGrp="1"/>
          </p:cNvSpPr>
          <p:nvPr>
            <p:ph type="pic" sz="quarter" idx="14" hasCustomPrompt="1"/>
          </p:nvPr>
        </p:nvSpPr>
        <p:spPr>
          <a:xfrm>
            <a:off x="4380508" y="1880828"/>
            <a:ext cx="3420000" cy="4392972"/>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10" name="Espace réservé du texte 9">
            <a:extLst>
              <a:ext uri="{FF2B5EF4-FFF2-40B4-BE49-F238E27FC236}">
                <a16:creationId xmlns:a16="http://schemas.microsoft.com/office/drawing/2014/main" id="{942AC25F-4699-D382-1DE3-37FA4BBFDFBA}"/>
              </a:ext>
            </a:extLst>
          </p:cNvPr>
          <p:cNvSpPr>
            <a:spLocks noGrp="1"/>
          </p:cNvSpPr>
          <p:nvPr>
            <p:ph type="body" sz="quarter" idx="20"/>
          </p:nvPr>
        </p:nvSpPr>
        <p:spPr>
          <a:xfrm>
            <a:off x="587375" y="3284538"/>
            <a:ext cx="3600000" cy="296227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5547845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 visuels + Texte sur apla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AE382F1-082F-5995-6F20-E7A4B62D2AB2}"/>
              </a:ext>
            </a:extLst>
          </p:cNvPr>
          <p:cNvSpPr/>
          <p:nvPr userDrawn="1"/>
        </p:nvSpPr>
        <p:spPr>
          <a:xfrm>
            <a:off x="8160000" y="0"/>
            <a:ext cx="4032000" cy="685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B29688D8-F5F4-36EE-2AD8-6093E5277831}"/>
              </a:ext>
            </a:extLst>
          </p:cNvPr>
          <p:cNvSpPr>
            <a:spLocks noGrp="1"/>
          </p:cNvSpPr>
          <p:nvPr>
            <p:ph type="ftr" sz="quarter" idx="10"/>
          </p:nvPr>
        </p:nvSpPr>
        <p:spPr/>
        <p:txBody>
          <a:bodyPr/>
          <a:lstStyle/>
          <a:p>
            <a:r>
              <a:rPr lang="fr-FR"/>
              <a:t>TITRE DE LA PRÉSENTATION - TITRE DE LA PARTIE (ARIAL NON GRAS MANUEL)</a:t>
            </a:r>
            <a:endParaRPr lang="fr-FR" dirty="0"/>
          </a:p>
        </p:txBody>
      </p:sp>
      <p:sp>
        <p:nvSpPr>
          <p:cNvPr id="4" name="Espace réservé du numéro de diapositive 3">
            <a:extLst>
              <a:ext uri="{FF2B5EF4-FFF2-40B4-BE49-F238E27FC236}">
                <a16:creationId xmlns:a16="http://schemas.microsoft.com/office/drawing/2014/main" id="{2DB75A35-7415-B182-BDAA-6B6963FF10F1}"/>
              </a:ext>
            </a:extLst>
          </p:cNvPr>
          <p:cNvSpPr>
            <a:spLocks noGrp="1"/>
          </p:cNvSpPr>
          <p:nvPr>
            <p:ph type="sldNum" sz="quarter" idx="11"/>
          </p:nvPr>
        </p:nvSpPr>
        <p:spPr/>
        <p:txBody>
          <a:bodyPr/>
          <a:lstStyle>
            <a:lvl1pPr>
              <a:defRPr>
                <a:solidFill>
                  <a:schemeClr val="bg1"/>
                </a:solidFill>
              </a:defRPr>
            </a:lvl1pPr>
          </a:lstStyle>
          <a:p>
            <a:fld id="{E8C60506-5BE4-4453-AE4B-F0F5E69C63A6}" type="slidenum">
              <a:rPr lang="fr-FR" smtClean="0"/>
              <a:pPr/>
              <a:t>‹N°›</a:t>
            </a:fld>
            <a:endParaRPr lang="fr-FR"/>
          </a:p>
        </p:txBody>
      </p:sp>
      <p:sp>
        <p:nvSpPr>
          <p:cNvPr id="7" name="Espace réservé pour une image  12">
            <a:extLst>
              <a:ext uri="{FF2B5EF4-FFF2-40B4-BE49-F238E27FC236}">
                <a16:creationId xmlns:a16="http://schemas.microsoft.com/office/drawing/2014/main" id="{424A693B-B062-8FF2-610D-572BE2ABDAEB}"/>
              </a:ext>
            </a:extLst>
          </p:cNvPr>
          <p:cNvSpPr>
            <a:spLocks noGrp="1"/>
          </p:cNvSpPr>
          <p:nvPr>
            <p:ph type="pic" sz="quarter" idx="14" hasCustomPrompt="1"/>
          </p:nvPr>
        </p:nvSpPr>
        <p:spPr>
          <a:xfrm>
            <a:off x="612001" y="2497644"/>
            <a:ext cx="3420000" cy="1831456"/>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9" name="Titre 8">
            <a:extLst>
              <a:ext uri="{FF2B5EF4-FFF2-40B4-BE49-F238E27FC236}">
                <a16:creationId xmlns:a16="http://schemas.microsoft.com/office/drawing/2014/main" id="{3DE8F876-0B88-D309-25A4-FB8A566C3B55}"/>
              </a:ext>
            </a:extLst>
          </p:cNvPr>
          <p:cNvSpPr>
            <a:spLocks noGrp="1"/>
          </p:cNvSpPr>
          <p:nvPr>
            <p:ph type="title"/>
          </p:nvPr>
        </p:nvSpPr>
        <p:spPr>
          <a:xfrm>
            <a:off x="587374" y="1192044"/>
            <a:ext cx="6120000" cy="415498"/>
          </a:xfrm>
        </p:spPr>
        <p:txBody>
          <a:bodyPr/>
          <a:lstStyle/>
          <a:p>
            <a:r>
              <a:rPr lang="fr-FR" dirty="0"/>
              <a:t>Modifiez le style du titre</a:t>
            </a:r>
          </a:p>
        </p:txBody>
      </p:sp>
      <p:sp>
        <p:nvSpPr>
          <p:cNvPr id="12" name="Espace réservé pour une image  12">
            <a:extLst>
              <a:ext uri="{FF2B5EF4-FFF2-40B4-BE49-F238E27FC236}">
                <a16:creationId xmlns:a16="http://schemas.microsoft.com/office/drawing/2014/main" id="{3ACDF288-F76D-4816-B977-695563689EB7}"/>
              </a:ext>
            </a:extLst>
          </p:cNvPr>
          <p:cNvSpPr>
            <a:spLocks noGrp="1"/>
          </p:cNvSpPr>
          <p:nvPr>
            <p:ph type="pic" sz="quarter" idx="15" hasCustomPrompt="1"/>
          </p:nvPr>
        </p:nvSpPr>
        <p:spPr>
          <a:xfrm>
            <a:off x="4373923" y="2497644"/>
            <a:ext cx="3420000" cy="1831456"/>
          </a:xfrm>
          <a:pattFill prst="openDmnd">
            <a:fgClr>
              <a:schemeClr val="bg2"/>
            </a:fgClr>
            <a:bgClr>
              <a:schemeClr val="bg1"/>
            </a:bgClr>
          </a:pattFill>
        </p:spPr>
        <p:txBody>
          <a:bodyPr bIns="900000" anchor="ctr">
            <a:noAutofit/>
          </a:bodyPr>
          <a:lstStyle>
            <a:lvl1pPr algn="ctr">
              <a:spcAft>
                <a:spcPts val="0"/>
              </a:spcAft>
              <a:defRPr sz="1200">
                <a:solidFill>
                  <a:schemeClr val="tx1"/>
                </a:solidFill>
                <a:latin typeface="+mn-lt"/>
              </a:defRPr>
            </a:lvl1pPr>
          </a:lstStyle>
          <a:p>
            <a:r>
              <a:rPr lang="fr-FR" dirty="0"/>
              <a:t>Cliquez ici pour insérer une image</a:t>
            </a:r>
            <a:br>
              <a:rPr lang="fr-FR" dirty="0"/>
            </a:br>
            <a:r>
              <a:rPr lang="fr-FR" dirty="0"/>
              <a:t>↓</a:t>
            </a:r>
          </a:p>
        </p:txBody>
      </p:sp>
      <p:sp>
        <p:nvSpPr>
          <p:cNvPr id="13" name="Espace réservé du texte 9">
            <a:extLst>
              <a:ext uri="{FF2B5EF4-FFF2-40B4-BE49-F238E27FC236}">
                <a16:creationId xmlns:a16="http://schemas.microsoft.com/office/drawing/2014/main" id="{10E91D62-1725-8A1F-5688-C1D484A8C02B}"/>
              </a:ext>
            </a:extLst>
          </p:cNvPr>
          <p:cNvSpPr>
            <a:spLocks noGrp="1"/>
          </p:cNvSpPr>
          <p:nvPr>
            <p:ph type="body" sz="quarter" idx="17"/>
          </p:nvPr>
        </p:nvSpPr>
        <p:spPr>
          <a:xfrm>
            <a:off x="581624" y="4626732"/>
            <a:ext cx="3420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15" name="Espace réservé du texte 10">
            <a:extLst>
              <a:ext uri="{FF2B5EF4-FFF2-40B4-BE49-F238E27FC236}">
                <a16:creationId xmlns:a16="http://schemas.microsoft.com/office/drawing/2014/main" id="{6B152177-E342-51BB-EBDF-95A1DC3FF79E}"/>
              </a:ext>
            </a:extLst>
          </p:cNvPr>
          <p:cNvSpPr>
            <a:spLocks noGrp="1"/>
          </p:cNvSpPr>
          <p:nvPr>
            <p:ph type="body" sz="quarter" idx="19"/>
          </p:nvPr>
        </p:nvSpPr>
        <p:spPr>
          <a:xfrm>
            <a:off x="8719427" y="2497644"/>
            <a:ext cx="3132000" cy="1569660"/>
          </a:xfrm>
        </p:spPr>
        <p:txBody>
          <a:bodyPr/>
          <a:lstStyle>
            <a:lvl1pPr>
              <a:defRPr cap="all" baseline="0">
                <a:solidFill>
                  <a:schemeClr val="bg1"/>
                </a:solidFill>
              </a:defRPr>
            </a:lvl1pPr>
            <a:lvl2pPr>
              <a:buClr>
                <a:schemeClr val="bg1"/>
              </a:buClr>
              <a:defRPr>
                <a:solidFill>
                  <a:schemeClr val="bg1"/>
                </a:solidFill>
              </a:defRPr>
            </a:lvl2pPr>
            <a:lvl3pPr>
              <a:buClr>
                <a:schemeClr val="accent4"/>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7" name="Espace réservé du texte 9">
            <a:extLst>
              <a:ext uri="{FF2B5EF4-FFF2-40B4-BE49-F238E27FC236}">
                <a16:creationId xmlns:a16="http://schemas.microsoft.com/office/drawing/2014/main" id="{0C42C897-B31E-F66A-0AE5-1497EF7E7B15}"/>
              </a:ext>
            </a:extLst>
          </p:cNvPr>
          <p:cNvSpPr>
            <a:spLocks noGrp="1"/>
          </p:cNvSpPr>
          <p:nvPr>
            <p:ph type="body" sz="quarter" idx="20"/>
          </p:nvPr>
        </p:nvSpPr>
        <p:spPr>
          <a:xfrm>
            <a:off x="4367701" y="4626732"/>
            <a:ext cx="3420000" cy="1184940"/>
          </a:xfrm>
        </p:spPr>
        <p:txBody>
          <a:bodyPr/>
          <a:lstStyle>
            <a:lvl1pPr>
              <a:spcAft>
                <a:spcPts val="600"/>
              </a:spcAft>
              <a:defRPr sz="1600" b="0" cap="all" baseline="0">
                <a:solidFill>
                  <a:schemeClr val="accent2"/>
                </a:solidFill>
                <a:latin typeface="+mj-lt"/>
              </a:defRPr>
            </a:lvl1pPr>
            <a:lvl2pPr marL="0" indent="0">
              <a:buFontTx/>
              <a:buNone/>
              <a:defRPr sz="1200" b="0" cap="none">
                <a:solidFill>
                  <a:schemeClr val="tx1"/>
                </a:solidFill>
                <a:latin typeface="+mn-lt"/>
              </a:defRPr>
            </a:lvl2pPr>
            <a:lvl3pPr marL="144000" indent="-144000">
              <a:buFont typeface="Wingdings" panose="05000000000000000000" pitchFamily="2" charset="2"/>
              <a:buChar char="l"/>
              <a:defRPr sz="1200" b="0" cap="none">
                <a:solidFill>
                  <a:schemeClr val="tx1"/>
                </a:solidFill>
                <a:latin typeface="+mn-lt"/>
              </a:defRPr>
            </a:lvl3pPr>
            <a:lvl4pPr marL="0" indent="0">
              <a:buFontTx/>
              <a:buNone/>
              <a:defRPr sz="1200" b="0" cap="none">
                <a:solidFill>
                  <a:schemeClr val="tx1"/>
                </a:solidFill>
                <a:latin typeface="+mn-lt"/>
              </a:defRPr>
            </a:lvl4pPr>
            <a:lvl5pPr>
              <a:defRPr sz="1200" b="0" cap="none">
                <a:solidFill>
                  <a:schemeClr val="tx1"/>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p:txBody>
      </p:sp>
      <p:pic>
        <p:nvPicPr>
          <p:cNvPr id="19" name="Graphique 18">
            <a:extLst>
              <a:ext uri="{FF2B5EF4-FFF2-40B4-BE49-F238E27FC236}">
                <a16:creationId xmlns:a16="http://schemas.microsoft.com/office/drawing/2014/main" id="{3E7B2D19-3680-4980-DD94-3E02B09D27E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9253"/>
          <a:stretch/>
        </p:blipFill>
        <p:spPr>
          <a:xfrm>
            <a:off x="6625219" y="106"/>
            <a:ext cx="3096000" cy="1880721"/>
          </a:xfrm>
          <a:prstGeom prst="rect">
            <a:avLst/>
          </a:prstGeom>
        </p:spPr>
      </p:pic>
    </p:spTree>
    <p:extLst>
      <p:ext uri="{BB962C8B-B14F-4D97-AF65-F5344CB8AC3E}">
        <p14:creationId xmlns:p14="http://schemas.microsoft.com/office/powerpoint/2010/main" val="4177211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1.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theme" Target="../theme/theme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image" Target="../media/image1.pn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theme" Target="../theme/theme4.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image" Target="../media/image1.png"/><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theme" Target="../theme/theme5.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image" Target="../media/image1.png"/><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theme" Target="../theme/theme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19" Type="http://schemas.openxmlformats.org/officeDocument/2006/relationships/image" Target="../media/image1.png"/><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87375" y="1192044"/>
            <a:ext cx="11017249" cy="415498"/>
          </a:xfrm>
          <a:prstGeom prst="rect">
            <a:avLst/>
          </a:prstGeom>
        </p:spPr>
        <p:txBody>
          <a:bodyPr vert="horz" wrap="square" lIns="36000" tIns="0" rIns="36000" bIns="0" rtlCol="0" anchor="b">
            <a:spAutoFit/>
          </a:bodyPr>
          <a:lstStyle/>
          <a:p>
            <a:r>
              <a:rPr lang="fr-FR" dirty="0"/>
              <a:t>Modifiez le style du titre</a:t>
            </a:r>
          </a:p>
        </p:txBody>
      </p:sp>
      <p:sp>
        <p:nvSpPr>
          <p:cNvPr id="3" name="Espace réservé du texte 2"/>
          <p:cNvSpPr>
            <a:spLocks noGrp="1"/>
          </p:cNvSpPr>
          <p:nvPr>
            <p:ph type="body" idx="1"/>
          </p:nvPr>
        </p:nvSpPr>
        <p:spPr>
          <a:xfrm>
            <a:off x="587375" y="2168860"/>
            <a:ext cx="11017249" cy="1184940"/>
          </a:xfrm>
          <a:prstGeom prst="rect">
            <a:avLst/>
          </a:prstGeom>
        </p:spPr>
        <p:txBody>
          <a:bodyPr vert="horz" wrap="square" lIns="36000" tIns="0" rIns="36000" bIns="0" rtlCol="0">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3"/>
          </p:nvPr>
        </p:nvSpPr>
        <p:spPr>
          <a:xfrm>
            <a:off x="1139480" y="610816"/>
            <a:ext cx="6480000" cy="153888"/>
          </a:xfrm>
          <a:prstGeom prst="rect">
            <a:avLst/>
          </a:prstGeom>
        </p:spPr>
        <p:txBody>
          <a:bodyPr vert="horz" lIns="36000" tIns="0" rIns="36000" bIns="0" rtlCol="0" anchor="b">
            <a:spAutoFit/>
          </a:bodyPr>
          <a:lstStyle>
            <a:lvl1pPr marL="0" algn="l">
              <a:lnSpc>
                <a:spcPct val="100000"/>
              </a:lnSpc>
              <a:spcBef>
                <a:spcPts val="0"/>
              </a:spcBef>
              <a:buFontTx/>
              <a:buNone/>
              <a:defRPr sz="1000" cap="all" baseline="0">
                <a:solidFill>
                  <a:schemeClr val="tx1"/>
                </a:solidFill>
                <a:latin typeface="+mj-lt"/>
              </a:defRPr>
            </a:lvl1pPr>
          </a:lstStyle>
          <a:p>
            <a:r>
              <a:rPr lang="fr-FR"/>
              <a:t>TITRE DE LA PRÉSENTATION - TITRE DE LA PARTIE (ARIAL NON GRAS MANUEL)</a:t>
            </a:r>
            <a:endParaRPr lang="fr-FR" dirty="0"/>
          </a:p>
        </p:txBody>
      </p:sp>
      <p:sp>
        <p:nvSpPr>
          <p:cNvPr id="6" name="Espace réservé du numéro de diapositive 5"/>
          <p:cNvSpPr>
            <a:spLocks noGrp="1"/>
          </p:cNvSpPr>
          <p:nvPr>
            <p:ph type="sldNum" sz="quarter" idx="4"/>
          </p:nvPr>
        </p:nvSpPr>
        <p:spPr>
          <a:xfrm>
            <a:off x="11299916" y="6405457"/>
            <a:ext cx="364450" cy="184666"/>
          </a:xfrm>
          <a:prstGeom prst="rect">
            <a:avLst/>
          </a:prstGeom>
        </p:spPr>
        <p:txBody>
          <a:bodyPr vert="horz" wrap="none" lIns="36000" tIns="0" rIns="36000" bIns="0" rtlCol="0" anchor="ctr">
            <a:spAutoFit/>
          </a:bodyPr>
          <a:lstStyle>
            <a:lvl1pPr marL="0" algn="r">
              <a:lnSpc>
                <a:spcPct val="100000"/>
              </a:lnSpc>
              <a:spcBef>
                <a:spcPts val="0"/>
              </a:spcBef>
              <a:buFontTx/>
              <a:buNone/>
              <a:defRPr sz="1200">
                <a:solidFill>
                  <a:schemeClr val="accent2"/>
                </a:solidFill>
                <a:latin typeface="+mj-lt"/>
              </a:defRPr>
            </a:lvl1pPr>
          </a:lstStyle>
          <a:p>
            <a:fld id="{E8C60506-5BE4-4453-AE4B-F0F5E69C63A6}" type="slidenum">
              <a:rPr lang="fr-FR" smtClean="0"/>
              <a:pPr/>
              <a:t>‹N°›</a:t>
            </a:fld>
            <a:endParaRPr lang="fr-FR"/>
          </a:p>
        </p:txBody>
      </p:sp>
      <p:pic>
        <p:nvPicPr>
          <p:cNvPr id="10" name="Image 9">
            <a:extLst>
              <a:ext uri="{FF2B5EF4-FFF2-40B4-BE49-F238E27FC236}">
                <a16:creationId xmlns:a16="http://schemas.microsoft.com/office/drawing/2014/main" id="{D1FD518D-9C48-1216-6D65-1123B98D9811}"/>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64386" y="509506"/>
            <a:ext cx="540000" cy="330503"/>
          </a:xfrm>
          <a:prstGeom prst="rect">
            <a:avLst/>
          </a:prstGeom>
        </p:spPr>
      </p:pic>
      <p:cxnSp>
        <p:nvCxnSpPr>
          <p:cNvPr id="33" name="Connecteur droit 32">
            <a:extLst>
              <a:ext uri="{FF2B5EF4-FFF2-40B4-BE49-F238E27FC236}">
                <a16:creationId xmlns:a16="http://schemas.microsoft.com/office/drawing/2014/main" id="{5F21DD5F-0C09-517D-FB8F-21AB90F5BC86}"/>
              </a:ext>
            </a:extLst>
          </p:cNvPr>
          <p:cNvCxnSpPr/>
          <p:nvPr userDrawn="1"/>
        </p:nvCxnSpPr>
        <p:spPr>
          <a:xfrm>
            <a:off x="1163452" y="788611"/>
            <a:ext cx="43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063951"/>
      </p:ext>
    </p:extLst>
  </p:cSld>
  <p:clrMap bg1="lt1" tx1="dk1" bg2="lt2" tx2="dk2" accent1="accent1" accent2="accent2" accent3="accent3" accent4="accent4" accent5="accent5" accent6="accent6" hlink="hlink" folHlink="folHlink"/>
  <p:sldLayoutIdLst>
    <p:sldLayoutId id="2147483649" r:id="rId1"/>
    <p:sldLayoutId id="2147483764" r:id="rId2"/>
    <p:sldLayoutId id="2147483651" r:id="rId3"/>
    <p:sldLayoutId id="2147483653" r:id="rId4"/>
    <p:sldLayoutId id="2147483654" r:id="rId5"/>
    <p:sldLayoutId id="2147483752" r:id="rId6"/>
    <p:sldLayoutId id="2147483753" r:id="rId7"/>
    <p:sldLayoutId id="2147483650"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52" r:id="rId19"/>
    <p:sldLayoutId id="2147483750" r:id="rId20"/>
  </p:sldLayoutIdLst>
  <p:hf hdr="0" dt="0"/>
  <p:txStyles>
    <p:titleStyle>
      <a:lvl1pPr marL="0" algn="l" defTabSz="914400" rtl="0" eaLnBrk="1" latinLnBrk="0" hangingPunct="1">
        <a:lnSpc>
          <a:spcPct val="90000"/>
        </a:lnSpc>
        <a:spcBef>
          <a:spcPts val="0"/>
        </a:spcBef>
        <a:buFontTx/>
        <a:buNone/>
        <a:defRPr sz="3000" kern="1200" cap="all"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600" kern="1200">
          <a:solidFill>
            <a:schemeClr val="accent3"/>
          </a:solidFill>
          <a:latin typeface="+mj-lt"/>
          <a:ea typeface="+mn-ea"/>
          <a:cs typeface="+mn-cs"/>
        </a:defRPr>
      </a:lvl1pPr>
      <a:lvl2pPr marL="180000" indent="-180000" algn="l" defTabSz="914400" rtl="0" eaLnBrk="1" latinLnBrk="0" hangingPunct="1">
        <a:lnSpc>
          <a:spcPct val="100000"/>
        </a:lnSpc>
        <a:spcBef>
          <a:spcPts val="0"/>
        </a:spcBef>
        <a:buClr>
          <a:schemeClr val="accent2"/>
        </a:buClr>
        <a:buFont typeface="Wingdings" panose="05000000000000000000" pitchFamily="2" charset="2"/>
        <a:buChar char="l"/>
        <a:defRPr sz="1400" b="1" kern="1200">
          <a:solidFill>
            <a:schemeClr val="tx1"/>
          </a:solidFill>
          <a:latin typeface="+mn-lt"/>
          <a:ea typeface="+mn-ea"/>
          <a:cs typeface="+mn-cs"/>
        </a:defRPr>
      </a:lvl2pPr>
      <a:lvl3pPr marL="324000" indent="-144000" algn="l" defTabSz="914400" rtl="0" eaLnBrk="1" latinLnBrk="0" hangingPunct="1">
        <a:lnSpc>
          <a:spcPct val="100000"/>
        </a:lnSpc>
        <a:spcBef>
          <a:spcPts val="0"/>
        </a:spcBef>
        <a:buClr>
          <a:schemeClr val="accent3"/>
        </a:buClr>
        <a:buSzPct val="70000"/>
        <a:buFont typeface="Wingdings" panose="05000000000000000000" pitchFamily="2" charset="2"/>
        <a:buChar char="n"/>
        <a:defRPr sz="1300" kern="1200">
          <a:solidFill>
            <a:schemeClr val="tx1"/>
          </a:solidFill>
          <a:latin typeface="+mn-lt"/>
          <a:ea typeface="+mn-ea"/>
          <a:cs typeface="+mn-cs"/>
        </a:defRPr>
      </a:lvl3pPr>
      <a:lvl4pPr marL="468000" indent="-144000" algn="l" defTabSz="914400" rtl="0" eaLnBrk="1" latinLnBrk="0" hangingPunct="1">
        <a:lnSpc>
          <a:spcPct val="100000"/>
        </a:lnSpc>
        <a:spcBef>
          <a:spcPts val="0"/>
        </a:spcBef>
        <a:buClr>
          <a:schemeClr val="accent2"/>
        </a:buClr>
        <a:buSzPct val="60000"/>
        <a:buFont typeface="Wingdings" panose="05000000000000000000" pitchFamily="2" charset="2"/>
        <a:buChar char="¡"/>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2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orient="horz" pos="3952" userDrawn="1">
          <p15:clr>
            <a:srgbClr val="F26B43"/>
          </p15:clr>
        </p15:guide>
        <p15:guide id="3" pos="7310" userDrawn="1">
          <p15:clr>
            <a:srgbClr val="F26B43"/>
          </p15:clr>
        </p15:guide>
        <p15:guide id="4" orient="horz" pos="709" userDrawn="1">
          <p15:clr>
            <a:srgbClr val="F26B43"/>
          </p15:clr>
        </p15:guide>
        <p15:guide id="5" orient="horz" pos="136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87375" y="1192044"/>
            <a:ext cx="11017249" cy="415498"/>
          </a:xfrm>
          <a:prstGeom prst="rect">
            <a:avLst/>
          </a:prstGeom>
        </p:spPr>
        <p:txBody>
          <a:bodyPr vert="horz" wrap="square" lIns="36000" tIns="0" rIns="36000" bIns="0" rtlCol="0" anchor="b">
            <a:spAutoFit/>
          </a:bodyPr>
          <a:lstStyle/>
          <a:p>
            <a:r>
              <a:rPr lang="fr-FR" dirty="0"/>
              <a:t>Modifiez le style du titre</a:t>
            </a:r>
          </a:p>
        </p:txBody>
      </p:sp>
      <p:sp>
        <p:nvSpPr>
          <p:cNvPr id="3" name="Espace réservé du texte 2"/>
          <p:cNvSpPr>
            <a:spLocks noGrp="1"/>
          </p:cNvSpPr>
          <p:nvPr>
            <p:ph type="body" idx="1"/>
          </p:nvPr>
        </p:nvSpPr>
        <p:spPr>
          <a:xfrm>
            <a:off x="587375" y="2168860"/>
            <a:ext cx="11017249" cy="1184940"/>
          </a:xfrm>
          <a:prstGeom prst="rect">
            <a:avLst/>
          </a:prstGeom>
        </p:spPr>
        <p:txBody>
          <a:bodyPr vert="horz" wrap="square" lIns="36000" tIns="0" rIns="36000" bIns="0" rtlCol="0">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3"/>
          </p:nvPr>
        </p:nvSpPr>
        <p:spPr>
          <a:xfrm>
            <a:off x="1139480" y="610816"/>
            <a:ext cx="6480000" cy="153888"/>
          </a:xfrm>
          <a:prstGeom prst="rect">
            <a:avLst/>
          </a:prstGeom>
        </p:spPr>
        <p:txBody>
          <a:bodyPr vert="horz" lIns="36000" tIns="0" rIns="36000" bIns="0" rtlCol="0" anchor="b">
            <a:spAutoFit/>
          </a:bodyPr>
          <a:lstStyle>
            <a:lvl1pPr marL="0" algn="l">
              <a:lnSpc>
                <a:spcPct val="100000"/>
              </a:lnSpc>
              <a:spcBef>
                <a:spcPts val="0"/>
              </a:spcBef>
              <a:buFontTx/>
              <a:buNone/>
              <a:defRPr sz="1000" cap="all" baseline="0">
                <a:solidFill>
                  <a:schemeClr val="tx1"/>
                </a:solidFill>
                <a:latin typeface="+mj-lt"/>
              </a:defRPr>
            </a:lvl1pPr>
          </a:lstStyle>
          <a:p>
            <a:r>
              <a:rPr lang="fr-FR"/>
              <a:t>TITRE DE LA PRÉSENTATION - TITRE DE LA PARTIE (ARIAL NON GRAS MANUEL)</a:t>
            </a:r>
            <a:endParaRPr lang="fr-FR" dirty="0"/>
          </a:p>
        </p:txBody>
      </p:sp>
      <p:sp>
        <p:nvSpPr>
          <p:cNvPr id="6" name="Espace réservé du numéro de diapositive 5"/>
          <p:cNvSpPr>
            <a:spLocks noGrp="1"/>
          </p:cNvSpPr>
          <p:nvPr>
            <p:ph type="sldNum" sz="quarter" idx="4"/>
          </p:nvPr>
        </p:nvSpPr>
        <p:spPr>
          <a:xfrm>
            <a:off x="11299916" y="6405457"/>
            <a:ext cx="364450" cy="184666"/>
          </a:xfrm>
          <a:prstGeom prst="rect">
            <a:avLst/>
          </a:prstGeom>
        </p:spPr>
        <p:txBody>
          <a:bodyPr vert="horz" wrap="none" lIns="36000" tIns="0" rIns="36000" bIns="0" rtlCol="0" anchor="ctr">
            <a:spAutoFit/>
          </a:bodyPr>
          <a:lstStyle>
            <a:lvl1pPr marL="0" algn="r">
              <a:lnSpc>
                <a:spcPct val="100000"/>
              </a:lnSpc>
              <a:spcBef>
                <a:spcPts val="0"/>
              </a:spcBef>
              <a:buFontTx/>
              <a:buNone/>
              <a:defRPr sz="1200">
                <a:solidFill>
                  <a:schemeClr val="accent2"/>
                </a:solidFill>
                <a:latin typeface="+mj-lt"/>
              </a:defRPr>
            </a:lvl1pPr>
          </a:lstStyle>
          <a:p>
            <a:fld id="{E8C60506-5BE4-4453-AE4B-F0F5E69C63A6}" type="slidenum">
              <a:rPr lang="fr-FR" smtClean="0"/>
              <a:pPr/>
              <a:t>‹N°›</a:t>
            </a:fld>
            <a:endParaRPr lang="fr-FR"/>
          </a:p>
        </p:txBody>
      </p:sp>
      <p:pic>
        <p:nvPicPr>
          <p:cNvPr id="10" name="Image 9">
            <a:extLst>
              <a:ext uri="{FF2B5EF4-FFF2-40B4-BE49-F238E27FC236}">
                <a16:creationId xmlns:a16="http://schemas.microsoft.com/office/drawing/2014/main" id="{D1FD518D-9C48-1216-6D65-1123B98D9811}"/>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64386" y="509506"/>
            <a:ext cx="540000" cy="330503"/>
          </a:xfrm>
          <a:prstGeom prst="rect">
            <a:avLst/>
          </a:prstGeom>
        </p:spPr>
      </p:pic>
      <p:cxnSp>
        <p:nvCxnSpPr>
          <p:cNvPr id="33" name="Connecteur droit 32">
            <a:extLst>
              <a:ext uri="{FF2B5EF4-FFF2-40B4-BE49-F238E27FC236}">
                <a16:creationId xmlns:a16="http://schemas.microsoft.com/office/drawing/2014/main" id="{5F21DD5F-0C09-517D-FB8F-21AB90F5BC86}"/>
              </a:ext>
            </a:extLst>
          </p:cNvPr>
          <p:cNvCxnSpPr/>
          <p:nvPr userDrawn="1"/>
        </p:nvCxnSpPr>
        <p:spPr>
          <a:xfrm>
            <a:off x="1163452" y="788611"/>
            <a:ext cx="43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48256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754" r:id="rId4"/>
    <p:sldLayoutId id="2147483755"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hf hdr="0" dt="0"/>
  <p:txStyles>
    <p:titleStyle>
      <a:lvl1pPr marL="0" algn="l" defTabSz="914400" rtl="0" eaLnBrk="1" latinLnBrk="0" hangingPunct="1">
        <a:lnSpc>
          <a:spcPct val="90000"/>
        </a:lnSpc>
        <a:spcBef>
          <a:spcPts val="0"/>
        </a:spcBef>
        <a:buFontTx/>
        <a:buNone/>
        <a:defRPr sz="3000" kern="1200" cap="all"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600" kern="1200">
          <a:solidFill>
            <a:schemeClr val="accent3"/>
          </a:solidFill>
          <a:latin typeface="+mj-lt"/>
          <a:ea typeface="+mn-ea"/>
          <a:cs typeface="+mn-cs"/>
        </a:defRPr>
      </a:lvl1pPr>
      <a:lvl2pPr marL="180000" indent="-180000" algn="l" defTabSz="914400" rtl="0" eaLnBrk="1" latinLnBrk="0" hangingPunct="1">
        <a:lnSpc>
          <a:spcPct val="100000"/>
        </a:lnSpc>
        <a:spcBef>
          <a:spcPts val="0"/>
        </a:spcBef>
        <a:buClr>
          <a:schemeClr val="accent2"/>
        </a:buClr>
        <a:buFont typeface="Wingdings" panose="05000000000000000000" pitchFamily="2" charset="2"/>
        <a:buChar char="l"/>
        <a:defRPr sz="1400" b="1" kern="1200">
          <a:solidFill>
            <a:schemeClr val="tx1"/>
          </a:solidFill>
          <a:latin typeface="+mn-lt"/>
          <a:ea typeface="+mn-ea"/>
          <a:cs typeface="+mn-cs"/>
        </a:defRPr>
      </a:lvl2pPr>
      <a:lvl3pPr marL="324000" indent="-144000" algn="l" defTabSz="914400" rtl="0" eaLnBrk="1" latinLnBrk="0" hangingPunct="1">
        <a:lnSpc>
          <a:spcPct val="100000"/>
        </a:lnSpc>
        <a:spcBef>
          <a:spcPts val="0"/>
        </a:spcBef>
        <a:buClr>
          <a:schemeClr val="accent3"/>
        </a:buClr>
        <a:buSzPct val="70000"/>
        <a:buFont typeface="Wingdings" panose="05000000000000000000" pitchFamily="2" charset="2"/>
        <a:buChar char="n"/>
        <a:defRPr sz="1300" kern="1200">
          <a:solidFill>
            <a:schemeClr val="tx1"/>
          </a:solidFill>
          <a:latin typeface="+mn-lt"/>
          <a:ea typeface="+mn-ea"/>
          <a:cs typeface="+mn-cs"/>
        </a:defRPr>
      </a:lvl3pPr>
      <a:lvl4pPr marL="468000" indent="-144000" algn="l" defTabSz="914400" rtl="0" eaLnBrk="1" latinLnBrk="0" hangingPunct="1">
        <a:lnSpc>
          <a:spcPct val="100000"/>
        </a:lnSpc>
        <a:spcBef>
          <a:spcPts val="0"/>
        </a:spcBef>
        <a:buClr>
          <a:schemeClr val="accent2"/>
        </a:buClr>
        <a:buSzPct val="60000"/>
        <a:buFont typeface="Wingdings" panose="05000000000000000000" pitchFamily="2" charset="2"/>
        <a:buChar char="¡"/>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2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orient="horz" pos="3952" userDrawn="1">
          <p15:clr>
            <a:srgbClr val="F26B43"/>
          </p15:clr>
        </p15:guide>
        <p15:guide id="3" pos="7310" userDrawn="1">
          <p15:clr>
            <a:srgbClr val="F26B43"/>
          </p15:clr>
        </p15:guide>
        <p15:guide id="4" orient="horz" pos="709" userDrawn="1">
          <p15:clr>
            <a:srgbClr val="F26B43"/>
          </p15:clr>
        </p15:guide>
        <p15:guide id="5" orient="horz" pos="136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87375" y="1192044"/>
            <a:ext cx="11017249" cy="415498"/>
          </a:xfrm>
          <a:prstGeom prst="rect">
            <a:avLst/>
          </a:prstGeom>
        </p:spPr>
        <p:txBody>
          <a:bodyPr vert="horz" wrap="square" lIns="36000" tIns="0" rIns="36000" bIns="0" rtlCol="0" anchor="b">
            <a:spAutoFit/>
          </a:bodyPr>
          <a:lstStyle/>
          <a:p>
            <a:r>
              <a:rPr lang="fr-FR" dirty="0"/>
              <a:t>Modifiez le style du titre</a:t>
            </a:r>
          </a:p>
        </p:txBody>
      </p:sp>
      <p:sp>
        <p:nvSpPr>
          <p:cNvPr id="3" name="Espace réservé du texte 2"/>
          <p:cNvSpPr>
            <a:spLocks noGrp="1"/>
          </p:cNvSpPr>
          <p:nvPr>
            <p:ph type="body" idx="1"/>
          </p:nvPr>
        </p:nvSpPr>
        <p:spPr>
          <a:xfrm>
            <a:off x="587375" y="2168860"/>
            <a:ext cx="11017249" cy="1184940"/>
          </a:xfrm>
          <a:prstGeom prst="rect">
            <a:avLst/>
          </a:prstGeom>
        </p:spPr>
        <p:txBody>
          <a:bodyPr vert="horz" wrap="square" lIns="36000" tIns="0" rIns="36000" bIns="0" rtlCol="0">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3"/>
          </p:nvPr>
        </p:nvSpPr>
        <p:spPr>
          <a:xfrm>
            <a:off x="1139480" y="610816"/>
            <a:ext cx="6480000" cy="153888"/>
          </a:xfrm>
          <a:prstGeom prst="rect">
            <a:avLst/>
          </a:prstGeom>
        </p:spPr>
        <p:txBody>
          <a:bodyPr vert="horz" lIns="36000" tIns="0" rIns="36000" bIns="0" rtlCol="0" anchor="b">
            <a:spAutoFit/>
          </a:bodyPr>
          <a:lstStyle>
            <a:lvl1pPr marL="0" algn="l">
              <a:lnSpc>
                <a:spcPct val="100000"/>
              </a:lnSpc>
              <a:spcBef>
                <a:spcPts val="0"/>
              </a:spcBef>
              <a:buFontTx/>
              <a:buNone/>
              <a:defRPr sz="1000" cap="all" baseline="0">
                <a:solidFill>
                  <a:schemeClr val="tx1"/>
                </a:solidFill>
                <a:latin typeface="+mj-lt"/>
              </a:defRPr>
            </a:lvl1pPr>
          </a:lstStyle>
          <a:p>
            <a:r>
              <a:rPr lang="fr-FR"/>
              <a:t>TITRE DE LA PRÉSENTATION - TITRE DE LA PARTIE (ARIAL NON GRAS MANUEL)</a:t>
            </a:r>
            <a:endParaRPr lang="fr-FR" dirty="0"/>
          </a:p>
        </p:txBody>
      </p:sp>
      <p:sp>
        <p:nvSpPr>
          <p:cNvPr id="6" name="Espace réservé du numéro de diapositive 5"/>
          <p:cNvSpPr>
            <a:spLocks noGrp="1"/>
          </p:cNvSpPr>
          <p:nvPr>
            <p:ph type="sldNum" sz="quarter" idx="4"/>
          </p:nvPr>
        </p:nvSpPr>
        <p:spPr>
          <a:xfrm>
            <a:off x="11299916" y="6405457"/>
            <a:ext cx="364450" cy="184666"/>
          </a:xfrm>
          <a:prstGeom prst="rect">
            <a:avLst/>
          </a:prstGeom>
        </p:spPr>
        <p:txBody>
          <a:bodyPr vert="horz" wrap="none" lIns="36000" tIns="0" rIns="36000" bIns="0" rtlCol="0" anchor="ctr">
            <a:spAutoFit/>
          </a:bodyPr>
          <a:lstStyle>
            <a:lvl1pPr marL="0" algn="r">
              <a:lnSpc>
                <a:spcPct val="100000"/>
              </a:lnSpc>
              <a:spcBef>
                <a:spcPts val="0"/>
              </a:spcBef>
              <a:buFontTx/>
              <a:buNone/>
              <a:defRPr sz="1200">
                <a:solidFill>
                  <a:schemeClr val="accent2"/>
                </a:solidFill>
                <a:latin typeface="+mj-lt"/>
              </a:defRPr>
            </a:lvl1pPr>
          </a:lstStyle>
          <a:p>
            <a:fld id="{E8C60506-5BE4-4453-AE4B-F0F5E69C63A6}" type="slidenum">
              <a:rPr lang="fr-FR" smtClean="0"/>
              <a:pPr/>
              <a:t>‹N°›</a:t>
            </a:fld>
            <a:endParaRPr lang="fr-FR"/>
          </a:p>
        </p:txBody>
      </p:sp>
      <p:pic>
        <p:nvPicPr>
          <p:cNvPr id="10" name="Image 9">
            <a:extLst>
              <a:ext uri="{FF2B5EF4-FFF2-40B4-BE49-F238E27FC236}">
                <a16:creationId xmlns:a16="http://schemas.microsoft.com/office/drawing/2014/main" id="{D1FD518D-9C48-1216-6D65-1123B98D9811}"/>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64386" y="509506"/>
            <a:ext cx="540000" cy="330503"/>
          </a:xfrm>
          <a:prstGeom prst="rect">
            <a:avLst/>
          </a:prstGeom>
        </p:spPr>
      </p:pic>
      <p:cxnSp>
        <p:nvCxnSpPr>
          <p:cNvPr id="33" name="Connecteur droit 32">
            <a:extLst>
              <a:ext uri="{FF2B5EF4-FFF2-40B4-BE49-F238E27FC236}">
                <a16:creationId xmlns:a16="http://schemas.microsoft.com/office/drawing/2014/main" id="{5F21DD5F-0C09-517D-FB8F-21AB90F5BC86}"/>
              </a:ext>
            </a:extLst>
          </p:cNvPr>
          <p:cNvCxnSpPr/>
          <p:nvPr userDrawn="1"/>
        </p:nvCxnSpPr>
        <p:spPr>
          <a:xfrm>
            <a:off x="1163452" y="788611"/>
            <a:ext cx="43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86076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756" r:id="rId4"/>
    <p:sldLayoutId id="2147483757"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hf hdr="0" dt="0"/>
  <p:txStyles>
    <p:titleStyle>
      <a:lvl1pPr marL="0" algn="l" defTabSz="914400" rtl="0" eaLnBrk="1" latinLnBrk="0" hangingPunct="1">
        <a:lnSpc>
          <a:spcPct val="90000"/>
        </a:lnSpc>
        <a:spcBef>
          <a:spcPts val="0"/>
        </a:spcBef>
        <a:buFontTx/>
        <a:buNone/>
        <a:defRPr sz="3000" kern="1200" cap="all"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600" kern="1200">
          <a:solidFill>
            <a:schemeClr val="accent3"/>
          </a:solidFill>
          <a:latin typeface="+mj-lt"/>
          <a:ea typeface="+mn-ea"/>
          <a:cs typeface="+mn-cs"/>
        </a:defRPr>
      </a:lvl1pPr>
      <a:lvl2pPr marL="180000" indent="-180000" algn="l" defTabSz="914400" rtl="0" eaLnBrk="1" latinLnBrk="0" hangingPunct="1">
        <a:lnSpc>
          <a:spcPct val="100000"/>
        </a:lnSpc>
        <a:spcBef>
          <a:spcPts val="0"/>
        </a:spcBef>
        <a:buClr>
          <a:schemeClr val="accent2"/>
        </a:buClr>
        <a:buFont typeface="Wingdings" panose="05000000000000000000" pitchFamily="2" charset="2"/>
        <a:buChar char="l"/>
        <a:defRPr sz="1400" b="1" kern="1200">
          <a:solidFill>
            <a:schemeClr val="tx1"/>
          </a:solidFill>
          <a:latin typeface="+mn-lt"/>
          <a:ea typeface="+mn-ea"/>
          <a:cs typeface="+mn-cs"/>
        </a:defRPr>
      </a:lvl2pPr>
      <a:lvl3pPr marL="324000" indent="-144000" algn="l" defTabSz="914400" rtl="0" eaLnBrk="1" latinLnBrk="0" hangingPunct="1">
        <a:lnSpc>
          <a:spcPct val="100000"/>
        </a:lnSpc>
        <a:spcBef>
          <a:spcPts val="0"/>
        </a:spcBef>
        <a:buClr>
          <a:schemeClr val="accent3"/>
        </a:buClr>
        <a:buSzPct val="70000"/>
        <a:buFont typeface="Wingdings" panose="05000000000000000000" pitchFamily="2" charset="2"/>
        <a:buChar char="n"/>
        <a:defRPr sz="1300" kern="1200">
          <a:solidFill>
            <a:schemeClr val="tx1"/>
          </a:solidFill>
          <a:latin typeface="+mn-lt"/>
          <a:ea typeface="+mn-ea"/>
          <a:cs typeface="+mn-cs"/>
        </a:defRPr>
      </a:lvl3pPr>
      <a:lvl4pPr marL="468000" indent="-144000" algn="l" defTabSz="914400" rtl="0" eaLnBrk="1" latinLnBrk="0" hangingPunct="1">
        <a:lnSpc>
          <a:spcPct val="100000"/>
        </a:lnSpc>
        <a:spcBef>
          <a:spcPts val="0"/>
        </a:spcBef>
        <a:buClr>
          <a:schemeClr val="accent2"/>
        </a:buClr>
        <a:buSzPct val="60000"/>
        <a:buFont typeface="Wingdings" panose="05000000000000000000" pitchFamily="2" charset="2"/>
        <a:buChar char="¡"/>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2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p15:clr>
            <a:srgbClr val="F26B43"/>
          </p15:clr>
        </p15:guide>
        <p15:guide id="2" orient="horz" pos="3952">
          <p15:clr>
            <a:srgbClr val="F26B43"/>
          </p15:clr>
        </p15:guide>
        <p15:guide id="3" pos="7310">
          <p15:clr>
            <a:srgbClr val="F26B43"/>
          </p15:clr>
        </p15:guide>
        <p15:guide id="4" orient="horz" pos="709">
          <p15:clr>
            <a:srgbClr val="F26B43"/>
          </p15:clr>
        </p15:guide>
        <p15:guide id="5" orient="horz" pos="136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87375" y="1192044"/>
            <a:ext cx="11017249" cy="415498"/>
          </a:xfrm>
          <a:prstGeom prst="rect">
            <a:avLst/>
          </a:prstGeom>
        </p:spPr>
        <p:txBody>
          <a:bodyPr vert="horz" wrap="square" lIns="36000" tIns="0" rIns="36000" bIns="0" rtlCol="0" anchor="b">
            <a:spAutoFit/>
          </a:bodyPr>
          <a:lstStyle/>
          <a:p>
            <a:r>
              <a:rPr lang="fr-FR" dirty="0"/>
              <a:t>Modifiez le style du titre</a:t>
            </a:r>
          </a:p>
        </p:txBody>
      </p:sp>
      <p:sp>
        <p:nvSpPr>
          <p:cNvPr id="3" name="Espace réservé du texte 2"/>
          <p:cNvSpPr>
            <a:spLocks noGrp="1"/>
          </p:cNvSpPr>
          <p:nvPr>
            <p:ph type="body" idx="1"/>
          </p:nvPr>
        </p:nvSpPr>
        <p:spPr>
          <a:xfrm>
            <a:off x="587375" y="2168860"/>
            <a:ext cx="11017249" cy="1184940"/>
          </a:xfrm>
          <a:prstGeom prst="rect">
            <a:avLst/>
          </a:prstGeom>
        </p:spPr>
        <p:txBody>
          <a:bodyPr vert="horz" wrap="square" lIns="36000" tIns="0" rIns="36000" bIns="0" rtlCol="0">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3"/>
          </p:nvPr>
        </p:nvSpPr>
        <p:spPr>
          <a:xfrm>
            <a:off x="1139480" y="610816"/>
            <a:ext cx="6480000" cy="153888"/>
          </a:xfrm>
          <a:prstGeom prst="rect">
            <a:avLst/>
          </a:prstGeom>
        </p:spPr>
        <p:txBody>
          <a:bodyPr vert="horz" lIns="36000" tIns="0" rIns="36000" bIns="0" rtlCol="0" anchor="b">
            <a:spAutoFit/>
          </a:bodyPr>
          <a:lstStyle>
            <a:lvl1pPr marL="0" algn="l">
              <a:lnSpc>
                <a:spcPct val="100000"/>
              </a:lnSpc>
              <a:spcBef>
                <a:spcPts val="0"/>
              </a:spcBef>
              <a:buFontTx/>
              <a:buNone/>
              <a:defRPr sz="1000" cap="all" baseline="0">
                <a:solidFill>
                  <a:schemeClr val="tx1"/>
                </a:solidFill>
                <a:latin typeface="+mj-lt"/>
              </a:defRPr>
            </a:lvl1pPr>
          </a:lstStyle>
          <a:p>
            <a:r>
              <a:rPr lang="fr-FR"/>
              <a:t>TITRE DE LA PRÉSENTATION - TITRE DE LA PARTIE (ARIAL NON GRAS MANUEL)</a:t>
            </a:r>
            <a:endParaRPr lang="fr-FR" dirty="0"/>
          </a:p>
        </p:txBody>
      </p:sp>
      <p:sp>
        <p:nvSpPr>
          <p:cNvPr id="6" name="Espace réservé du numéro de diapositive 5"/>
          <p:cNvSpPr>
            <a:spLocks noGrp="1"/>
          </p:cNvSpPr>
          <p:nvPr>
            <p:ph type="sldNum" sz="quarter" idx="4"/>
          </p:nvPr>
        </p:nvSpPr>
        <p:spPr>
          <a:xfrm>
            <a:off x="11299916" y="6405457"/>
            <a:ext cx="364450" cy="184666"/>
          </a:xfrm>
          <a:prstGeom prst="rect">
            <a:avLst/>
          </a:prstGeom>
        </p:spPr>
        <p:txBody>
          <a:bodyPr vert="horz" wrap="none" lIns="36000" tIns="0" rIns="36000" bIns="0" rtlCol="0" anchor="ctr">
            <a:spAutoFit/>
          </a:bodyPr>
          <a:lstStyle>
            <a:lvl1pPr marL="0" algn="r">
              <a:lnSpc>
                <a:spcPct val="100000"/>
              </a:lnSpc>
              <a:spcBef>
                <a:spcPts val="0"/>
              </a:spcBef>
              <a:buFontTx/>
              <a:buNone/>
              <a:defRPr sz="1200">
                <a:solidFill>
                  <a:schemeClr val="accent2"/>
                </a:solidFill>
                <a:latin typeface="+mj-lt"/>
              </a:defRPr>
            </a:lvl1pPr>
          </a:lstStyle>
          <a:p>
            <a:fld id="{E8C60506-5BE4-4453-AE4B-F0F5E69C63A6}" type="slidenum">
              <a:rPr lang="fr-FR" smtClean="0"/>
              <a:pPr/>
              <a:t>‹N°›</a:t>
            </a:fld>
            <a:endParaRPr lang="fr-FR"/>
          </a:p>
        </p:txBody>
      </p:sp>
      <p:pic>
        <p:nvPicPr>
          <p:cNvPr id="10" name="Image 9">
            <a:extLst>
              <a:ext uri="{FF2B5EF4-FFF2-40B4-BE49-F238E27FC236}">
                <a16:creationId xmlns:a16="http://schemas.microsoft.com/office/drawing/2014/main" id="{D1FD518D-9C48-1216-6D65-1123B98D9811}"/>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64386" y="509506"/>
            <a:ext cx="540000" cy="330503"/>
          </a:xfrm>
          <a:prstGeom prst="rect">
            <a:avLst/>
          </a:prstGeom>
        </p:spPr>
      </p:pic>
      <p:cxnSp>
        <p:nvCxnSpPr>
          <p:cNvPr id="33" name="Connecteur droit 32">
            <a:extLst>
              <a:ext uri="{FF2B5EF4-FFF2-40B4-BE49-F238E27FC236}">
                <a16:creationId xmlns:a16="http://schemas.microsoft.com/office/drawing/2014/main" id="{5F21DD5F-0C09-517D-FB8F-21AB90F5BC86}"/>
              </a:ext>
            </a:extLst>
          </p:cNvPr>
          <p:cNvCxnSpPr/>
          <p:nvPr userDrawn="1"/>
        </p:nvCxnSpPr>
        <p:spPr>
          <a:xfrm>
            <a:off x="1163452" y="788611"/>
            <a:ext cx="43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39145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58" r:id="rId4"/>
    <p:sldLayoutId id="2147483759"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hf hdr="0" dt="0"/>
  <p:txStyles>
    <p:titleStyle>
      <a:lvl1pPr marL="0" algn="l" defTabSz="914400" rtl="0" eaLnBrk="1" latinLnBrk="0" hangingPunct="1">
        <a:lnSpc>
          <a:spcPct val="90000"/>
        </a:lnSpc>
        <a:spcBef>
          <a:spcPts val="0"/>
        </a:spcBef>
        <a:buFontTx/>
        <a:buNone/>
        <a:defRPr sz="3000" kern="1200" cap="all"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600" kern="1200">
          <a:solidFill>
            <a:schemeClr val="accent3"/>
          </a:solidFill>
          <a:latin typeface="+mj-lt"/>
          <a:ea typeface="+mn-ea"/>
          <a:cs typeface="+mn-cs"/>
        </a:defRPr>
      </a:lvl1pPr>
      <a:lvl2pPr marL="180000" indent="-180000" algn="l" defTabSz="914400" rtl="0" eaLnBrk="1" latinLnBrk="0" hangingPunct="1">
        <a:lnSpc>
          <a:spcPct val="100000"/>
        </a:lnSpc>
        <a:spcBef>
          <a:spcPts val="0"/>
        </a:spcBef>
        <a:buClr>
          <a:schemeClr val="accent2"/>
        </a:buClr>
        <a:buFont typeface="Wingdings" panose="05000000000000000000" pitchFamily="2" charset="2"/>
        <a:buChar char="l"/>
        <a:defRPr sz="1400" b="1" kern="1200">
          <a:solidFill>
            <a:schemeClr val="tx1"/>
          </a:solidFill>
          <a:latin typeface="+mn-lt"/>
          <a:ea typeface="+mn-ea"/>
          <a:cs typeface="+mn-cs"/>
        </a:defRPr>
      </a:lvl2pPr>
      <a:lvl3pPr marL="324000" indent="-144000" algn="l" defTabSz="914400" rtl="0" eaLnBrk="1" latinLnBrk="0" hangingPunct="1">
        <a:lnSpc>
          <a:spcPct val="100000"/>
        </a:lnSpc>
        <a:spcBef>
          <a:spcPts val="0"/>
        </a:spcBef>
        <a:buClr>
          <a:schemeClr val="accent3"/>
        </a:buClr>
        <a:buSzPct val="70000"/>
        <a:buFont typeface="Wingdings" panose="05000000000000000000" pitchFamily="2" charset="2"/>
        <a:buChar char="n"/>
        <a:defRPr sz="1300" kern="1200">
          <a:solidFill>
            <a:schemeClr val="tx1"/>
          </a:solidFill>
          <a:latin typeface="+mn-lt"/>
          <a:ea typeface="+mn-ea"/>
          <a:cs typeface="+mn-cs"/>
        </a:defRPr>
      </a:lvl3pPr>
      <a:lvl4pPr marL="468000" indent="-144000" algn="l" defTabSz="914400" rtl="0" eaLnBrk="1" latinLnBrk="0" hangingPunct="1">
        <a:lnSpc>
          <a:spcPct val="100000"/>
        </a:lnSpc>
        <a:spcBef>
          <a:spcPts val="0"/>
        </a:spcBef>
        <a:buClr>
          <a:schemeClr val="accent2"/>
        </a:buClr>
        <a:buSzPct val="60000"/>
        <a:buFont typeface="Wingdings" panose="05000000000000000000" pitchFamily="2" charset="2"/>
        <a:buChar char="¡"/>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2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p15:clr>
            <a:srgbClr val="F26B43"/>
          </p15:clr>
        </p15:guide>
        <p15:guide id="2" orient="horz" pos="3952">
          <p15:clr>
            <a:srgbClr val="F26B43"/>
          </p15:clr>
        </p15:guide>
        <p15:guide id="3" pos="7310">
          <p15:clr>
            <a:srgbClr val="F26B43"/>
          </p15:clr>
        </p15:guide>
        <p15:guide id="4" orient="horz" pos="709">
          <p15:clr>
            <a:srgbClr val="F26B43"/>
          </p15:clr>
        </p15:guide>
        <p15:guide id="5" orient="horz" pos="136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87375" y="1192044"/>
            <a:ext cx="11017249" cy="415498"/>
          </a:xfrm>
          <a:prstGeom prst="rect">
            <a:avLst/>
          </a:prstGeom>
        </p:spPr>
        <p:txBody>
          <a:bodyPr vert="horz" wrap="square" lIns="36000" tIns="0" rIns="36000" bIns="0" rtlCol="0" anchor="b">
            <a:spAutoFit/>
          </a:bodyPr>
          <a:lstStyle/>
          <a:p>
            <a:r>
              <a:rPr lang="fr-FR" dirty="0"/>
              <a:t>Modifiez le style du titre</a:t>
            </a:r>
          </a:p>
        </p:txBody>
      </p:sp>
      <p:sp>
        <p:nvSpPr>
          <p:cNvPr id="3" name="Espace réservé du texte 2"/>
          <p:cNvSpPr>
            <a:spLocks noGrp="1"/>
          </p:cNvSpPr>
          <p:nvPr>
            <p:ph type="body" idx="1"/>
          </p:nvPr>
        </p:nvSpPr>
        <p:spPr>
          <a:xfrm>
            <a:off x="587375" y="2168860"/>
            <a:ext cx="11017249" cy="1184940"/>
          </a:xfrm>
          <a:prstGeom prst="rect">
            <a:avLst/>
          </a:prstGeom>
        </p:spPr>
        <p:txBody>
          <a:bodyPr vert="horz" wrap="square" lIns="36000" tIns="0" rIns="36000" bIns="0" rtlCol="0">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3"/>
          </p:nvPr>
        </p:nvSpPr>
        <p:spPr>
          <a:xfrm>
            <a:off x="1139480" y="610816"/>
            <a:ext cx="6480000" cy="153888"/>
          </a:xfrm>
          <a:prstGeom prst="rect">
            <a:avLst/>
          </a:prstGeom>
        </p:spPr>
        <p:txBody>
          <a:bodyPr vert="horz" lIns="36000" tIns="0" rIns="36000" bIns="0" rtlCol="0" anchor="b">
            <a:spAutoFit/>
          </a:bodyPr>
          <a:lstStyle>
            <a:lvl1pPr marL="0" algn="l">
              <a:lnSpc>
                <a:spcPct val="100000"/>
              </a:lnSpc>
              <a:spcBef>
                <a:spcPts val="0"/>
              </a:spcBef>
              <a:buFontTx/>
              <a:buNone/>
              <a:defRPr sz="1000" cap="all" baseline="0">
                <a:solidFill>
                  <a:schemeClr val="tx1"/>
                </a:solidFill>
                <a:latin typeface="+mj-lt"/>
              </a:defRPr>
            </a:lvl1pPr>
          </a:lstStyle>
          <a:p>
            <a:r>
              <a:rPr lang="fr-FR"/>
              <a:t>TITRE DE LA PRÉSENTATION - TITRE DE LA PARTIE (ARIAL NON GRAS MANUEL)</a:t>
            </a:r>
            <a:endParaRPr lang="fr-FR" dirty="0"/>
          </a:p>
        </p:txBody>
      </p:sp>
      <p:sp>
        <p:nvSpPr>
          <p:cNvPr id="6" name="Espace réservé du numéro de diapositive 5"/>
          <p:cNvSpPr>
            <a:spLocks noGrp="1"/>
          </p:cNvSpPr>
          <p:nvPr>
            <p:ph type="sldNum" sz="quarter" idx="4"/>
          </p:nvPr>
        </p:nvSpPr>
        <p:spPr>
          <a:xfrm>
            <a:off x="11299916" y="6405457"/>
            <a:ext cx="364450" cy="184666"/>
          </a:xfrm>
          <a:prstGeom prst="rect">
            <a:avLst/>
          </a:prstGeom>
        </p:spPr>
        <p:txBody>
          <a:bodyPr vert="horz" wrap="none" lIns="36000" tIns="0" rIns="36000" bIns="0" rtlCol="0" anchor="ctr">
            <a:spAutoFit/>
          </a:bodyPr>
          <a:lstStyle>
            <a:lvl1pPr marL="0" algn="r">
              <a:lnSpc>
                <a:spcPct val="100000"/>
              </a:lnSpc>
              <a:spcBef>
                <a:spcPts val="0"/>
              </a:spcBef>
              <a:buFontTx/>
              <a:buNone/>
              <a:defRPr sz="1200">
                <a:solidFill>
                  <a:schemeClr val="accent2"/>
                </a:solidFill>
                <a:latin typeface="+mj-lt"/>
              </a:defRPr>
            </a:lvl1pPr>
          </a:lstStyle>
          <a:p>
            <a:fld id="{E8C60506-5BE4-4453-AE4B-F0F5E69C63A6}" type="slidenum">
              <a:rPr lang="fr-FR" smtClean="0"/>
              <a:pPr/>
              <a:t>‹N°›</a:t>
            </a:fld>
            <a:endParaRPr lang="fr-FR"/>
          </a:p>
        </p:txBody>
      </p:sp>
      <p:pic>
        <p:nvPicPr>
          <p:cNvPr id="10" name="Image 9">
            <a:extLst>
              <a:ext uri="{FF2B5EF4-FFF2-40B4-BE49-F238E27FC236}">
                <a16:creationId xmlns:a16="http://schemas.microsoft.com/office/drawing/2014/main" id="{D1FD518D-9C48-1216-6D65-1123B98D9811}"/>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64386" y="509506"/>
            <a:ext cx="540000" cy="330503"/>
          </a:xfrm>
          <a:prstGeom prst="rect">
            <a:avLst/>
          </a:prstGeom>
        </p:spPr>
      </p:pic>
      <p:cxnSp>
        <p:nvCxnSpPr>
          <p:cNvPr id="33" name="Connecteur droit 32">
            <a:extLst>
              <a:ext uri="{FF2B5EF4-FFF2-40B4-BE49-F238E27FC236}">
                <a16:creationId xmlns:a16="http://schemas.microsoft.com/office/drawing/2014/main" id="{5F21DD5F-0C09-517D-FB8F-21AB90F5BC86}"/>
              </a:ext>
            </a:extLst>
          </p:cNvPr>
          <p:cNvCxnSpPr/>
          <p:nvPr userDrawn="1"/>
        </p:nvCxnSpPr>
        <p:spPr>
          <a:xfrm>
            <a:off x="1163452" y="788611"/>
            <a:ext cx="43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8911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60" r:id="rId4"/>
    <p:sldLayoutId id="2147483761"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Lst>
  <p:hf hdr="0" dt="0"/>
  <p:txStyles>
    <p:titleStyle>
      <a:lvl1pPr marL="0" algn="l" defTabSz="914400" rtl="0" eaLnBrk="1" latinLnBrk="0" hangingPunct="1">
        <a:lnSpc>
          <a:spcPct val="90000"/>
        </a:lnSpc>
        <a:spcBef>
          <a:spcPts val="0"/>
        </a:spcBef>
        <a:buFontTx/>
        <a:buNone/>
        <a:defRPr sz="3000" kern="1200" cap="all"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600" kern="1200">
          <a:solidFill>
            <a:schemeClr val="accent3"/>
          </a:solidFill>
          <a:latin typeface="+mj-lt"/>
          <a:ea typeface="+mn-ea"/>
          <a:cs typeface="+mn-cs"/>
        </a:defRPr>
      </a:lvl1pPr>
      <a:lvl2pPr marL="180000" indent="-180000" algn="l" defTabSz="914400" rtl="0" eaLnBrk="1" latinLnBrk="0" hangingPunct="1">
        <a:lnSpc>
          <a:spcPct val="100000"/>
        </a:lnSpc>
        <a:spcBef>
          <a:spcPts val="0"/>
        </a:spcBef>
        <a:buClr>
          <a:schemeClr val="accent2"/>
        </a:buClr>
        <a:buFont typeface="Wingdings" panose="05000000000000000000" pitchFamily="2" charset="2"/>
        <a:buChar char="l"/>
        <a:defRPr sz="1400" b="1" kern="1200">
          <a:solidFill>
            <a:schemeClr val="tx1"/>
          </a:solidFill>
          <a:latin typeface="+mn-lt"/>
          <a:ea typeface="+mn-ea"/>
          <a:cs typeface="+mn-cs"/>
        </a:defRPr>
      </a:lvl2pPr>
      <a:lvl3pPr marL="324000" indent="-144000" algn="l" defTabSz="914400" rtl="0" eaLnBrk="1" latinLnBrk="0" hangingPunct="1">
        <a:lnSpc>
          <a:spcPct val="100000"/>
        </a:lnSpc>
        <a:spcBef>
          <a:spcPts val="0"/>
        </a:spcBef>
        <a:buClr>
          <a:schemeClr val="accent3"/>
        </a:buClr>
        <a:buSzPct val="70000"/>
        <a:buFont typeface="Wingdings" panose="05000000000000000000" pitchFamily="2" charset="2"/>
        <a:buChar char="n"/>
        <a:defRPr sz="1300" kern="1200">
          <a:solidFill>
            <a:schemeClr val="tx1"/>
          </a:solidFill>
          <a:latin typeface="+mn-lt"/>
          <a:ea typeface="+mn-ea"/>
          <a:cs typeface="+mn-cs"/>
        </a:defRPr>
      </a:lvl3pPr>
      <a:lvl4pPr marL="468000" indent="-144000" algn="l" defTabSz="914400" rtl="0" eaLnBrk="1" latinLnBrk="0" hangingPunct="1">
        <a:lnSpc>
          <a:spcPct val="100000"/>
        </a:lnSpc>
        <a:spcBef>
          <a:spcPts val="0"/>
        </a:spcBef>
        <a:buClr>
          <a:schemeClr val="accent2"/>
        </a:buClr>
        <a:buSzPct val="60000"/>
        <a:buFont typeface="Wingdings" panose="05000000000000000000" pitchFamily="2" charset="2"/>
        <a:buChar char="¡"/>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2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p15:clr>
            <a:srgbClr val="F26B43"/>
          </p15:clr>
        </p15:guide>
        <p15:guide id="2" orient="horz" pos="3952">
          <p15:clr>
            <a:srgbClr val="F26B43"/>
          </p15:clr>
        </p15:guide>
        <p15:guide id="3" pos="7310">
          <p15:clr>
            <a:srgbClr val="F26B43"/>
          </p15:clr>
        </p15:guide>
        <p15:guide id="4" orient="horz" pos="709">
          <p15:clr>
            <a:srgbClr val="F26B43"/>
          </p15:clr>
        </p15:guide>
        <p15:guide id="5" orient="horz" pos="136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87375" y="1192044"/>
            <a:ext cx="11017249" cy="415498"/>
          </a:xfrm>
          <a:prstGeom prst="rect">
            <a:avLst/>
          </a:prstGeom>
        </p:spPr>
        <p:txBody>
          <a:bodyPr vert="horz" wrap="square" lIns="36000" tIns="0" rIns="36000" bIns="0" rtlCol="0" anchor="b">
            <a:spAutoFit/>
          </a:bodyPr>
          <a:lstStyle/>
          <a:p>
            <a:r>
              <a:rPr lang="fr-FR" dirty="0"/>
              <a:t>Modifiez le style du titre</a:t>
            </a:r>
          </a:p>
        </p:txBody>
      </p:sp>
      <p:sp>
        <p:nvSpPr>
          <p:cNvPr id="3" name="Espace réservé du texte 2"/>
          <p:cNvSpPr>
            <a:spLocks noGrp="1"/>
          </p:cNvSpPr>
          <p:nvPr>
            <p:ph type="body" idx="1"/>
          </p:nvPr>
        </p:nvSpPr>
        <p:spPr>
          <a:xfrm>
            <a:off x="587375" y="2168860"/>
            <a:ext cx="11017249" cy="1184940"/>
          </a:xfrm>
          <a:prstGeom prst="rect">
            <a:avLst/>
          </a:prstGeom>
        </p:spPr>
        <p:txBody>
          <a:bodyPr vert="horz" wrap="square" lIns="36000" tIns="0" rIns="36000" bIns="0" rtlCol="0">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3"/>
          </p:nvPr>
        </p:nvSpPr>
        <p:spPr>
          <a:xfrm>
            <a:off x="1139480" y="610816"/>
            <a:ext cx="6480000" cy="153888"/>
          </a:xfrm>
          <a:prstGeom prst="rect">
            <a:avLst/>
          </a:prstGeom>
        </p:spPr>
        <p:txBody>
          <a:bodyPr vert="horz" lIns="36000" tIns="0" rIns="36000" bIns="0" rtlCol="0" anchor="b">
            <a:spAutoFit/>
          </a:bodyPr>
          <a:lstStyle>
            <a:lvl1pPr marL="0" algn="l">
              <a:lnSpc>
                <a:spcPct val="100000"/>
              </a:lnSpc>
              <a:spcBef>
                <a:spcPts val="0"/>
              </a:spcBef>
              <a:buFontTx/>
              <a:buNone/>
              <a:defRPr sz="1000" cap="all" baseline="0">
                <a:solidFill>
                  <a:schemeClr val="tx1"/>
                </a:solidFill>
                <a:latin typeface="+mj-lt"/>
              </a:defRPr>
            </a:lvl1pPr>
          </a:lstStyle>
          <a:p>
            <a:r>
              <a:rPr lang="fr-FR"/>
              <a:t>TITRE DE LA PRÉSENTATION - TITRE DE LA PARTIE (ARIAL NON GRAS MANUEL)</a:t>
            </a:r>
            <a:endParaRPr lang="fr-FR" dirty="0"/>
          </a:p>
        </p:txBody>
      </p:sp>
      <p:sp>
        <p:nvSpPr>
          <p:cNvPr id="6" name="Espace réservé du numéro de diapositive 5"/>
          <p:cNvSpPr>
            <a:spLocks noGrp="1"/>
          </p:cNvSpPr>
          <p:nvPr>
            <p:ph type="sldNum" sz="quarter" idx="4"/>
          </p:nvPr>
        </p:nvSpPr>
        <p:spPr>
          <a:xfrm>
            <a:off x="11299916" y="6405457"/>
            <a:ext cx="364450" cy="184666"/>
          </a:xfrm>
          <a:prstGeom prst="rect">
            <a:avLst/>
          </a:prstGeom>
        </p:spPr>
        <p:txBody>
          <a:bodyPr vert="horz" wrap="none" lIns="36000" tIns="0" rIns="36000" bIns="0" rtlCol="0" anchor="ctr">
            <a:spAutoFit/>
          </a:bodyPr>
          <a:lstStyle>
            <a:lvl1pPr marL="0" algn="r">
              <a:lnSpc>
                <a:spcPct val="100000"/>
              </a:lnSpc>
              <a:spcBef>
                <a:spcPts val="0"/>
              </a:spcBef>
              <a:buFontTx/>
              <a:buNone/>
              <a:defRPr sz="1200">
                <a:solidFill>
                  <a:schemeClr val="accent2"/>
                </a:solidFill>
                <a:latin typeface="+mj-lt"/>
              </a:defRPr>
            </a:lvl1pPr>
          </a:lstStyle>
          <a:p>
            <a:fld id="{E8C60506-5BE4-4453-AE4B-F0F5E69C63A6}" type="slidenum">
              <a:rPr lang="fr-FR" smtClean="0"/>
              <a:pPr/>
              <a:t>‹N°›</a:t>
            </a:fld>
            <a:endParaRPr lang="fr-FR"/>
          </a:p>
        </p:txBody>
      </p:sp>
      <p:pic>
        <p:nvPicPr>
          <p:cNvPr id="10" name="Image 9">
            <a:extLst>
              <a:ext uri="{FF2B5EF4-FFF2-40B4-BE49-F238E27FC236}">
                <a16:creationId xmlns:a16="http://schemas.microsoft.com/office/drawing/2014/main" id="{D1FD518D-9C48-1216-6D65-1123B98D9811}"/>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64386" y="509506"/>
            <a:ext cx="540000" cy="330503"/>
          </a:xfrm>
          <a:prstGeom prst="rect">
            <a:avLst/>
          </a:prstGeom>
        </p:spPr>
      </p:pic>
      <p:cxnSp>
        <p:nvCxnSpPr>
          <p:cNvPr id="33" name="Connecteur droit 32">
            <a:extLst>
              <a:ext uri="{FF2B5EF4-FFF2-40B4-BE49-F238E27FC236}">
                <a16:creationId xmlns:a16="http://schemas.microsoft.com/office/drawing/2014/main" id="{5F21DD5F-0C09-517D-FB8F-21AB90F5BC86}"/>
              </a:ext>
            </a:extLst>
          </p:cNvPr>
          <p:cNvCxnSpPr/>
          <p:nvPr userDrawn="1"/>
        </p:nvCxnSpPr>
        <p:spPr>
          <a:xfrm>
            <a:off x="1163452" y="788611"/>
            <a:ext cx="43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60300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62" r:id="rId4"/>
    <p:sldLayoutId id="2147483763"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hdr="0" dt="0"/>
  <p:txStyles>
    <p:titleStyle>
      <a:lvl1pPr marL="0" algn="l" defTabSz="914400" rtl="0" eaLnBrk="1" latinLnBrk="0" hangingPunct="1">
        <a:lnSpc>
          <a:spcPct val="90000"/>
        </a:lnSpc>
        <a:spcBef>
          <a:spcPts val="0"/>
        </a:spcBef>
        <a:buFontTx/>
        <a:buNone/>
        <a:defRPr sz="3000" kern="1200" cap="all"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600" kern="1200">
          <a:solidFill>
            <a:schemeClr val="accent3"/>
          </a:solidFill>
          <a:latin typeface="+mj-lt"/>
          <a:ea typeface="+mn-ea"/>
          <a:cs typeface="+mn-cs"/>
        </a:defRPr>
      </a:lvl1pPr>
      <a:lvl2pPr marL="180000" indent="-180000" algn="l" defTabSz="914400" rtl="0" eaLnBrk="1" latinLnBrk="0" hangingPunct="1">
        <a:lnSpc>
          <a:spcPct val="100000"/>
        </a:lnSpc>
        <a:spcBef>
          <a:spcPts val="0"/>
        </a:spcBef>
        <a:buClr>
          <a:schemeClr val="accent2"/>
        </a:buClr>
        <a:buFont typeface="Wingdings" panose="05000000000000000000" pitchFamily="2" charset="2"/>
        <a:buChar char="l"/>
        <a:defRPr sz="1400" b="1" kern="1200">
          <a:solidFill>
            <a:schemeClr val="tx1"/>
          </a:solidFill>
          <a:latin typeface="+mn-lt"/>
          <a:ea typeface="+mn-ea"/>
          <a:cs typeface="+mn-cs"/>
        </a:defRPr>
      </a:lvl2pPr>
      <a:lvl3pPr marL="324000" indent="-144000" algn="l" defTabSz="914400" rtl="0" eaLnBrk="1" latinLnBrk="0" hangingPunct="1">
        <a:lnSpc>
          <a:spcPct val="100000"/>
        </a:lnSpc>
        <a:spcBef>
          <a:spcPts val="0"/>
        </a:spcBef>
        <a:buClr>
          <a:schemeClr val="accent3"/>
        </a:buClr>
        <a:buSzPct val="70000"/>
        <a:buFont typeface="Wingdings" panose="05000000000000000000" pitchFamily="2" charset="2"/>
        <a:buChar char="n"/>
        <a:defRPr sz="1300" kern="1200">
          <a:solidFill>
            <a:schemeClr val="tx1"/>
          </a:solidFill>
          <a:latin typeface="+mn-lt"/>
          <a:ea typeface="+mn-ea"/>
          <a:cs typeface="+mn-cs"/>
        </a:defRPr>
      </a:lvl3pPr>
      <a:lvl4pPr marL="468000" indent="-144000" algn="l" defTabSz="914400" rtl="0" eaLnBrk="1" latinLnBrk="0" hangingPunct="1">
        <a:lnSpc>
          <a:spcPct val="100000"/>
        </a:lnSpc>
        <a:spcBef>
          <a:spcPts val="0"/>
        </a:spcBef>
        <a:buClr>
          <a:schemeClr val="accent2"/>
        </a:buClr>
        <a:buSzPct val="60000"/>
        <a:buFont typeface="Wingdings" panose="05000000000000000000" pitchFamily="2" charset="2"/>
        <a:buChar char="¡"/>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2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p15:clr>
            <a:srgbClr val="F26B43"/>
          </p15:clr>
        </p15:guide>
        <p15:guide id="2" orient="horz" pos="3952">
          <p15:clr>
            <a:srgbClr val="F26B43"/>
          </p15:clr>
        </p15:guide>
        <p15:guide id="3" pos="7310">
          <p15:clr>
            <a:srgbClr val="F26B43"/>
          </p15:clr>
        </p15:guide>
        <p15:guide id="4" orient="horz" pos="709">
          <p15:clr>
            <a:srgbClr val="F26B43"/>
          </p15:clr>
        </p15:guide>
        <p15:guide id="5" orient="horz" pos="1366">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jpg"/><Relationship Id="rId7" Type="http://schemas.openxmlformats.org/officeDocument/2006/relationships/image" Target="../media/image27.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5.sv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2.png"/><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3.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4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4.jp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3.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3.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43.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43.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4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43.xml"/><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47.png"/><Relationship Id="rId1" Type="http://schemas.openxmlformats.org/officeDocument/2006/relationships/slideLayout" Target="../slideLayouts/slideLayout105.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26.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105.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s>
</file>

<file path=ppt/slides/_rels/slide27.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image" Target="../media/image73.png"/><Relationship Id="rId1" Type="http://schemas.openxmlformats.org/officeDocument/2006/relationships/slideLayout" Target="../slideLayouts/slideLayout105.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 Id="rId14" Type="http://schemas.openxmlformats.org/officeDocument/2006/relationships/image" Target="../media/image85.png"/></Relationships>
</file>

<file path=ppt/slides/_rels/slide28.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86.svg"/><Relationship Id="rId18" Type="http://schemas.openxmlformats.org/officeDocument/2006/relationships/image" Target="../media/image94.png"/><Relationship Id="rId26" Type="http://schemas.openxmlformats.org/officeDocument/2006/relationships/image" Target="../media/image98.png"/><Relationship Id="rId3" Type="http://schemas.openxmlformats.org/officeDocument/2006/relationships/image" Target="../media/image77.svg"/><Relationship Id="rId21" Type="http://schemas.openxmlformats.org/officeDocument/2006/relationships/image" Target="../media/image94.svg"/><Relationship Id="rId7" Type="http://schemas.openxmlformats.org/officeDocument/2006/relationships/image" Target="../media/image80.svg"/><Relationship Id="rId12" Type="http://schemas.openxmlformats.org/officeDocument/2006/relationships/image" Target="../media/image91.png"/><Relationship Id="rId17" Type="http://schemas.openxmlformats.org/officeDocument/2006/relationships/image" Target="../media/image90.svg"/><Relationship Id="rId25" Type="http://schemas.openxmlformats.org/officeDocument/2006/relationships/image" Target="../media/image98.svg"/><Relationship Id="rId2" Type="http://schemas.openxmlformats.org/officeDocument/2006/relationships/image" Target="../media/image86.png"/><Relationship Id="rId16" Type="http://schemas.openxmlformats.org/officeDocument/2006/relationships/image" Target="../media/image93.png"/><Relationship Id="rId20" Type="http://schemas.openxmlformats.org/officeDocument/2006/relationships/image" Target="../media/image95.png"/><Relationship Id="rId1" Type="http://schemas.openxmlformats.org/officeDocument/2006/relationships/slideLayout" Target="../slideLayouts/slideLayout105.xml"/><Relationship Id="rId6" Type="http://schemas.openxmlformats.org/officeDocument/2006/relationships/image" Target="../media/image88.png"/><Relationship Id="rId11" Type="http://schemas.openxmlformats.org/officeDocument/2006/relationships/image" Target="../media/image84.svg"/><Relationship Id="rId24" Type="http://schemas.openxmlformats.org/officeDocument/2006/relationships/image" Target="../media/image97.png"/><Relationship Id="rId5" Type="http://schemas.openxmlformats.org/officeDocument/2006/relationships/image" Target="../media/image29.svg"/><Relationship Id="rId15" Type="http://schemas.openxmlformats.org/officeDocument/2006/relationships/image" Target="../media/image88.svg"/><Relationship Id="rId23" Type="http://schemas.openxmlformats.org/officeDocument/2006/relationships/image" Target="../media/image96.svg"/><Relationship Id="rId10" Type="http://schemas.openxmlformats.org/officeDocument/2006/relationships/image" Target="../media/image90.png"/><Relationship Id="rId19" Type="http://schemas.openxmlformats.org/officeDocument/2006/relationships/image" Target="../media/image92.svg"/><Relationship Id="rId4" Type="http://schemas.openxmlformats.org/officeDocument/2006/relationships/image" Target="../media/image87.png"/><Relationship Id="rId9" Type="http://schemas.openxmlformats.org/officeDocument/2006/relationships/image" Target="../media/image82.svg"/><Relationship Id="rId14" Type="http://schemas.openxmlformats.org/officeDocument/2006/relationships/image" Target="../media/image92.png"/><Relationship Id="rId22" Type="http://schemas.openxmlformats.org/officeDocument/2006/relationships/image" Target="../media/image96.png"/><Relationship Id="rId27" Type="http://schemas.openxmlformats.org/officeDocument/2006/relationships/image" Target="../media/image100.sv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10512247" y="4715413"/>
            <a:ext cx="1300479" cy="740024"/>
          </a:xfrm>
          <a:prstGeom prst="rect">
            <a:avLst/>
          </a:prstGeom>
        </p:spPr>
      </p:pic>
      <p:pic>
        <p:nvPicPr>
          <p:cNvPr id="7" name="Espace réservé pour une image  6">
            <a:extLst>
              <a:ext uri="{FF2B5EF4-FFF2-40B4-BE49-F238E27FC236}">
                <a16:creationId xmlns:a16="http://schemas.microsoft.com/office/drawing/2014/main" id="{8A4D5436-8AE1-C1E7-9F15-611DD7E7532F}"/>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233" b="233"/>
          <a:stretch>
            <a:fillRect/>
          </a:stretch>
        </p:blipFill>
        <p:spPr/>
      </p:pic>
      <p:pic>
        <p:nvPicPr>
          <p:cNvPr id="5" name="Graphique 4">
            <a:extLst>
              <a:ext uri="{FF2B5EF4-FFF2-40B4-BE49-F238E27FC236}">
                <a16:creationId xmlns:a16="http://schemas.microsoft.com/office/drawing/2014/main" id="{545A7697-EB63-9803-F887-98C7F7F6750F}"/>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4810" b="21357"/>
          <a:stretch/>
        </p:blipFill>
        <p:spPr>
          <a:xfrm flipH="1" flipV="1">
            <a:off x="7428704" y="-1"/>
            <a:ext cx="4763296" cy="3897052"/>
          </a:xfrm>
          <a:prstGeom prst="rect">
            <a:avLst/>
          </a:prstGeom>
        </p:spPr>
      </p:pic>
      <p:pic>
        <p:nvPicPr>
          <p:cNvPr id="6" name="Graphique 5">
            <a:extLst>
              <a:ext uri="{FF2B5EF4-FFF2-40B4-BE49-F238E27FC236}">
                <a16:creationId xmlns:a16="http://schemas.microsoft.com/office/drawing/2014/main" id="{8BF890F3-B7E6-3104-9679-D2CB74605739}"/>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31624" b="35161"/>
          <a:stretch/>
        </p:blipFill>
        <p:spPr>
          <a:xfrm rot="5400000">
            <a:off x="1017565" y="1655348"/>
            <a:ext cx="4185085" cy="6220219"/>
          </a:xfrm>
          <a:prstGeom prst="rect">
            <a:avLst/>
          </a:prstGeom>
        </p:spPr>
      </p:pic>
      <p:sp>
        <p:nvSpPr>
          <p:cNvPr id="4" name="Titre 3">
            <a:extLst>
              <a:ext uri="{FF2B5EF4-FFF2-40B4-BE49-F238E27FC236}">
                <a16:creationId xmlns:a16="http://schemas.microsoft.com/office/drawing/2014/main" id="{08CA83C8-8307-93F1-A6CB-8FF707129868}"/>
              </a:ext>
            </a:extLst>
          </p:cNvPr>
          <p:cNvSpPr>
            <a:spLocks noGrp="1"/>
          </p:cNvSpPr>
          <p:nvPr>
            <p:ph type="ctrTitle"/>
          </p:nvPr>
        </p:nvSpPr>
        <p:spPr>
          <a:xfrm>
            <a:off x="911424" y="4054713"/>
            <a:ext cx="7560000" cy="2077492"/>
          </a:xfrm>
        </p:spPr>
        <p:txBody>
          <a:bodyPr/>
          <a:lstStyle/>
          <a:p>
            <a:r>
              <a:rPr lang="fr-FR" dirty="0" smtClean="0"/>
              <a:t>Télésurveillance de l’Insuffisance cardiaque:</a:t>
            </a:r>
            <a:br>
              <a:rPr lang="fr-FR" dirty="0" smtClean="0"/>
            </a:br>
            <a:r>
              <a:rPr lang="fr-FR" dirty="0" smtClean="0"/>
              <a:t>Les cas difficiles</a:t>
            </a:r>
            <a:endParaRPr lang="fr-FR" dirty="0"/>
          </a:p>
        </p:txBody>
      </p:sp>
      <p:sp>
        <p:nvSpPr>
          <p:cNvPr id="2" name="ZoneTexte 1"/>
          <p:cNvSpPr txBox="1"/>
          <p:nvPr/>
        </p:nvSpPr>
        <p:spPr>
          <a:xfrm>
            <a:off x="767408" y="6381328"/>
            <a:ext cx="2232248" cy="430887"/>
          </a:xfrm>
          <a:prstGeom prst="rect">
            <a:avLst/>
          </a:prstGeom>
          <a:noFill/>
        </p:spPr>
        <p:txBody>
          <a:bodyPr wrap="square" lIns="36000" tIns="0" rIns="36000" bIns="0" rtlCol="0">
            <a:spAutoFit/>
          </a:bodyPr>
          <a:lstStyle/>
          <a:p>
            <a:r>
              <a:rPr lang="fr-FR" sz="1400" dirty="0" smtClean="0"/>
              <a:t>GARDES Marion</a:t>
            </a:r>
          </a:p>
          <a:p>
            <a:r>
              <a:rPr lang="fr-FR" sz="1400" dirty="0" smtClean="0"/>
              <a:t>PABIJAN Gwendoline</a:t>
            </a:r>
          </a:p>
        </p:txBody>
      </p:sp>
      <p:pic>
        <p:nvPicPr>
          <p:cNvPr id="8" name="Image 7"/>
          <p:cNvPicPr>
            <a:picLocks noChangeAspect="1"/>
          </p:cNvPicPr>
          <p:nvPr/>
        </p:nvPicPr>
        <p:blipFill>
          <a:blip r:embed="rId8"/>
          <a:stretch>
            <a:fillRect/>
          </a:stretch>
        </p:blipFill>
        <p:spPr>
          <a:xfrm>
            <a:off x="359008" y="213400"/>
            <a:ext cx="816799" cy="816799"/>
          </a:xfrm>
          <a:prstGeom prst="rect">
            <a:avLst/>
          </a:prstGeom>
        </p:spPr>
      </p:pic>
    </p:spTree>
    <p:extLst>
      <p:ext uri="{BB962C8B-B14F-4D97-AF65-F5344CB8AC3E}">
        <p14:creationId xmlns:p14="http://schemas.microsoft.com/office/powerpoint/2010/main" val="3035239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C8E30A75-264D-F11E-0BF5-885CF92034D6}"/>
              </a:ext>
            </a:extLst>
          </p:cNvPr>
          <p:cNvSpPr>
            <a:spLocks noGrp="1"/>
          </p:cNvSpPr>
          <p:nvPr>
            <p:ph type="title"/>
          </p:nvPr>
        </p:nvSpPr>
        <p:spPr>
          <a:xfrm>
            <a:off x="2459038" y="1192044"/>
            <a:ext cx="7380000" cy="415498"/>
          </a:xfrm>
        </p:spPr>
        <p:txBody>
          <a:bodyPr/>
          <a:lstStyle/>
          <a:p>
            <a:r>
              <a:rPr lang="fr-FR" dirty="0" smtClean="0"/>
              <a:t>Présentation du cas</a:t>
            </a:r>
            <a:endParaRPr lang="fr-FR" dirty="0">
              <a:latin typeface="+mj-lt"/>
            </a:endParaRPr>
          </a:p>
        </p:txBody>
      </p:sp>
      <p:sp>
        <p:nvSpPr>
          <p:cNvPr id="5" name="Espace réservé du numéro de diapositive 4">
            <a:extLst>
              <a:ext uri="{FF2B5EF4-FFF2-40B4-BE49-F238E27FC236}">
                <a16:creationId xmlns:a16="http://schemas.microsoft.com/office/drawing/2014/main" id="{738A881E-B80A-5878-DC06-581A5C569134}"/>
              </a:ext>
            </a:extLst>
          </p:cNvPr>
          <p:cNvSpPr>
            <a:spLocks noGrp="1"/>
          </p:cNvSpPr>
          <p:nvPr>
            <p:ph type="sldNum" sz="quarter" idx="12"/>
          </p:nvPr>
        </p:nvSpPr>
        <p:spPr/>
        <p:txBody>
          <a:bodyPr/>
          <a:lstStyle/>
          <a:p>
            <a:fld id="{E8C60506-5BE4-4453-AE4B-F0F5E69C63A6}" type="slidenum">
              <a:rPr lang="fr-FR" smtClean="0"/>
              <a:pPr/>
              <a:t>10</a:t>
            </a:fld>
            <a:endParaRPr lang="fr-FR"/>
          </a:p>
        </p:txBody>
      </p:sp>
      <p:sp>
        <p:nvSpPr>
          <p:cNvPr id="12" name="Espace réservé du texte 11">
            <a:extLst>
              <a:ext uri="{FF2B5EF4-FFF2-40B4-BE49-F238E27FC236}">
                <a16:creationId xmlns:a16="http://schemas.microsoft.com/office/drawing/2014/main" id="{605A600B-AD4C-0104-3ECC-D3FD7538C7AA}"/>
              </a:ext>
            </a:extLst>
          </p:cNvPr>
          <p:cNvSpPr>
            <a:spLocks noGrp="1"/>
          </p:cNvSpPr>
          <p:nvPr>
            <p:ph sz="quarter" idx="13"/>
          </p:nvPr>
        </p:nvSpPr>
        <p:spPr>
          <a:xfrm>
            <a:off x="2459038" y="1952625"/>
            <a:ext cx="7380000" cy="446276"/>
          </a:xfrm>
        </p:spPr>
        <p:txBody>
          <a:bodyPr/>
          <a:lstStyle/>
          <a:p>
            <a:pPr marL="180000" lvl="2" indent="0">
              <a:buNone/>
            </a:pPr>
            <a:endParaRPr lang="fr-FR" dirty="0"/>
          </a:p>
          <a:p>
            <a:endParaRPr lang="fr-FR" dirty="0"/>
          </a:p>
        </p:txBody>
      </p:sp>
      <p:cxnSp>
        <p:nvCxnSpPr>
          <p:cNvPr id="14" name="Connecteur droit 13">
            <a:extLst>
              <a:ext uri="{FF2B5EF4-FFF2-40B4-BE49-F238E27FC236}">
                <a16:creationId xmlns:a16="http://schemas.microsoft.com/office/drawing/2014/main" id="{41D8B7C4-9FBA-0E1E-E519-EFEA9C00162C}"/>
              </a:ext>
            </a:extLst>
          </p:cNvPr>
          <p:cNvCxnSpPr>
            <a:cxnSpLocks/>
          </p:cNvCxnSpPr>
          <p:nvPr/>
        </p:nvCxnSpPr>
        <p:spPr>
          <a:xfrm>
            <a:off x="2495508" y="1736812"/>
            <a:ext cx="126014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Espace réservé du pied de page 3">
            <a:extLst>
              <a:ext uri="{FF2B5EF4-FFF2-40B4-BE49-F238E27FC236}">
                <a16:creationId xmlns:a16="http://schemas.microsoft.com/office/drawing/2014/main" id="{70A29548-257A-AB08-6FD3-54D8E2EEABE7}"/>
              </a:ext>
            </a:extLst>
          </p:cNvPr>
          <p:cNvSpPr txBox="1">
            <a:spLocks/>
          </p:cNvSpPr>
          <p:nvPr/>
        </p:nvSpPr>
        <p:spPr>
          <a:xfrm>
            <a:off x="1127448" y="609328"/>
            <a:ext cx="6480000" cy="153888"/>
          </a:xfrm>
          <a:prstGeom prst="rect">
            <a:avLst/>
          </a:prstGeom>
        </p:spPr>
        <p:txBody>
          <a:bodyPr vert="horz" lIns="36000" tIns="0" rIns="36000" bIns="0" rtlCol="0" anchor="b">
            <a:spAutoFit/>
          </a:bodyPr>
          <a:lstStyle>
            <a:defPPr>
              <a:defRPr lang="fr-FR"/>
            </a:defPPr>
            <a:lvl1pPr marL="0" algn="l" defTabSz="914400" rtl="0" eaLnBrk="1" latinLnBrk="0" hangingPunct="1">
              <a:lnSpc>
                <a:spcPct val="100000"/>
              </a:lnSpc>
              <a:spcBef>
                <a:spcPts val="0"/>
              </a:spcBef>
              <a:buFontTx/>
              <a:buNone/>
              <a:defRPr sz="1000" kern="1200" cap="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Télésurveillance de l’IC: Les cas difficiles- </a:t>
            </a:r>
            <a:r>
              <a:rPr lang="fr-FR" dirty="0" smtClean="0">
                <a:latin typeface="+mn-lt"/>
              </a:rPr>
              <a:t>L’Adhésion thérapeutique</a:t>
            </a:r>
            <a:endParaRPr lang="fr-FR" dirty="0">
              <a:latin typeface="+mn-lt"/>
            </a:endParaRPr>
          </a:p>
        </p:txBody>
      </p:sp>
      <p:pic>
        <p:nvPicPr>
          <p:cNvPr id="8" name="RAC 1">
            <a:hlinkClick r:id="" action="ppaction://media"/>
            <a:extLst>
              <a:ext uri="{FF2B5EF4-FFF2-40B4-BE49-F238E27FC236}">
                <a16:creationId xmlns:a16="http://schemas.microsoft.com/office/drawing/2014/main" id="{CCF4D7AE-2803-291D-B0BA-3BC3F02452C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50579" y="1736812"/>
            <a:ext cx="7802563" cy="4389437"/>
          </a:xfrm>
          <a:prstGeom prst="rect">
            <a:avLst/>
          </a:prstGeom>
        </p:spPr>
      </p:pic>
    </p:spTree>
    <p:extLst>
      <p:ext uri="{BB962C8B-B14F-4D97-AF65-F5344CB8AC3E}">
        <p14:creationId xmlns:p14="http://schemas.microsoft.com/office/powerpoint/2010/main" val="5614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8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7174" y="3861048"/>
            <a:ext cx="2828520" cy="1881375"/>
          </a:xfrm>
          <a:prstGeom prst="rect">
            <a:avLst/>
          </a:prstGeom>
        </p:spPr>
      </p:pic>
      <p:sp>
        <p:nvSpPr>
          <p:cNvPr id="11" name="Titre 10">
            <a:extLst>
              <a:ext uri="{FF2B5EF4-FFF2-40B4-BE49-F238E27FC236}">
                <a16:creationId xmlns:a16="http://schemas.microsoft.com/office/drawing/2014/main" id="{C8E30A75-264D-F11E-0BF5-885CF92034D6}"/>
              </a:ext>
            </a:extLst>
          </p:cNvPr>
          <p:cNvSpPr>
            <a:spLocks noGrp="1"/>
          </p:cNvSpPr>
          <p:nvPr>
            <p:ph type="title"/>
          </p:nvPr>
        </p:nvSpPr>
        <p:spPr>
          <a:xfrm>
            <a:off x="2421658" y="1104546"/>
            <a:ext cx="7380000" cy="415498"/>
          </a:xfrm>
        </p:spPr>
        <p:txBody>
          <a:bodyPr/>
          <a:lstStyle/>
          <a:p>
            <a:r>
              <a:rPr lang="fr-FR" dirty="0" smtClean="0"/>
              <a:t>Présentation du cas</a:t>
            </a:r>
            <a:endParaRPr lang="fr-FR" dirty="0">
              <a:latin typeface="+mj-lt"/>
            </a:endParaRPr>
          </a:p>
        </p:txBody>
      </p:sp>
      <p:sp>
        <p:nvSpPr>
          <p:cNvPr id="5" name="Espace réservé du numéro de diapositive 4">
            <a:extLst>
              <a:ext uri="{FF2B5EF4-FFF2-40B4-BE49-F238E27FC236}">
                <a16:creationId xmlns:a16="http://schemas.microsoft.com/office/drawing/2014/main" id="{738A881E-B80A-5878-DC06-581A5C569134}"/>
              </a:ext>
            </a:extLst>
          </p:cNvPr>
          <p:cNvSpPr>
            <a:spLocks noGrp="1"/>
          </p:cNvSpPr>
          <p:nvPr>
            <p:ph type="sldNum" sz="quarter" idx="12"/>
          </p:nvPr>
        </p:nvSpPr>
        <p:spPr/>
        <p:txBody>
          <a:bodyPr/>
          <a:lstStyle/>
          <a:p>
            <a:fld id="{E8C60506-5BE4-4453-AE4B-F0F5E69C63A6}" type="slidenum">
              <a:rPr lang="fr-FR" smtClean="0"/>
              <a:pPr/>
              <a:t>11</a:t>
            </a:fld>
            <a:endParaRPr lang="fr-FR"/>
          </a:p>
        </p:txBody>
      </p:sp>
      <p:cxnSp>
        <p:nvCxnSpPr>
          <p:cNvPr id="14" name="Connecteur droit 13">
            <a:extLst>
              <a:ext uri="{FF2B5EF4-FFF2-40B4-BE49-F238E27FC236}">
                <a16:creationId xmlns:a16="http://schemas.microsoft.com/office/drawing/2014/main" id="{41D8B7C4-9FBA-0E1E-E519-EFEA9C00162C}"/>
              </a:ext>
            </a:extLst>
          </p:cNvPr>
          <p:cNvCxnSpPr>
            <a:cxnSpLocks/>
          </p:cNvCxnSpPr>
          <p:nvPr/>
        </p:nvCxnSpPr>
        <p:spPr>
          <a:xfrm>
            <a:off x="2495508" y="1628800"/>
            <a:ext cx="126014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Espace réservé du pied de page 3">
            <a:extLst>
              <a:ext uri="{FF2B5EF4-FFF2-40B4-BE49-F238E27FC236}">
                <a16:creationId xmlns:a16="http://schemas.microsoft.com/office/drawing/2014/main" id="{70A29548-257A-AB08-6FD3-54D8E2EEABE7}"/>
              </a:ext>
            </a:extLst>
          </p:cNvPr>
          <p:cNvSpPr txBox="1">
            <a:spLocks/>
          </p:cNvSpPr>
          <p:nvPr/>
        </p:nvSpPr>
        <p:spPr>
          <a:xfrm>
            <a:off x="1127448" y="609328"/>
            <a:ext cx="6480000" cy="153888"/>
          </a:xfrm>
          <a:prstGeom prst="rect">
            <a:avLst/>
          </a:prstGeom>
        </p:spPr>
        <p:txBody>
          <a:bodyPr vert="horz" lIns="36000" tIns="0" rIns="36000" bIns="0" rtlCol="0" anchor="b">
            <a:spAutoFit/>
          </a:bodyPr>
          <a:lstStyle>
            <a:defPPr>
              <a:defRPr lang="fr-FR"/>
            </a:defPPr>
            <a:lvl1pPr marL="0" algn="l" defTabSz="914400" rtl="0" eaLnBrk="1" latinLnBrk="0" hangingPunct="1">
              <a:lnSpc>
                <a:spcPct val="100000"/>
              </a:lnSpc>
              <a:spcBef>
                <a:spcPts val="0"/>
              </a:spcBef>
              <a:buFontTx/>
              <a:buNone/>
              <a:defRPr sz="1000" kern="1200" cap="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Télésurveillance de l’IC: Les cas difficiles- </a:t>
            </a:r>
            <a:r>
              <a:rPr lang="fr-FR" dirty="0" smtClean="0">
                <a:latin typeface="+mn-lt"/>
              </a:rPr>
              <a:t>L’Adhésion thérapeutique</a:t>
            </a:r>
            <a:endParaRPr lang="fr-FR" dirty="0">
              <a:latin typeface="+mn-lt"/>
            </a:endParaRPr>
          </a:p>
        </p:txBody>
      </p:sp>
      <p:pic>
        <p:nvPicPr>
          <p:cNvPr id="8" name="Image 7">
            <a:extLst>
              <a:ext uri="{FF2B5EF4-FFF2-40B4-BE49-F238E27FC236}">
                <a16:creationId xmlns:a16="http://schemas.microsoft.com/office/drawing/2014/main" id="{56E41B7D-2DCB-4A48-BC52-08DE5954BD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622" y="2001810"/>
            <a:ext cx="4235912" cy="1323723"/>
          </a:xfrm>
          <a:prstGeom prst="rect">
            <a:avLst/>
          </a:prstGeom>
        </p:spPr>
      </p:pic>
      <p:graphicFrame>
        <p:nvGraphicFramePr>
          <p:cNvPr id="3" name="Diagramme 2"/>
          <p:cNvGraphicFramePr/>
          <p:nvPr>
            <p:extLst>
              <p:ext uri="{D42A27DB-BD31-4B8C-83A1-F6EECF244321}">
                <p14:modId xmlns:p14="http://schemas.microsoft.com/office/powerpoint/2010/main" val="1156208485"/>
              </p:ext>
            </p:extLst>
          </p:nvPr>
        </p:nvGraphicFramePr>
        <p:xfrm>
          <a:off x="4673121" y="1001884"/>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95403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C8E30A75-264D-F11E-0BF5-885CF92034D6}"/>
              </a:ext>
            </a:extLst>
          </p:cNvPr>
          <p:cNvSpPr>
            <a:spLocks noGrp="1"/>
          </p:cNvSpPr>
          <p:nvPr>
            <p:ph type="title"/>
          </p:nvPr>
        </p:nvSpPr>
        <p:spPr>
          <a:xfrm>
            <a:off x="8311388" y="813326"/>
            <a:ext cx="3384376" cy="415498"/>
          </a:xfrm>
        </p:spPr>
        <p:txBody>
          <a:bodyPr/>
          <a:lstStyle/>
          <a:p>
            <a:r>
              <a:rPr lang="fr-FR" dirty="0" smtClean="0"/>
              <a:t>ETE 2024</a:t>
            </a:r>
            <a:endParaRPr lang="fr-FR" dirty="0">
              <a:latin typeface="+mj-lt"/>
            </a:endParaRPr>
          </a:p>
        </p:txBody>
      </p:sp>
      <p:sp>
        <p:nvSpPr>
          <p:cNvPr id="5" name="Espace réservé du numéro de diapositive 4">
            <a:extLst>
              <a:ext uri="{FF2B5EF4-FFF2-40B4-BE49-F238E27FC236}">
                <a16:creationId xmlns:a16="http://schemas.microsoft.com/office/drawing/2014/main" id="{738A881E-B80A-5878-DC06-581A5C569134}"/>
              </a:ext>
            </a:extLst>
          </p:cNvPr>
          <p:cNvSpPr>
            <a:spLocks noGrp="1"/>
          </p:cNvSpPr>
          <p:nvPr>
            <p:ph type="sldNum" sz="quarter" idx="12"/>
          </p:nvPr>
        </p:nvSpPr>
        <p:spPr/>
        <p:txBody>
          <a:bodyPr/>
          <a:lstStyle/>
          <a:p>
            <a:fld id="{E8C60506-5BE4-4453-AE4B-F0F5E69C63A6}" type="slidenum">
              <a:rPr lang="fr-FR" smtClean="0"/>
              <a:pPr/>
              <a:t>12</a:t>
            </a:fld>
            <a:endParaRPr lang="fr-FR"/>
          </a:p>
        </p:txBody>
      </p:sp>
      <p:sp>
        <p:nvSpPr>
          <p:cNvPr id="12" name="Espace réservé du texte 11">
            <a:extLst>
              <a:ext uri="{FF2B5EF4-FFF2-40B4-BE49-F238E27FC236}">
                <a16:creationId xmlns:a16="http://schemas.microsoft.com/office/drawing/2014/main" id="{605A600B-AD4C-0104-3ECC-D3FD7538C7AA}"/>
              </a:ext>
            </a:extLst>
          </p:cNvPr>
          <p:cNvSpPr>
            <a:spLocks noGrp="1"/>
          </p:cNvSpPr>
          <p:nvPr>
            <p:ph type="body" sz="quarter" idx="13"/>
          </p:nvPr>
        </p:nvSpPr>
        <p:spPr>
          <a:xfrm>
            <a:off x="8015536" y="1944381"/>
            <a:ext cx="4176464" cy="1862048"/>
          </a:xfrm>
        </p:spPr>
        <p:txBody>
          <a:bodyPr/>
          <a:lstStyle/>
          <a:p>
            <a:r>
              <a:rPr lang="fr-FR" dirty="0" smtClean="0"/>
              <a:t>Point de vu cardiologique</a:t>
            </a:r>
            <a:endParaRPr lang="fr-FR" dirty="0"/>
          </a:p>
          <a:p>
            <a:pPr lvl="1"/>
            <a:r>
              <a:rPr lang="fr-FR" dirty="0" smtClean="0"/>
              <a:t>Contrôle ETT : </a:t>
            </a:r>
            <a:r>
              <a:rPr lang="fr-FR" dirty="0"/>
              <a:t>Rétrécissement </a:t>
            </a:r>
            <a:r>
              <a:rPr lang="fr-FR" dirty="0" smtClean="0"/>
              <a:t>aortique </a:t>
            </a:r>
            <a:r>
              <a:rPr lang="fr-FR" dirty="0"/>
              <a:t>sévère en </a:t>
            </a:r>
            <a:r>
              <a:rPr lang="fr-FR" dirty="0" smtClean="0"/>
              <a:t>attente d'évaluation pancréatique </a:t>
            </a:r>
            <a:r>
              <a:rPr lang="fr-FR" dirty="0"/>
              <a:t>et </a:t>
            </a:r>
            <a:r>
              <a:rPr lang="fr-FR" dirty="0" smtClean="0"/>
              <a:t>neuro-interventionnelle </a:t>
            </a:r>
          </a:p>
          <a:p>
            <a:pPr lvl="1"/>
            <a:r>
              <a:rPr lang="fr-FR" dirty="0"/>
              <a:t>Traitement cardiologique inchangé</a:t>
            </a:r>
          </a:p>
          <a:p>
            <a:pPr lvl="1"/>
            <a:r>
              <a:rPr lang="fr-FR" dirty="0" smtClean="0"/>
              <a:t>Poids stable malgré instabilité sur la balance</a:t>
            </a:r>
            <a:endParaRPr lang="fr-FR" dirty="0"/>
          </a:p>
          <a:p>
            <a:pPr marL="0" lvl="1" indent="0">
              <a:buNone/>
            </a:pPr>
            <a:endParaRPr lang="fr-FR" dirty="0"/>
          </a:p>
          <a:p>
            <a:endParaRPr lang="fr-FR" dirty="0"/>
          </a:p>
        </p:txBody>
      </p:sp>
      <p:cxnSp>
        <p:nvCxnSpPr>
          <p:cNvPr id="14" name="Connecteur droit 13">
            <a:extLst>
              <a:ext uri="{FF2B5EF4-FFF2-40B4-BE49-F238E27FC236}">
                <a16:creationId xmlns:a16="http://schemas.microsoft.com/office/drawing/2014/main" id="{41D8B7C4-9FBA-0E1E-E519-EFEA9C00162C}"/>
              </a:ext>
            </a:extLst>
          </p:cNvPr>
          <p:cNvCxnSpPr/>
          <p:nvPr/>
        </p:nvCxnSpPr>
        <p:spPr>
          <a:xfrm>
            <a:off x="8400256" y="1262524"/>
            <a:ext cx="126014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Graphique 15">
            <a:extLst>
              <a:ext uri="{FF2B5EF4-FFF2-40B4-BE49-F238E27FC236}">
                <a16:creationId xmlns:a16="http://schemas.microsoft.com/office/drawing/2014/main" id="{30D04C82-E5E8-C953-A882-6E47E28088E1}"/>
              </a:ext>
            </a:extLst>
          </p:cNvPr>
          <p:cNvSpPr/>
          <p:nvPr/>
        </p:nvSpPr>
        <p:spPr>
          <a:xfrm rot="5400000">
            <a:off x="146" y="3982870"/>
            <a:ext cx="2002267" cy="2002560"/>
          </a:xfrm>
          <a:custGeom>
            <a:avLst/>
            <a:gdLst>
              <a:gd name="connsiteX0" fmla="*/ 0 w 2002267"/>
              <a:gd name="connsiteY0" fmla="*/ 0 h 2002560"/>
              <a:gd name="connsiteX1" fmla="*/ 0 w 2002267"/>
              <a:gd name="connsiteY1" fmla="*/ 1158470 h 2002560"/>
              <a:gd name="connsiteX2" fmla="*/ 843798 w 2002267"/>
              <a:gd name="connsiteY2" fmla="*/ 2002560 h 2002560"/>
              <a:gd name="connsiteX3" fmla="*/ 2002268 w 2002267"/>
              <a:gd name="connsiteY3" fmla="*/ 2002560 h 2002560"/>
              <a:gd name="connsiteX4" fmla="*/ 0 w 2002267"/>
              <a:gd name="connsiteY4" fmla="*/ 0 h 2002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267" h="2002560">
                <a:moveTo>
                  <a:pt x="0" y="0"/>
                </a:moveTo>
                <a:lnTo>
                  <a:pt x="0" y="1158470"/>
                </a:lnTo>
                <a:cubicBezTo>
                  <a:pt x="465433" y="1158470"/>
                  <a:pt x="843798" y="1537127"/>
                  <a:pt x="843798" y="2002560"/>
                </a:cubicBezTo>
                <a:lnTo>
                  <a:pt x="2002268" y="2002560"/>
                </a:lnTo>
                <a:cubicBezTo>
                  <a:pt x="2002560" y="898435"/>
                  <a:pt x="1104125" y="0"/>
                  <a:pt x="0" y="0"/>
                </a:cubicBezTo>
                <a:close/>
              </a:path>
            </a:pathLst>
          </a:custGeom>
          <a:solidFill>
            <a:schemeClr val="accent2">
              <a:alpha val="80000"/>
            </a:schemeClr>
          </a:solidFill>
          <a:ln w="29127" cap="flat">
            <a:noFill/>
            <a:prstDash val="solid"/>
            <a:miter/>
          </a:ln>
        </p:spPr>
        <p:txBody>
          <a:bodyPr rtlCol="0" anchor="ctr"/>
          <a:lstStyle/>
          <a:p>
            <a:endParaRPr lang="fr-FR"/>
          </a:p>
        </p:txBody>
      </p:sp>
      <p:sp>
        <p:nvSpPr>
          <p:cNvPr id="9" name="Espace réservé du pied de page 3">
            <a:extLst>
              <a:ext uri="{FF2B5EF4-FFF2-40B4-BE49-F238E27FC236}">
                <a16:creationId xmlns:a16="http://schemas.microsoft.com/office/drawing/2014/main" id="{70A29548-257A-AB08-6FD3-54D8E2EEABE7}"/>
              </a:ext>
            </a:extLst>
          </p:cNvPr>
          <p:cNvSpPr txBox="1">
            <a:spLocks/>
          </p:cNvSpPr>
          <p:nvPr/>
        </p:nvSpPr>
        <p:spPr>
          <a:xfrm>
            <a:off x="1063209" y="626685"/>
            <a:ext cx="6480000" cy="153888"/>
          </a:xfrm>
          <a:prstGeom prst="rect">
            <a:avLst/>
          </a:prstGeom>
        </p:spPr>
        <p:txBody>
          <a:bodyPr vert="horz" lIns="36000" tIns="0" rIns="36000" bIns="0" rtlCol="0" anchor="b">
            <a:spAutoFit/>
          </a:bodyPr>
          <a:lstStyle>
            <a:defPPr>
              <a:defRPr lang="fr-FR"/>
            </a:defPPr>
            <a:lvl1pPr marL="0" algn="l" defTabSz="914400" rtl="0" eaLnBrk="1" latinLnBrk="0" hangingPunct="1">
              <a:lnSpc>
                <a:spcPct val="100000"/>
              </a:lnSpc>
              <a:spcBef>
                <a:spcPts val="0"/>
              </a:spcBef>
              <a:buFontTx/>
              <a:buNone/>
              <a:defRPr sz="1000" kern="1200" cap="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Télésurveillance de l’IC: Les cas difficiles- </a:t>
            </a:r>
            <a:r>
              <a:rPr lang="fr-FR" dirty="0" smtClean="0">
                <a:latin typeface="+mn-lt"/>
              </a:rPr>
              <a:t>L’Adhésion thérapeutique</a:t>
            </a:r>
            <a:endParaRPr lang="fr-FR" dirty="0">
              <a:latin typeface="+mn-lt"/>
            </a:endParaRPr>
          </a:p>
        </p:txBody>
      </p:sp>
      <p:pic>
        <p:nvPicPr>
          <p:cNvPr id="6" name="Image 5"/>
          <p:cNvPicPr>
            <a:picLocks noChangeAspect="1"/>
          </p:cNvPicPr>
          <p:nvPr/>
        </p:nvPicPr>
        <p:blipFill>
          <a:blip r:embed="rId3"/>
          <a:stretch>
            <a:fillRect/>
          </a:stretch>
        </p:blipFill>
        <p:spPr>
          <a:xfrm>
            <a:off x="479376" y="1262524"/>
            <a:ext cx="7268589" cy="3010320"/>
          </a:xfrm>
          <a:prstGeom prst="rect">
            <a:avLst/>
          </a:prstGeom>
        </p:spPr>
      </p:pic>
      <p:sp>
        <p:nvSpPr>
          <p:cNvPr id="13" name="Espace réservé du texte 11">
            <a:extLst>
              <a:ext uri="{FF2B5EF4-FFF2-40B4-BE49-F238E27FC236}">
                <a16:creationId xmlns:a16="http://schemas.microsoft.com/office/drawing/2014/main" id="{605A600B-AD4C-0104-3ECC-D3FD7538C7AA}"/>
              </a:ext>
            </a:extLst>
          </p:cNvPr>
          <p:cNvSpPr txBox="1">
            <a:spLocks/>
          </p:cNvSpPr>
          <p:nvPr/>
        </p:nvSpPr>
        <p:spPr>
          <a:xfrm>
            <a:off x="2994049" y="4389521"/>
            <a:ext cx="4176464" cy="2108269"/>
          </a:xfrm>
          <a:prstGeom prst="rect">
            <a:avLst/>
          </a:prstGeom>
        </p:spPr>
        <p:txBody>
          <a:bodyPr vert="horz" wrap="square" lIns="36000" tIns="0" rIns="36000" bIns="0" rtlCol="0">
            <a:spAutoFit/>
          </a:bodyPr>
          <a:lstStyle>
            <a:lvl1pPr marL="0" indent="0" algn="l" defTabSz="914400" rtl="0" eaLnBrk="1" latinLnBrk="0" hangingPunct="1">
              <a:lnSpc>
                <a:spcPct val="100000"/>
              </a:lnSpc>
              <a:spcBef>
                <a:spcPts val="0"/>
              </a:spcBef>
              <a:spcAft>
                <a:spcPts val="600"/>
              </a:spcAft>
              <a:buFontTx/>
              <a:buNone/>
              <a:defRPr sz="1600" kern="1200">
                <a:solidFill>
                  <a:schemeClr val="accent3"/>
                </a:solidFill>
                <a:latin typeface="+mj-lt"/>
                <a:ea typeface="+mn-ea"/>
                <a:cs typeface="+mn-cs"/>
              </a:defRPr>
            </a:lvl1pPr>
            <a:lvl2pPr marL="180000" indent="-180000" algn="l" defTabSz="914400" rtl="0" eaLnBrk="1" latinLnBrk="0" hangingPunct="1">
              <a:lnSpc>
                <a:spcPct val="100000"/>
              </a:lnSpc>
              <a:spcBef>
                <a:spcPts val="0"/>
              </a:spcBef>
              <a:buClr>
                <a:schemeClr val="accent2"/>
              </a:buClr>
              <a:buFont typeface="Wingdings" panose="05000000000000000000" pitchFamily="2" charset="2"/>
              <a:buChar char="l"/>
              <a:defRPr sz="1400" b="1" kern="1200">
                <a:solidFill>
                  <a:schemeClr val="tx1"/>
                </a:solidFill>
                <a:latin typeface="+mn-lt"/>
                <a:ea typeface="+mn-ea"/>
                <a:cs typeface="+mn-cs"/>
              </a:defRPr>
            </a:lvl2pPr>
            <a:lvl3pPr marL="324000" indent="-144000" algn="l" defTabSz="914400" rtl="0" eaLnBrk="1" latinLnBrk="0" hangingPunct="1">
              <a:lnSpc>
                <a:spcPct val="100000"/>
              </a:lnSpc>
              <a:spcBef>
                <a:spcPts val="0"/>
              </a:spcBef>
              <a:buClr>
                <a:schemeClr val="accent3"/>
              </a:buClr>
              <a:buSzPct val="70000"/>
              <a:buFont typeface="Wingdings" panose="05000000000000000000" pitchFamily="2" charset="2"/>
              <a:buChar char="n"/>
              <a:defRPr sz="1300" kern="1200">
                <a:solidFill>
                  <a:schemeClr val="tx1"/>
                </a:solidFill>
                <a:latin typeface="+mn-lt"/>
                <a:ea typeface="+mn-ea"/>
                <a:cs typeface="+mn-cs"/>
              </a:defRPr>
            </a:lvl3pPr>
            <a:lvl4pPr marL="468000" indent="-144000" algn="l" defTabSz="914400" rtl="0" eaLnBrk="1" latinLnBrk="0" hangingPunct="1">
              <a:lnSpc>
                <a:spcPct val="100000"/>
              </a:lnSpc>
              <a:spcBef>
                <a:spcPts val="0"/>
              </a:spcBef>
              <a:buClr>
                <a:schemeClr val="accent2"/>
              </a:buClr>
              <a:buSzPct val="60000"/>
              <a:buFont typeface="Wingdings" panose="05000000000000000000" pitchFamily="2" charset="2"/>
              <a:buChar char="¡"/>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2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smtClean="0"/>
          </a:p>
          <a:p>
            <a:r>
              <a:rPr lang="fr-FR" dirty="0" smtClean="0"/>
              <a:t>2 Chutes mécaniques en Juillet</a:t>
            </a:r>
          </a:p>
          <a:p>
            <a:pPr lvl="1"/>
            <a:r>
              <a:rPr lang="fr-FR" dirty="0" smtClean="0"/>
              <a:t>TC avec PC et station au sol prolongée</a:t>
            </a:r>
          </a:p>
          <a:p>
            <a:pPr lvl="1"/>
            <a:r>
              <a:rPr lang="fr-FR" dirty="0" smtClean="0"/>
              <a:t>Absence de participation cardiologique</a:t>
            </a:r>
          </a:p>
          <a:p>
            <a:pPr lvl="1"/>
            <a:r>
              <a:rPr lang="fr-FR" dirty="0" smtClean="0"/>
              <a:t>Erysipèle sous ATB</a:t>
            </a:r>
          </a:p>
          <a:p>
            <a:pPr lvl="1"/>
            <a:r>
              <a:rPr lang="fr-FR" dirty="0" smtClean="0"/>
              <a:t>Evaluation Gériatrique:</a:t>
            </a:r>
          </a:p>
          <a:p>
            <a:pPr lvl="2"/>
            <a:r>
              <a:rPr lang="fr-FR" dirty="0" smtClean="0"/>
              <a:t>Risque de dénutrition</a:t>
            </a:r>
          </a:p>
          <a:p>
            <a:pPr lvl="2"/>
            <a:r>
              <a:rPr lang="fr-FR" dirty="0" smtClean="0"/>
              <a:t>Contexte social difficile + difficultés financières</a:t>
            </a:r>
          </a:p>
          <a:p>
            <a:pPr lvl="2"/>
            <a:r>
              <a:rPr lang="fr-FR" dirty="0" smtClean="0"/>
              <a:t>Signalement DAC</a:t>
            </a:r>
          </a:p>
        </p:txBody>
      </p:sp>
    </p:spTree>
    <p:extLst>
      <p:ext uri="{BB962C8B-B14F-4D97-AF65-F5344CB8AC3E}">
        <p14:creationId xmlns:p14="http://schemas.microsoft.com/office/powerpoint/2010/main" val="635264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8C60506-5BE4-4453-AE4B-F0F5E69C63A6}" type="slidenum">
              <a:rPr lang="fr-FR" smtClean="0"/>
              <a:pPr/>
              <a:t>13</a:t>
            </a:fld>
            <a:endParaRPr lang="fr-F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91" y="2132856"/>
            <a:ext cx="10752119" cy="2232248"/>
          </a:xfrm>
          <a:prstGeom prst="rect">
            <a:avLst/>
          </a:prstGeom>
        </p:spPr>
      </p:pic>
      <p:sp>
        <p:nvSpPr>
          <p:cNvPr id="8" name="Titre 10">
            <a:extLst>
              <a:ext uri="{FF2B5EF4-FFF2-40B4-BE49-F238E27FC236}">
                <a16:creationId xmlns:a16="http://schemas.microsoft.com/office/drawing/2014/main" id="{C8E30A75-264D-F11E-0BF5-885CF92034D6}"/>
              </a:ext>
            </a:extLst>
          </p:cNvPr>
          <p:cNvSpPr>
            <a:spLocks noGrp="1"/>
          </p:cNvSpPr>
          <p:nvPr>
            <p:ph type="title"/>
          </p:nvPr>
        </p:nvSpPr>
        <p:spPr>
          <a:xfrm>
            <a:off x="8470520" y="325378"/>
            <a:ext cx="3384376" cy="415498"/>
          </a:xfrm>
        </p:spPr>
        <p:txBody>
          <a:bodyPr/>
          <a:lstStyle/>
          <a:p>
            <a:r>
              <a:rPr lang="fr-FR" dirty="0" smtClean="0"/>
              <a:t>SEPTEMBRE 2024</a:t>
            </a:r>
            <a:endParaRPr lang="fr-FR" dirty="0">
              <a:latin typeface="+mj-lt"/>
            </a:endParaRPr>
          </a:p>
        </p:txBody>
      </p:sp>
      <p:cxnSp>
        <p:nvCxnSpPr>
          <p:cNvPr id="9" name="Connecteur droit 8">
            <a:extLst>
              <a:ext uri="{FF2B5EF4-FFF2-40B4-BE49-F238E27FC236}">
                <a16:creationId xmlns:a16="http://schemas.microsoft.com/office/drawing/2014/main" id="{41D8B7C4-9FBA-0E1E-E519-EFEA9C00162C}"/>
              </a:ext>
            </a:extLst>
          </p:cNvPr>
          <p:cNvCxnSpPr/>
          <p:nvPr/>
        </p:nvCxnSpPr>
        <p:spPr>
          <a:xfrm>
            <a:off x="8499224" y="777743"/>
            <a:ext cx="126014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Espace réservé du pied de page 3">
            <a:extLst>
              <a:ext uri="{FF2B5EF4-FFF2-40B4-BE49-F238E27FC236}">
                <a16:creationId xmlns:a16="http://schemas.microsoft.com/office/drawing/2014/main" id="{70A29548-257A-AB08-6FD3-54D8E2EEABE7}"/>
              </a:ext>
            </a:extLst>
          </p:cNvPr>
          <p:cNvSpPr txBox="1">
            <a:spLocks/>
          </p:cNvSpPr>
          <p:nvPr/>
        </p:nvSpPr>
        <p:spPr>
          <a:xfrm>
            <a:off x="1127448" y="586988"/>
            <a:ext cx="6480000" cy="153888"/>
          </a:xfrm>
          <a:prstGeom prst="rect">
            <a:avLst/>
          </a:prstGeom>
        </p:spPr>
        <p:txBody>
          <a:bodyPr vert="horz" lIns="36000" tIns="0" rIns="36000" bIns="0" rtlCol="0" anchor="b">
            <a:spAutoFit/>
          </a:bodyPr>
          <a:lstStyle>
            <a:defPPr>
              <a:defRPr lang="fr-FR"/>
            </a:defPPr>
            <a:lvl1pPr marL="0" algn="l" defTabSz="914400" rtl="0" eaLnBrk="1" latinLnBrk="0" hangingPunct="1">
              <a:lnSpc>
                <a:spcPct val="100000"/>
              </a:lnSpc>
              <a:spcBef>
                <a:spcPts val="0"/>
              </a:spcBef>
              <a:buFontTx/>
              <a:buNone/>
              <a:defRPr sz="1000" kern="1200" cap="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Télésurveillance de l’IC: Les cas difficiles- </a:t>
            </a:r>
            <a:r>
              <a:rPr lang="fr-FR" dirty="0" smtClean="0">
                <a:latin typeface="+mn-lt"/>
              </a:rPr>
              <a:t>L’Adhésion thérapeutique</a:t>
            </a:r>
            <a:endParaRPr lang="fr-FR" dirty="0">
              <a:latin typeface="+mn-lt"/>
            </a:endParaRPr>
          </a:p>
        </p:txBody>
      </p:sp>
      <p:sp>
        <p:nvSpPr>
          <p:cNvPr id="11" name="ZoneTexte 10"/>
          <p:cNvSpPr txBox="1"/>
          <p:nvPr/>
        </p:nvSpPr>
        <p:spPr>
          <a:xfrm>
            <a:off x="2279576" y="4679866"/>
            <a:ext cx="5688632" cy="1077218"/>
          </a:xfrm>
          <a:prstGeom prst="rect">
            <a:avLst/>
          </a:prstGeom>
          <a:noFill/>
        </p:spPr>
        <p:txBody>
          <a:bodyPr wrap="square" lIns="36000" tIns="0" rIns="36000" bIns="0" rtlCol="0">
            <a:spAutoFit/>
          </a:bodyPr>
          <a:lstStyle/>
          <a:p>
            <a:r>
              <a:rPr lang="fr-FR" sz="1600" dirty="0" smtClean="0">
                <a:solidFill>
                  <a:schemeClr val="accent3"/>
                </a:solidFill>
                <a:latin typeface="+mj-lt"/>
              </a:rPr>
              <a:t>Contexte global</a:t>
            </a:r>
          </a:p>
          <a:p>
            <a:endParaRPr lang="fr-FR" sz="1200" dirty="0">
              <a:solidFill>
                <a:schemeClr val="accent3"/>
              </a:solidFill>
              <a:latin typeface="+mj-lt"/>
            </a:endParaRPr>
          </a:p>
          <a:p>
            <a:pPr marL="180000" lvl="1" indent="-180000">
              <a:buClr>
                <a:schemeClr val="accent1"/>
              </a:buClr>
              <a:buFont typeface="Wingdings" panose="05000000000000000000" pitchFamily="2" charset="2"/>
              <a:buChar char="l"/>
            </a:pPr>
            <a:r>
              <a:rPr lang="fr-FR" sz="1400" b="1" dirty="0"/>
              <a:t>Contexte social toujours difficile avec logement insalubre</a:t>
            </a:r>
          </a:p>
          <a:p>
            <a:pPr marL="180000" lvl="1" indent="-180000">
              <a:buClr>
                <a:schemeClr val="accent1"/>
              </a:buClr>
              <a:buFont typeface="Wingdings" panose="05000000000000000000" pitchFamily="2" charset="2"/>
              <a:buChar char="l"/>
            </a:pPr>
            <a:r>
              <a:rPr lang="fr-FR" sz="1400" b="1" dirty="0"/>
              <a:t>Nouvelle chute avec station au sol </a:t>
            </a:r>
            <a:r>
              <a:rPr lang="fr-FR" sz="1400" b="1" dirty="0" smtClean="0"/>
              <a:t>prolongée avec refus de prise en charge</a:t>
            </a:r>
            <a:endParaRPr lang="fr-FR" sz="1400" b="1" dirty="0"/>
          </a:p>
        </p:txBody>
      </p:sp>
    </p:spTree>
    <p:extLst>
      <p:ext uri="{BB962C8B-B14F-4D97-AF65-F5344CB8AC3E}">
        <p14:creationId xmlns:p14="http://schemas.microsoft.com/office/powerpoint/2010/main" val="701887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C8E30A75-264D-F11E-0BF5-885CF92034D6}"/>
              </a:ext>
            </a:extLst>
          </p:cNvPr>
          <p:cNvSpPr>
            <a:spLocks noGrp="1"/>
          </p:cNvSpPr>
          <p:nvPr>
            <p:ph type="title"/>
          </p:nvPr>
        </p:nvSpPr>
        <p:spPr>
          <a:xfrm>
            <a:off x="8311388" y="306179"/>
            <a:ext cx="3384376" cy="415498"/>
          </a:xfrm>
        </p:spPr>
        <p:txBody>
          <a:bodyPr/>
          <a:lstStyle/>
          <a:p>
            <a:r>
              <a:rPr lang="fr-FR" dirty="0" smtClean="0"/>
              <a:t>SEPTEMBRE 2024</a:t>
            </a:r>
            <a:endParaRPr lang="fr-FR" dirty="0">
              <a:latin typeface="+mj-lt"/>
            </a:endParaRPr>
          </a:p>
        </p:txBody>
      </p:sp>
      <p:sp>
        <p:nvSpPr>
          <p:cNvPr id="5" name="Espace réservé du numéro de diapositive 4">
            <a:extLst>
              <a:ext uri="{FF2B5EF4-FFF2-40B4-BE49-F238E27FC236}">
                <a16:creationId xmlns:a16="http://schemas.microsoft.com/office/drawing/2014/main" id="{738A881E-B80A-5878-DC06-581A5C569134}"/>
              </a:ext>
            </a:extLst>
          </p:cNvPr>
          <p:cNvSpPr>
            <a:spLocks noGrp="1"/>
          </p:cNvSpPr>
          <p:nvPr>
            <p:ph type="sldNum" sz="quarter" idx="12"/>
          </p:nvPr>
        </p:nvSpPr>
        <p:spPr/>
        <p:txBody>
          <a:bodyPr/>
          <a:lstStyle/>
          <a:p>
            <a:fld id="{E8C60506-5BE4-4453-AE4B-F0F5E69C63A6}" type="slidenum">
              <a:rPr lang="fr-FR" smtClean="0"/>
              <a:pPr/>
              <a:t>14</a:t>
            </a:fld>
            <a:endParaRPr lang="fr-FR"/>
          </a:p>
        </p:txBody>
      </p:sp>
      <p:cxnSp>
        <p:nvCxnSpPr>
          <p:cNvPr id="14" name="Connecteur droit 13">
            <a:extLst>
              <a:ext uri="{FF2B5EF4-FFF2-40B4-BE49-F238E27FC236}">
                <a16:creationId xmlns:a16="http://schemas.microsoft.com/office/drawing/2014/main" id="{41D8B7C4-9FBA-0E1E-E519-EFEA9C00162C}"/>
              </a:ext>
            </a:extLst>
          </p:cNvPr>
          <p:cNvCxnSpPr/>
          <p:nvPr/>
        </p:nvCxnSpPr>
        <p:spPr>
          <a:xfrm>
            <a:off x="8499224" y="787875"/>
            <a:ext cx="126014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Graphique 15">
            <a:extLst>
              <a:ext uri="{FF2B5EF4-FFF2-40B4-BE49-F238E27FC236}">
                <a16:creationId xmlns:a16="http://schemas.microsoft.com/office/drawing/2014/main" id="{30D04C82-E5E8-C953-A882-6E47E28088E1}"/>
              </a:ext>
            </a:extLst>
          </p:cNvPr>
          <p:cNvSpPr/>
          <p:nvPr/>
        </p:nvSpPr>
        <p:spPr>
          <a:xfrm rot="5400000">
            <a:off x="146" y="3982870"/>
            <a:ext cx="2002267" cy="2002560"/>
          </a:xfrm>
          <a:custGeom>
            <a:avLst/>
            <a:gdLst>
              <a:gd name="connsiteX0" fmla="*/ 0 w 2002267"/>
              <a:gd name="connsiteY0" fmla="*/ 0 h 2002560"/>
              <a:gd name="connsiteX1" fmla="*/ 0 w 2002267"/>
              <a:gd name="connsiteY1" fmla="*/ 1158470 h 2002560"/>
              <a:gd name="connsiteX2" fmla="*/ 843798 w 2002267"/>
              <a:gd name="connsiteY2" fmla="*/ 2002560 h 2002560"/>
              <a:gd name="connsiteX3" fmla="*/ 2002268 w 2002267"/>
              <a:gd name="connsiteY3" fmla="*/ 2002560 h 2002560"/>
              <a:gd name="connsiteX4" fmla="*/ 0 w 2002267"/>
              <a:gd name="connsiteY4" fmla="*/ 0 h 2002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267" h="2002560">
                <a:moveTo>
                  <a:pt x="0" y="0"/>
                </a:moveTo>
                <a:lnTo>
                  <a:pt x="0" y="1158470"/>
                </a:lnTo>
                <a:cubicBezTo>
                  <a:pt x="465433" y="1158470"/>
                  <a:pt x="843798" y="1537127"/>
                  <a:pt x="843798" y="2002560"/>
                </a:cubicBezTo>
                <a:lnTo>
                  <a:pt x="2002268" y="2002560"/>
                </a:lnTo>
                <a:cubicBezTo>
                  <a:pt x="2002560" y="898435"/>
                  <a:pt x="1104125" y="0"/>
                  <a:pt x="0" y="0"/>
                </a:cubicBezTo>
                <a:close/>
              </a:path>
            </a:pathLst>
          </a:custGeom>
          <a:solidFill>
            <a:schemeClr val="accent2">
              <a:alpha val="80000"/>
            </a:schemeClr>
          </a:solidFill>
          <a:ln w="29127" cap="flat">
            <a:noFill/>
            <a:prstDash val="solid"/>
            <a:miter/>
          </a:ln>
        </p:spPr>
        <p:txBody>
          <a:bodyPr rtlCol="0" anchor="ctr"/>
          <a:lstStyle/>
          <a:p>
            <a:endParaRPr lang="fr-FR"/>
          </a:p>
        </p:txBody>
      </p:sp>
      <p:sp>
        <p:nvSpPr>
          <p:cNvPr id="9" name="Espace réservé du pied de page 3">
            <a:extLst>
              <a:ext uri="{FF2B5EF4-FFF2-40B4-BE49-F238E27FC236}">
                <a16:creationId xmlns:a16="http://schemas.microsoft.com/office/drawing/2014/main" id="{70A29548-257A-AB08-6FD3-54D8E2EEABE7}"/>
              </a:ext>
            </a:extLst>
          </p:cNvPr>
          <p:cNvSpPr txBox="1">
            <a:spLocks/>
          </p:cNvSpPr>
          <p:nvPr/>
        </p:nvSpPr>
        <p:spPr>
          <a:xfrm>
            <a:off x="1063209" y="626685"/>
            <a:ext cx="6480000" cy="153888"/>
          </a:xfrm>
          <a:prstGeom prst="rect">
            <a:avLst/>
          </a:prstGeom>
        </p:spPr>
        <p:txBody>
          <a:bodyPr vert="horz" lIns="36000" tIns="0" rIns="36000" bIns="0" rtlCol="0" anchor="b">
            <a:spAutoFit/>
          </a:bodyPr>
          <a:lstStyle>
            <a:defPPr>
              <a:defRPr lang="fr-FR"/>
            </a:defPPr>
            <a:lvl1pPr marL="0" algn="l" defTabSz="914400" rtl="0" eaLnBrk="1" latinLnBrk="0" hangingPunct="1">
              <a:lnSpc>
                <a:spcPct val="100000"/>
              </a:lnSpc>
              <a:spcBef>
                <a:spcPts val="0"/>
              </a:spcBef>
              <a:buFontTx/>
              <a:buNone/>
              <a:defRPr sz="1000" kern="1200" cap="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Télésurveillance de l’IC: Les cas difficiles- </a:t>
            </a:r>
            <a:r>
              <a:rPr lang="fr-FR" dirty="0" smtClean="0">
                <a:latin typeface="+mn-lt"/>
              </a:rPr>
              <a:t>L’Adhésion thérapeutique</a:t>
            </a:r>
            <a:endParaRPr lang="fr-FR" dirty="0">
              <a:latin typeface="+mn-lt"/>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80" y="1022823"/>
            <a:ext cx="10058400" cy="2088225"/>
          </a:xfrm>
          <a:prstGeom prst="rect">
            <a:avLst/>
          </a:prstGeom>
        </p:spPr>
      </p:pic>
      <p:sp>
        <p:nvSpPr>
          <p:cNvPr id="2" name="ZoneTexte 1"/>
          <p:cNvSpPr txBox="1"/>
          <p:nvPr/>
        </p:nvSpPr>
        <p:spPr>
          <a:xfrm>
            <a:off x="2490644" y="3825327"/>
            <a:ext cx="5688632" cy="2000548"/>
          </a:xfrm>
          <a:prstGeom prst="rect">
            <a:avLst/>
          </a:prstGeom>
          <a:noFill/>
        </p:spPr>
        <p:txBody>
          <a:bodyPr wrap="square" lIns="36000" tIns="0" rIns="36000" bIns="0" rtlCol="0">
            <a:spAutoFit/>
          </a:bodyPr>
          <a:lstStyle/>
          <a:p>
            <a:r>
              <a:rPr lang="fr-FR" sz="1600" dirty="0" smtClean="0">
                <a:solidFill>
                  <a:schemeClr val="accent3"/>
                </a:solidFill>
                <a:latin typeface="+mj-lt"/>
              </a:rPr>
              <a:t>Cardiologie</a:t>
            </a:r>
          </a:p>
          <a:p>
            <a:endParaRPr lang="fr-FR" sz="1600" dirty="0">
              <a:solidFill>
                <a:schemeClr val="accent3"/>
              </a:solidFill>
              <a:latin typeface="+mj-lt"/>
            </a:endParaRPr>
          </a:p>
          <a:p>
            <a:pPr marL="180000" lvl="1" indent="-180000">
              <a:buClr>
                <a:schemeClr val="accent2"/>
              </a:buClr>
              <a:buFont typeface="Wingdings" panose="05000000000000000000" pitchFamily="2" charset="2"/>
              <a:buChar char="l"/>
            </a:pPr>
            <a:r>
              <a:rPr lang="fr-FR" sz="1400" b="1" dirty="0" smtClean="0"/>
              <a:t>Difficultés à joindre IDEL, patiente, époux</a:t>
            </a:r>
          </a:p>
          <a:p>
            <a:pPr marL="180000" lvl="1" indent="-180000">
              <a:buClr>
                <a:schemeClr val="accent2"/>
              </a:buClr>
              <a:buFont typeface="Wingdings" panose="05000000000000000000" pitchFamily="2" charset="2"/>
              <a:buChar char="l"/>
            </a:pPr>
            <a:r>
              <a:rPr lang="fr-FR" sz="1400" b="1" dirty="0" smtClean="0"/>
              <a:t>Décompensation </a:t>
            </a:r>
            <a:r>
              <a:rPr lang="fr-FR" sz="1400" b="1" dirty="0"/>
              <a:t>cardiaque jugulée à domicile avec majoration FUROSEMIDE 375mg/j</a:t>
            </a:r>
          </a:p>
          <a:p>
            <a:pPr marL="180000" lvl="1" indent="-180000">
              <a:buClr>
                <a:schemeClr val="accent2"/>
              </a:buClr>
              <a:buFont typeface="Wingdings" panose="05000000000000000000" pitchFamily="2" charset="2"/>
              <a:buChar char="l"/>
            </a:pPr>
            <a:r>
              <a:rPr lang="fr-FR" sz="1400" b="1" dirty="0"/>
              <a:t>Poursuite bilan pré TAVI (IRM pancréatique, </a:t>
            </a:r>
            <a:r>
              <a:rPr lang="fr-FR" sz="1400" b="1" dirty="0" err="1" smtClean="0"/>
              <a:t>cs</a:t>
            </a:r>
            <a:r>
              <a:rPr lang="fr-FR" sz="1400" b="1" dirty="0" smtClean="0"/>
              <a:t> neuro-radio-interventionnel)</a:t>
            </a:r>
            <a:endParaRPr lang="fr-FR" sz="1400" b="1" dirty="0"/>
          </a:p>
          <a:p>
            <a:endParaRPr lang="fr-FR" sz="1400" dirty="0"/>
          </a:p>
          <a:p>
            <a:endParaRPr lang="fr-FR" sz="1400" dirty="0"/>
          </a:p>
        </p:txBody>
      </p:sp>
      <p:cxnSp>
        <p:nvCxnSpPr>
          <p:cNvPr id="13" name="Connecteur droit avec flèche 12"/>
          <p:cNvCxnSpPr/>
          <p:nvPr/>
        </p:nvCxnSpPr>
        <p:spPr>
          <a:xfrm flipV="1">
            <a:off x="7392144" y="1844824"/>
            <a:ext cx="0"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Explosion 1 16"/>
          <p:cNvSpPr/>
          <p:nvPr/>
        </p:nvSpPr>
        <p:spPr>
          <a:xfrm>
            <a:off x="6023992" y="1700808"/>
            <a:ext cx="288032" cy="288032"/>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8" name="ZoneTexte 17"/>
          <p:cNvSpPr txBox="1"/>
          <p:nvPr/>
        </p:nvSpPr>
        <p:spPr>
          <a:xfrm>
            <a:off x="9655327" y="1851491"/>
            <a:ext cx="2245273" cy="430887"/>
          </a:xfrm>
          <a:prstGeom prst="rect">
            <a:avLst/>
          </a:prstGeom>
          <a:noFill/>
        </p:spPr>
        <p:txBody>
          <a:bodyPr wrap="square" lIns="36000" tIns="0" rIns="36000" bIns="0" rtlCol="0">
            <a:spAutoFit/>
          </a:bodyPr>
          <a:lstStyle/>
          <a:p>
            <a:r>
              <a:rPr lang="fr-FR" sz="1400" dirty="0" smtClean="0"/>
              <a:t>Reprise FUROSEMIDE 250mg/j</a:t>
            </a:r>
          </a:p>
        </p:txBody>
      </p:sp>
      <p:sp>
        <p:nvSpPr>
          <p:cNvPr id="19" name="ZoneTexte 18"/>
          <p:cNvSpPr txBox="1"/>
          <p:nvPr/>
        </p:nvSpPr>
        <p:spPr>
          <a:xfrm>
            <a:off x="4866908" y="1988840"/>
            <a:ext cx="936104" cy="215444"/>
          </a:xfrm>
          <a:prstGeom prst="rect">
            <a:avLst/>
          </a:prstGeom>
          <a:noFill/>
        </p:spPr>
        <p:txBody>
          <a:bodyPr wrap="square" lIns="36000" tIns="0" rIns="36000" bIns="0" rtlCol="0">
            <a:spAutoFit/>
          </a:bodyPr>
          <a:lstStyle/>
          <a:p>
            <a:r>
              <a:rPr lang="fr-FR" sz="1400" smtClean="0"/>
              <a:t>Erysipèle</a:t>
            </a:r>
            <a:endParaRPr lang="fr-FR" sz="1400" dirty="0" err="1" smtClean="0"/>
          </a:p>
        </p:txBody>
      </p:sp>
      <p:sp>
        <p:nvSpPr>
          <p:cNvPr id="20" name="ZoneTexte 19"/>
          <p:cNvSpPr txBox="1"/>
          <p:nvPr/>
        </p:nvSpPr>
        <p:spPr>
          <a:xfrm>
            <a:off x="7248128" y="2348880"/>
            <a:ext cx="864096" cy="215444"/>
          </a:xfrm>
          <a:prstGeom prst="rect">
            <a:avLst/>
          </a:prstGeom>
          <a:noFill/>
        </p:spPr>
        <p:txBody>
          <a:bodyPr wrap="square" lIns="36000" tIns="0" rIns="36000" bIns="0" rtlCol="0">
            <a:spAutoFit/>
          </a:bodyPr>
          <a:lstStyle/>
          <a:p>
            <a:r>
              <a:rPr lang="fr-FR" sz="1400" dirty="0" smtClean="0">
                <a:solidFill>
                  <a:schemeClr val="accent1"/>
                </a:solidFill>
              </a:rPr>
              <a:t>375 mg</a:t>
            </a:r>
          </a:p>
        </p:txBody>
      </p:sp>
      <p:cxnSp>
        <p:nvCxnSpPr>
          <p:cNvPr id="22" name="Connecteur droit avec flèche 21"/>
          <p:cNvCxnSpPr/>
          <p:nvPr/>
        </p:nvCxnSpPr>
        <p:spPr>
          <a:xfrm>
            <a:off x="3071664" y="1988840"/>
            <a:ext cx="0" cy="2935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ZoneTexte 22"/>
          <p:cNvSpPr txBox="1"/>
          <p:nvPr/>
        </p:nvSpPr>
        <p:spPr>
          <a:xfrm>
            <a:off x="2855640" y="1737102"/>
            <a:ext cx="792088" cy="215444"/>
          </a:xfrm>
          <a:prstGeom prst="rect">
            <a:avLst/>
          </a:prstGeom>
          <a:noFill/>
        </p:spPr>
        <p:txBody>
          <a:bodyPr wrap="square" lIns="36000" tIns="0" rIns="36000" bIns="0" rtlCol="0">
            <a:spAutoFit/>
          </a:bodyPr>
          <a:lstStyle/>
          <a:p>
            <a:r>
              <a:rPr lang="fr-FR" sz="1400" dirty="0" smtClean="0"/>
              <a:t>Chute</a:t>
            </a:r>
          </a:p>
        </p:txBody>
      </p:sp>
    </p:spTree>
    <p:extLst>
      <p:ext uri="{BB962C8B-B14F-4D97-AF65-F5344CB8AC3E}">
        <p14:creationId xmlns:p14="http://schemas.microsoft.com/office/powerpoint/2010/main" val="1099879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8C60506-5BE4-4453-AE4B-F0F5E69C63A6}" type="slidenum">
              <a:rPr lang="fr-FR" smtClean="0"/>
              <a:pPr/>
              <a:t>15</a:t>
            </a:fld>
            <a:endParaRPr lang="fr-F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774" y="1141631"/>
            <a:ext cx="10058400" cy="2236582"/>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417" y="3736994"/>
            <a:ext cx="10058400" cy="2144903"/>
          </a:xfrm>
          <a:prstGeom prst="rect">
            <a:avLst/>
          </a:prstGeom>
        </p:spPr>
      </p:pic>
      <p:sp>
        <p:nvSpPr>
          <p:cNvPr id="9" name="Espace réservé du pied de page 3">
            <a:extLst>
              <a:ext uri="{FF2B5EF4-FFF2-40B4-BE49-F238E27FC236}">
                <a16:creationId xmlns:a16="http://schemas.microsoft.com/office/drawing/2014/main" id="{70A29548-257A-AB08-6FD3-54D8E2EEABE7}"/>
              </a:ext>
            </a:extLst>
          </p:cNvPr>
          <p:cNvSpPr txBox="1">
            <a:spLocks/>
          </p:cNvSpPr>
          <p:nvPr/>
        </p:nvSpPr>
        <p:spPr>
          <a:xfrm>
            <a:off x="1127448" y="592726"/>
            <a:ext cx="6480000" cy="153888"/>
          </a:xfrm>
          <a:prstGeom prst="rect">
            <a:avLst/>
          </a:prstGeom>
        </p:spPr>
        <p:txBody>
          <a:bodyPr vert="horz" lIns="36000" tIns="0" rIns="36000" bIns="0" rtlCol="0" anchor="b">
            <a:spAutoFit/>
          </a:bodyPr>
          <a:lstStyle>
            <a:defPPr>
              <a:defRPr lang="fr-FR"/>
            </a:defPPr>
            <a:lvl1pPr marL="0" algn="l" defTabSz="914400" rtl="0" eaLnBrk="1" latinLnBrk="0" hangingPunct="1">
              <a:lnSpc>
                <a:spcPct val="100000"/>
              </a:lnSpc>
              <a:spcBef>
                <a:spcPts val="0"/>
              </a:spcBef>
              <a:buFontTx/>
              <a:buNone/>
              <a:defRPr sz="1000" kern="1200" cap="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Télésurveillance de l’IC: Les cas difficiles- </a:t>
            </a:r>
            <a:r>
              <a:rPr lang="fr-FR" dirty="0" smtClean="0">
                <a:latin typeface="+mn-lt"/>
              </a:rPr>
              <a:t>L’Adhésion thérapeutique</a:t>
            </a:r>
            <a:endParaRPr lang="fr-FR" dirty="0">
              <a:latin typeface="+mn-lt"/>
            </a:endParaRPr>
          </a:p>
        </p:txBody>
      </p:sp>
      <p:sp>
        <p:nvSpPr>
          <p:cNvPr id="10" name="Titre 10">
            <a:extLst>
              <a:ext uri="{FF2B5EF4-FFF2-40B4-BE49-F238E27FC236}">
                <a16:creationId xmlns:a16="http://schemas.microsoft.com/office/drawing/2014/main" id="{C8E30A75-264D-F11E-0BF5-885CF92034D6}"/>
              </a:ext>
            </a:extLst>
          </p:cNvPr>
          <p:cNvSpPr txBox="1">
            <a:spLocks/>
          </p:cNvSpPr>
          <p:nvPr/>
        </p:nvSpPr>
        <p:spPr>
          <a:xfrm>
            <a:off x="8514406" y="390273"/>
            <a:ext cx="3384376" cy="415498"/>
          </a:xfrm>
          <a:prstGeom prst="rect">
            <a:avLst/>
          </a:prstGeom>
        </p:spPr>
        <p:txBody>
          <a:bodyPr vert="horz" wrap="square" lIns="36000" tIns="0" rIns="36000" bIns="0" rtlCol="0" anchor="b">
            <a:spAutoFit/>
          </a:bodyPr>
          <a:lstStyle>
            <a:lvl1pPr marL="0" algn="l" defTabSz="914400" rtl="0" eaLnBrk="1" latinLnBrk="0" hangingPunct="1">
              <a:lnSpc>
                <a:spcPct val="90000"/>
              </a:lnSpc>
              <a:spcBef>
                <a:spcPts val="0"/>
              </a:spcBef>
              <a:buFontTx/>
              <a:buNone/>
              <a:defRPr sz="3000" kern="1200" cap="all" baseline="0">
                <a:solidFill>
                  <a:schemeClr val="tx1"/>
                </a:solidFill>
                <a:latin typeface="+mn-lt"/>
                <a:ea typeface="+mj-ea"/>
                <a:cs typeface="+mj-cs"/>
              </a:defRPr>
            </a:lvl1pPr>
          </a:lstStyle>
          <a:p>
            <a:r>
              <a:rPr lang="fr-FR" dirty="0" smtClean="0"/>
              <a:t>OCTOBRE 2024</a:t>
            </a:r>
            <a:endParaRPr lang="fr-FR" dirty="0">
              <a:latin typeface="+mj-lt"/>
            </a:endParaRPr>
          </a:p>
        </p:txBody>
      </p:sp>
      <p:cxnSp>
        <p:nvCxnSpPr>
          <p:cNvPr id="11" name="Connecteur droit 10">
            <a:extLst>
              <a:ext uri="{FF2B5EF4-FFF2-40B4-BE49-F238E27FC236}">
                <a16:creationId xmlns:a16="http://schemas.microsoft.com/office/drawing/2014/main" id="{41D8B7C4-9FBA-0E1E-E519-EFEA9C00162C}"/>
              </a:ext>
            </a:extLst>
          </p:cNvPr>
          <p:cNvCxnSpPr/>
          <p:nvPr/>
        </p:nvCxnSpPr>
        <p:spPr>
          <a:xfrm>
            <a:off x="9048328" y="841085"/>
            <a:ext cx="126014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62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C8E30A75-264D-F11E-0BF5-885CF92034D6}"/>
              </a:ext>
            </a:extLst>
          </p:cNvPr>
          <p:cNvSpPr>
            <a:spLocks noGrp="1"/>
          </p:cNvSpPr>
          <p:nvPr>
            <p:ph type="title"/>
          </p:nvPr>
        </p:nvSpPr>
        <p:spPr>
          <a:xfrm>
            <a:off x="8311388" y="306179"/>
            <a:ext cx="3384376" cy="415498"/>
          </a:xfrm>
        </p:spPr>
        <p:txBody>
          <a:bodyPr/>
          <a:lstStyle/>
          <a:p>
            <a:r>
              <a:rPr lang="fr-FR" dirty="0" smtClean="0"/>
              <a:t>OCTOBRE 2024</a:t>
            </a:r>
            <a:endParaRPr lang="fr-FR" dirty="0">
              <a:latin typeface="+mj-lt"/>
            </a:endParaRPr>
          </a:p>
        </p:txBody>
      </p:sp>
      <p:sp>
        <p:nvSpPr>
          <p:cNvPr id="5" name="Espace réservé du numéro de diapositive 4">
            <a:extLst>
              <a:ext uri="{FF2B5EF4-FFF2-40B4-BE49-F238E27FC236}">
                <a16:creationId xmlns:a16="http://schemas.microsoft.com/office/drawing/2014/main" id="{738A881E-B80A-5878-DC06-581A5C569134}"/>
              </a:ext>
            </a:extLst>
          </p:cNvPr>
          <p:cNvSpPr>
            <a:spLocks noGrp="1"/>
          </p:cNvSpPr>
          <p:nvPr>
            <p:ph type="sldNum" sz="quarter" idx="12"/>
          </p:nvPr>
        </p:nvSpPr>
        <p:spPr/>
        <p:txBody>
          <a:bodyPr/>
          <a:lstStyle/>
          <a:p>
            <a:fld id="{E8C60506-5BE4-4453-AE4B-F0F5E69C63A6}" type="slidenum">
              <a:rPr lang="fr-FR" smtClean="0"/>
              <a:pPr/>
              <a:t>16</a:t>
            </a:fld>
            <a:endParaRPr lang="fr-FR"/>
          </a:p>
        </p:txBody>
      </p:sp>
      <p:cxnSp>
        <p:nvCxnSpPr>
          <p:cNvPr id="14" name="Connecteur droit 13">
            <a:extLst>
              <a:ext uri="{FF2B5EF4-FFF2-40B4-BE49-F238E27FC236}">
                <a16:creationId xmlns:a16="http://schemas.microsoft.com/office/drawing/2014/main" id="{41D8B7C4-9FBA-0E1E-E519-EFEA9C00162C}"/>
              </a:ext>
            </a:extLst>
          </p:cNvPr>
          <p:cNvCxnSpPr/>
          <p:nvPr/>
        </p:nvCxnSpPr>
        <p:spPr>
          <a:xfrm>
            <a:off x="8499224" y="787875"/>
            <a:ext cx="126014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Graphique 15">
            <a:extLst>
              <a:ext uri="{FF2B5EF4-FFF2-40B4-BE49-F238E27FC236}">
                <a16:creationId xmlns:a16="http://schemas.microsoft.com/office/drawing/2014/main" id="{30D04C82-E5E8-C953-A882-6E47E28088E1}"/>
              </a:ext>
            </a:extLst>
          </p:cNvPr>
          <p:cNvSpPr/>
          <p:nvPr/>
        </p:nvSpPr>
        <p:spPr>
          <a:xfrm rot="5400000">
            <a:off x="146" y="3982870"/>
            <a:ext cx="2002267" cy="2002560"/>
          </a:xfrm>
          <a:custGeom>
            <a:avLst/>
            <a:gdLst>
              <a:gd name="connsiteX0" fmla="*/ 0 w 2002267"/>
              <a:gd name="connsiteY0" fmla="*/ 0 h 2002560"/>
              <a:gd name="connsiteX1" fmla="*/ 0 w 2002267"/>
              <a:gd name="connsiteY1" fmla="*/ 1158470 h 2002560"/>
              <a:gd name="connsiteX2" fmla="*/ 843798 w 2002267"/>
              <a:gd name="connsiteY2" fmla="*/ 2002560 h 2002560"/>
              <a:gd name="connsiteX3" fmla="*/ 2002268 w 2002267"/>
              <a:gd name="connsiteY3" fmla="*/ 2002560 h 2002560"/>
              <a:gd name="connsiteX4" fmla="*/ 0 w 2002267"/>
              <a:gd name="connsiteY4" fmla="*/ 0 h 2002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267" h="2002560">
                <a:moveTo>
                  <a:pt x="0" y="0"/>
                </a:moveTo>
                <a:lnTo>
                  <a:pt x="0" y="1158470"/>
                </a:lnTo>
                <a:cubicBezTo>
                  <a:pt x="465433" y="1158470"/>
                  <a:pt x="843798" y="1537127"/>
                  <a:pt x="843798" y="2002560"/>
                </a:cubicBezTo>
                <a:lnTo>
                  <a:pt x="2002268" y="2002560"/>
                </a:lnTo>
                <a:cubicBezTo>
                  <a:pt x="2002560" y="898435"/>
                  <a:pt x="1104125" y="0"/>
                  <a:pt x="0" y="0"/>
                </a:cubicBezTo>
                <a:close/>
              </a:path>
            </a:pathLst>
          </a:custGeom>
          <a:solidFill>
            <a:schemeClr val="accent2">
              <a:alpha val="80000"/>
            </a:schemeClr>
          </a:solidFill>
          <a:ln w="29127" cap="flat">
            <a:noFill/>
            <a:prstDash val="solid"/>
            <a:miter/>
          </a:ln>
        </p:spPr>
        <p:txBody>
          <a:bodyPr rtlCol="0" anchor="ctr"/>
          <a:lstStyle/>
          <a:p>
            <a:endParaRPr lang="fr-FR"/>
          </a:p>
        </p:txBody>
      </p:sp>
      <p:sp>
        <p:nvSpPr>
          <p:cNvPr id="9" name="Espace réservé du pied de page 3">
            <a:extLst>
              <a:ext uri="{FF2B5EF4-FFF2-40B4-BE49-F238E27FC236}">
                <a16:creationId xmlns:a16="http://schemas.microsoft.com/office/drawing/2014/main" id="{70A29548-257A-AB08-6FD3-54D8E2EEABE7}"/>
              </a:ext>
            </a:extLst>
          </p:cNvPr>
          <p:cNvSpPr txBox="1">
            <a:spLocks/>
          </p:cNvSpPr>
          <p:nvPr/>
        </p:nvSpPr>
        <p:spPr>
          <a:xfrm>
            <a:off x="1063209" y="626685"/>
            <a:ext cx="6480000" cy="153888"/>
          </a:xfrm>
          <a:prstGeom prst="rect">
            <a:avLst/>
          </a:prstGeom>
        </p:spPr>
        <p:txBody>
          <a:bodyPr vert="horz" lIns="36000" tIns="0" rIns="36000" bIns="0" rtlCol="0" anchor="b">
            <a:spAutoFit/>
          </a:bodyPr>
          <a:lstStyle>
            <a:defPPr>
              <a:defRPr lang="fr-FR"/>
            </a:defPPr>
            <a:lvl1pPr marL="0" algn="l" defTabSz="914400" rtl="0" eaLnBrk="1" latinLnBrk="0" hangingPunct="1">
              <a:lnSpc>
                <a:spcPct val="100000"/>
              </a:lnSpc>
              <a:spcBef>
                <a:spcPts val="0"/>
              </a:spcBef>
              <a:buFontTx/>
              <a:buNone/>
              <a:defRPr sz="1000" kern="1200" cap="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Télésurveillance de l’IC: Les cas difficiles- </a:t>
            </a:r>
            <a:r>
              <a:rPr lang="fr-FR" dirty="0" smtClean="0">
                <a:latin typeface="+mn-lt"/>
              </a:rPr>
              <a:t>L’Adhésion thérapeutique</a:t>
            </a:r>
            <a:endParaRPr lang="fr-FR" dirty="0">
              <a:latin typeface="+mn-lt"/>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424" y="929472"/>
            <a:ext cx="10058400" cy="2236582"/>
          </a:xfrm>
          <a:prstGeom prst="rect">
            <a:avLst/>
          </a:prstGeom>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417" y="4352887"/>
            <a:ext cx="10058400" cy="2144903"/>
          </a:xfrm>
          <a:prstGeom prst="rect">
            <a:avLst/>
          </a:prstGeom>
        </p:spPr>
      </p:pic>
      <p:sp>
        <p:nvSpPr>
          <p:cNvPr id="3" name="ZoneTexte 2"/>
          <p:cNvSpPr txBox="1"/>
          <p:nvPr/>
        </p:nvSpPr>
        <p:spPr>
          <a:xfrm>
            <a:off x="2387588" y="3173357"/>
            <a:ext cx="8372072" cy="1077218"/>
          </a:xfrm>
          <a:prstGeom prst="rect">
            <a:avLst/>
          </a:prstGeom>
          <a:noFill/>
        </p:spPr>
        <p:txBody>
          <a:bodyPr wrap="square" lIns="36000" tIns="0" rIns="36000" bIns="0" rtlCol="0">
            <a:spAutoFit/>
          </a:bodyPr>
          <a:lstStyle/>
          <a:p>
            <a:pPr marL="180000" lvl="1" indent="-180000">
              <a:buClr>
                <a:schemeClr val="accent2"/>
              </a:buClr>
              <a:buFont typeface="Wingdings" panose="05000000000000000000" pitchFamily="2" charset="2"/>
              <a:buChar char="l"/>
            </a:pPr>
            <a:r>
              <a:rPr lang="fr-FR" sz="1400" b="1" dirty="0">
                <a:solidFill>
                  <a:schemeClr val="accent3"/>
                </a:solidFill>
              </a:rPr>
              <a:t>Nouveaux épisodes de décompensations cardiaques</a:t>
            </a:r>
            <a:r>
              <a:rPr lang="fr-FR" sz="1400" b="1" dirty="0"/>
              <a:t> jugulés à domicile avec majoration du </a:t>
            </a:r>
            <a:r>
              <a:rPr lang="fr-FR" sz="1400" b="1" dirty="0" smtClean="0"/>
              <a:t>diurétique </a:t>
            </a:r>
            <a:endParaRPr lang="fr-FR" sz="1400" b="1" dirty="0"/>
          </a:p>
          <a:p>
            <a:pPr marL="180000" lvl="1" indent="-180000">
              <a:buClr>
                <a:schemeClr val="accent2"/>
              </a:buClr>
              <a:buFont typeface="Wingdings" panose="05000000000000000000" pitchFamily="2" charset="2"/>
              <a:buChar char="l"/>
            </a:pPr>
            <a:r>
              <a:rPr lang="fr-FR" sz="1400" b="1" dirty="0">
                <a:solidFill>
                  <a:schemeClr val="accent3"/>
                </a:solidFill>
              </a:rPr>
              <a:t>Trigger: </a:t>
            </a:r>
            <a:r>
              <a:rPr lang="fr-FR" sz="1400" b="1" dirty="0"/>
              <a:t>Erysipèle, inconnu</a:t>
            </a:r>
          </a:p>
          <a:p>
            <a:pPr marL="180000" lvl="1" indent="-180000">
              <a:buClr>
                <a:schemeClr val="accent2"/>
              </a:buClr>
              <a:buFont typeface="Wingdings" panose="05000000000000000000" pitchFamily="2" charset="2"/>
              <a:buChar char="l"/>
            </a:pPr>
            <a:r>
              <a:rPr lang="fr-FR" sz="1400" b="1" dirty="0">
                <a:solidFill>
                  <a:schemeClr val="accent3"/>
                </a:solidFill>
              </a:rPr>
              <a:t>ATP</a:t>
            </a:r>
            <a:r>
              <a:rPr lang="fr-FR" sz="1400" b="1" dirty="0"/>
              <a:t> époux concernant traitement et apports </a:t>
            </a:r>
            <a:r>
              <a:rPr lang="fr-FR" sz="1400" b="1" dirty="0" smtClean="0"/>
              <a:t>sodés</a:t>
            </a:r>
            <a:endParaRPr lang="fr-FR" sz="1400" b="1" dirty="0"/>
          </a:p>
          <a:p>
            <a:pPr marL="180000" lvl="1" indent="-180000">
              <a:buClr>
                <a:schemeClr val="accent2"/>
              </a:buClr>
              <a:buFont typeface="Wingdings" panose="05000000000000000000" pitchFamily="2" charset="2"/>
              <a:buChar char="l"/>
            </a:pPr>
            <a:r>
              <a:rPr lang="fr-FR" sz="1400" b="1" dirty="0" smtClean="0"/>
              <a:t>RDV gastro-entérologique non honoré – Difficultés gestion IDEL à domicile</a:t>
            </a:r>
            <a:endParaRPr lang="fr-FR" sz="1400" b="1" dirty="0"/>
          </a:p>
        </p:txBody>
      </p:sp>
      <p:cxnSp>
        <p:nvCxnSpPr>
          <p:cNvPr id="7" name="Connecteur droit avec flèche 6"/>
          <p:cNvCxnSpPr/>
          <p:nvPr/>
        </p:nvCxnSpPr>
        <p:spPr>
          <a:xfrm flipV="1">
            <a:off x="2639616" y="2101946"/>
            <a:ext cx="0"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Explosion 1 7"/>
          <p:cNvSpPr/>
          <p:nvPr/>
        </p:nvSpPr>
        <p:spPr>
          <a:xfrm>
            <a:off x="2213076" y="1543647"/>
            <a:ext cx="349024" cy="288032"/>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6" name="Explosion 1 15"/>
          <p:cNvSpPr/>
          <p:nvPr/>
        </p:nvSpPr>
        <p:spPr>
          <a:xfrm>
            <a:off x="9364366" y="1537905"/>
            <a:ext cx="349024" cy="288032"/>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cxnSp>
        <p:nvCxnSpPr>
          <p:cNvPr id="18" name="Connecteur droit avec flèche 17"/>
          <p:cNvCxnSpPr/>
          <p:nvPr/>
        </p:nvCxnSpPr>
        <p:spPr>
          <a:xfrm flipV="1">
            <a:off x="3863752" y="1772816"/>
            <a:ext cx="0"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Explosion 1 18"/>
          <p:cNvSpPr/>
          <p:nvPr/>
        </p:nvSpPr>
        <p:spPr>
          <a:xfrm>
            <a:off x="2177072" y="4802502"/>
            <a:ext cx="349024" cy="288032"/>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cxnSp>
        <p:nvCxnSpPr>
          <p:cNvPr id="21" name="Connecteur droit avec flèche 20"/>
          <p:cNvCxnSpPr/>
          <p:nvPr/>
        </p:nvCxnSpPr>
        <p:spPr>
          <a:xfrm flipV="1">
            <a:off x="10128448" y="1885658"/>
            <a:ext cx="0" cy="605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1307468" y="1893687"/>
            <a:ext cx="936104" cy="215444"/>
          </a:xfrm>
          <a:prstGeom prst="rect">
            <a:avLst/>
          </a:prstGeom>
          <a:noFill/>
        </p:spPr>
        <p:txBody>
          <a:bodyPr wrap="square" lIns="36000" tIns="0" rIns="36000" bIns="0" rtlCol="0">
            <a:spAutoFit/>
          </a:bodyPr>
          <a:lstStyle/>
          <a:p>
            <a:r>
              <a:rPr lang="fr-FR" sz="1400" dirty="0" smtClean="0"/>
              <a:t>Erysipèle</a:t>
            </a:r>
          </a:p>
        </p:txBody>
      </p:sp>
      <p:sp>
        <p:nvSpPr>
          <p:cNvPr id="23" name="ZoneTexte 22"/>
          <p:cNvSpPr txBox="1"/>
          <p:nvPr/>
        </p:nvSpPr>
        <p:spPr>
          <a:xfrm>
            <a:off x="9644560" y="1332513"/>
            <a:ext cx="464698" cy="215444"/>
          </a:xfrm>
          <a:prstGeom prst="rect">
            <a:avLst/>
          </a:prstGeom>
          <a:noFill/>
        </p:spPr>
        <p:txBody>
          <a:bodyPr wrap="square" lIns="36000" tIns="0" rIns="36000" bIns="0" rtlCol="0">
            <a:spAutoFit/>
          </a:bodyPr>
          <a:lstStyle/>
          <a:p>
            <a:r>
              <a:rPr lang="fr-FR" sz="1400" b="1" dirty="0" smtClean="0">
                <a:solidFill>
                  <a:schemeClr val="accent5"/>
                </a:solidFill>
              </a:rPr>
              <a:t>ATP</a:t>
            </a:r>
          </a:p>
        </p:txBody>
      </p:sp>
      <p:sp>
        <p:nvSpPr>
          <p:cNvPr id="25" name="ZoneTexte 24"/>
          <p:cNvSpPr txBox="1"/>
          <p:nvPr/>
        </p:nvSpPr>
        <p:spPr>
          <a:xfrm>
            <a:off x="2675621" y="2362233"/>
            <a:ext cx="720080" cy="215444"/>
          </a:xfrm>
          <a:prstGeom prst="rect">
            <a:avLst/>
          </a:prstGeom>
          <a:noFill/>
        </p:spPr>
        <p:txBody>
          <a:bodyPr wrap="square" lIns="36000" tIns="0" rIns="36000" bIns="0" rtlCol="0">
            <a:spAutoFit/>
          </a:bodyPr>
          <a:lstStyle/>
          <a:p>
            <a:r>
              <a:rPr lang="fr-FR" sz="1400" dirty="0" smtClean="0">
                <a:solidFill>
                  <a:schemeClr val="accent1"/>
                </a:solidFill>
              </a:rPr>
              <a:t>350 mg</a:t>
            </a:r>
          </a:p>
        </p:txBody>
      </p:sp>
      <p:sp>
        <p:nvSpPr>
          <p:cNvPr id="26" name="ZoneTexte 25"/>
          <p:cNvSpPr txBox="1"/>
          <p:nvPr/>
        </p:nvSpPr>
        <p:spPr>
          <a:xfrm>
            <a:off x="3905760" y="2383393"/>
            <a:ext cx="720080" cy="215444"/>
          </a:xfrm>
          <a:prstGeom prst="rect">
            <a:avLst/>
          </a:prstGeom>
          <a:noFill/>
        </p:spPr>
        <p:txBody>
          <a:bodyPr wrap="square" lIns="36000" tIns="0" rIns="36000" bIns="0" rtlCol="0">
            <a:spAutoFit/>
          </a:bodyPr>
          <a:lstStyle/>
          <a:p>
            <a:r>
              <a:rPr lang="fr-FR" sz="1400" dirty="0" smtClean="0">
                <a:solidFill>
                  <a:schemeClr val="accent1"/>
                </a:solidFill>
              </a:rPr>
              <a:t>375mg</a:t>
            </a:r>
          </a:p>
        </p:txBody>
      </p:sp>
      <p:sp>
        <p:nvSpPr>
          <p:cNvPr id="27" name="ZoneTexte 26"/>
          <p:cNvSpPr txBox="1"/>
          <p:nvPr/>
        </p:nvSpPr>
        <p:spPr>
          <a:xfrm>
            <a:off x="10149395" y="2425091"/>
            <a:ext cx="720080" cy="217805"/>
          </a:xfrm>
          <a:prstGeom prst="rect">
            <a:avLst/>
          </a:prstGeom>
          <a:noFill/>
        </p:spPr>
        <p:txBody>
          <a:bodyPr wrap="square" lIns="36000" tIns="0" rIns="36000" bIns="0" rtlCol="0">
            <a:spAutoFit/>
          </a:bodyPr>
          <a:lstStyle/>
          <a:p>
            <a:r>
              <a:rPr lang="fr-FR" sz="1400" dirty="0" smtClean="0">
                <a:solidFill>
                  <a:schemeClr val="accent1"/>
                </a:solidFill>
              </a:rPr>
              <a:t>500mg</a:t>
            </a:r>
          </a:p>
        </p:txBody>
      </p:sp>
      <p:sp>
        <p:nvSpPr>
          <p:cNvPr id="28" name="Triangle isocèle 27"/>
          <p:cNvSpPr/>
          <p:nvPr/>
        </p:nvSpPr>
        <p:spPr>
          <a:xfrm>
            <a:off x="3719736" y="5788539"/>
            <a:ext cx="216024" cy="1967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Égal 28"/>
          <p:cNvSpPr/>
          <p:nvPr/>
        </p:nvSpPr>
        <p:spPr>
          <a:xfrm>
            <a:off x="3768884" y="4772172"/>
            <a:ext cx="189735" cy="24515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0" name="Ellipse 29"/>
          <p:cNvSpPr/>
          <p:nvPr/>
        </p:nvSpPr>
        <p:spPr>
          <a:xfrm>
            <a:off x="9493159" y="4879359"/>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1" name="Ellipse 30"/>
          <p:cNvSpPr/>
          <p:nvPr/>
        </p:nvSpPr>
        <p:spPr>
          <a:xfrm>
            <a:off x="9498988" y="5200130"/>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2" name="Ellipse 31"/>
          <p:cNvSpPr/>
          <p:nvPr/>
        </p:nvSpPr>
        <p:spPr>
          <a:xfrm>
            <a:off x="9497340" y="5985284"/>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34" name="Connecteur droit 33">
            <a:extLst>
              <a:ext uri="{FF2B5EF4-FFF2-40B4-BE49-F238E27FC236}">
                <a16:creationId xmlns:a16="http://schemas.microsoft.com/office/drawing/2014/main" id="{41D8B7C4-9FBA-0E1E-E519-EFEA9C00162C}"/>
              </a:ext>
            </a:extLst>
          </p:cNvPr>
          <p:cNvCxnSpPr/>
          <p:nvPr/>
        </p:nvCxnSpPr>
        <p:spPr>
          <a:xfrm>
            <a:off x="8499224" y="767779"/>
            <a:ext cx="126014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059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C8E30A75-264D-F11E-0BF5-885CF92034D6}"/>
              </a:ext>
            </a:extLst>
          </p:cNvPr>
          <p:cNvSpPr>
            <a:spLocks noGrp="1"/>
          </p:cNvSpPr>
          <p:nvPr>
            <p:ph type="title"/>
          </p:nvPr>
        </p:nvSpPr>
        <p:spPr>
          <a:xfrm>
            <a:off x="8311388" y="306179"/>
            <a:ext cx="3384376" cy="415498"/>
          </a:xfrm>
        </p:spPr>
        <p:txBody>
          <a:bodyPr/>
          <a:lstStyle/>
          <a:p>
            <a:r>
              <a:rPr lang="fr-FR" dirty="0" smtClean="0"/>
              <a:t>NOVEMBRE 2024</a:t>
            </a:r>
            <a:endParaRPr lang="fr-FR" dirty="0">
              <a:latin typeface="+mj-lt"/>
            </a:endParaRPr>
          </a:p>
        </p:txBody>
      </p:sp>
      <p:sp>
        <p:nvSpPr>
          <p:cNvPr id="5" name="Espace réservé du numéro de diapositive 4">
            <a:extLst>
              <a:ext uri="{FF2B5EF4-FFF2-40B4-BE49-F238E27FC236}">
                <a16:creationId xmlns:a16="http://schemas.microsoft.com/office/drawing/2014/main" id="{738A881E-B80A-5878-DC06-581A5C569134}"/>
              </a:ext>
            </a:extLst>
          </p:cNvPr>
          <p:cNvSpPr>
            <a:spLocks noGrp="1"/>
          </p:cNvSpPr>
          <p:nvPr>
            <p:ph type="sldNum" sz="quarter" idx="12"/>
          </p:nvPr>
        </p:nvSpPr>
        <p:spPr/>
        <p:txBody>
          <a:bodyPr/>
          <a:lstStyle/>
          <a:p>
            <a:fld id="{E8C60506-5BE4-4453-AE4B-F0F5E69C63A6}" type="slidenum">
              <a:rPr lang="fr-FR" smtClean="0"/>
              <a:pPr/>
              <a:t>17</a:t>
            </a:fld>
            <a:endParaRPr lang="fr-FR"/>
          </a:p>
        </p:txBody>
      </p:sp>
      <p:cxnSp>
        <p:nvCxnSpPr>
          <p:cNvPr id="14" name="Connecteur droit 13">
            <a:extLst>
              <a:ext uri="{FF2B5EF4-FFF2-40B4-BE49-F238E27FC236}">
                <a16:creationId xmlns:a16="http://schemas.microsoft.com/office/drawing/2014/main" id="{41D8B7C4-9FBA-0E1E-E519-EFEA9C00162C}"/>
              </a:ext>
            </a:extLst>
          </p:cNvPr>
          <p:cNvCxnSpPr/>
          <p:nvPr/>
        </p:nvCxnSpPr>
        <p:spPr>
          <a:xfrm>
            <a:off x="8499224" y="787875"/>
            <a:ext cx="126014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Graphique 15">
            <a:extLst>
              <a:ext uri="{FF2B5EF4-FFF2-40B4-BE49-F238E27FC236}">
                <a16:creationId xmlns:a16="http://schemas.microsoft.com/office/drawing/2014/main" id="{30D04C82-E5E8-C953-A882-6E47E28088E1}"/>
              </a:ext>
            </a:extLst>
          </p:cNvPr>
          <p:cNvSpPr/>
          <p:nvPr/>
        </p:nvSpPr>
        <p:spPr>
          <a:xfrm rot="5400000">
            <a:off x="146" y="3982870"/>
            <a:ext cx="2002267" cy="2002560"/>
          </a:xfrm>
          <a:custGeom>
            <a:avLst/>
            <a:gdLst>
              <a:gd name="connsiteX0" fmla="*/ 0 w 2002267"/>
              <a:gd name="connsiteY0" fmla="*/ 0 h 2002560"/>
              <a:gd name="connsiteX1" fmla="*/ 0 w 2002267"/>
              <a:gd name="connsiteY1" fmla="*/ 1158470 h 2002560"/>
              <a:gd name="connsiteX2" fmla="*/ 843798 w 2002267"/>
              <a:gd name="connsiteY2" fmla="*/ 2002560 h 2002560"/>
              <a:gd name="connsiteX3" fmla="*/ 2002268 w 2002267"/>
              <a:gd name="connsiteY3" fmla="*/ 2002560 h 2002560"/>
              <a:gd name="connsiteX4" fmla="*/ 0 w 2002267"/>
              <a:gd name="connsiteY4" fmla="*/ 0 h 2002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267" h="2002560">
                <a:moveTo>
                  <a:pt x="0" y="0"/>
                </a:moveTo>
                <a:lnTo>
                  <a:pt x="0" y="1158470"/>
                </a:lnTo>
                <a:cubicBezTo>
                  <a:pt x="465433" y="1158470"/>
                  <a:pt x="843798" y="1537127"/>
                  <a:pt x="843798" y="2002560"/>
                </a:cubicBezTo>
                <a:lnTo>
                  <a:pt x="2002268" y="2002560"/>
                </a:lnTo>
                <a:cubicBezTo>
                  <a:pt x="2002560" y="898435"/>
                  <a:pt x="1104125" y="0"/>
                  <a:pt x="0" y="0"/>
                </a:cubicBezTo>
                <a:close/>
              </a:path>
            </a:pathLst>
          </a:custGeom>
          <a:solidFill>
            <a:schemeClr val="accent2">
              <a:alpha val="80000"/>
            </a:schemeClr>
          </a:solidFill>
          <a:ln w="29127" cap="flat">
            <a:noFill/>
            <a:prstDash val="solid"/>
            <a:miter/>
          </a:ln>
        </p:spPr>
        <p:txBody>
          <a:bodyPr rtlCol="0" anchor="ctr"/>
          <a:lstStyle/>
          <a:p>
            <a:endParaRPr lang="fr-FR"/>
          </a:p>
        </p:txBody>
      </p:sp>
      <p:sp>
        <p:nvSpPr>
          <p:cNvPr id="9" name="Espace réservé du pied de page 3">
            <a:extLst>
              <a:ext uri="{FF2B5EF4-FFF2-40B4-BE49-F238E27FC236}">
                <a16:creationId xmlns:a16="http://schemas.microsoft.com/office/drawing/2014/main" id="{70A29548-257A-AB08-6FD3-54D8E2EEABE7}"/>
              </a:ext>
            </a:extLst>
          </p:cNvPr>
          <p:cNvSpPr txBox="1">
            <a:spLocks/>
          </p:cNvSpPr>
          <p:nvPr/>
        </p:nvSpPr>
        <p:spPr>
          <a:xfrm>
            <a:off x="1063209" y="626685"/>
            <a:ext cx="6480000" cy="153888"/>
          </a:xfrm>
          <a:prstGeom prst="rect">
            <a:avLst/>
          </a:prstGeom>
        </p:spPr>
        <p:txBody>
          <a:bodyPr vert="horz" lIns="36000" tIns="0" rIns="36000" bIns="0" rtlCol="0" anchor="b">
            <a:spAutoFit/>
          </a:bodyPr>
          <a:lstStyle>
            <a:defPPr>
              <a:defRPr lang="fr-FR"/>
            </a:defPPr>
            <a:lvl1pPr marL="0" algn="l" defTabSz="914400" rtl="0" eaLnBrk="1" latinLnBrk="0" hangingPunct="1">
              <a:lnSpc>
                <a:spcPct val="100000"/>
              </a:lnSpc>
              <a:spcBef>
                <a:spcPts val="0"/>
              </a:spcBef>
              <a:buFontTx/>
              <a:buNone/>
              <a:defRPr sz="1000" kern="1200" cap="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Télésurveillance de l’IC: Les cas difficiles- </a:t>
            </a:r>
            <a:r>
              <a:rPr lang="fr-FR" dirty="0" smtClean="0">
                <a:latin typeface="+mn-lt"/>
              </a:rPr>
              <a:t>L’Adhésion thérapeutique</a:t>
            </a:r>
            <a:endParaRPr lang="fr-FR" dirty="0">
              <a:latin typeface="+mn-lt"/>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576" y="1242844"/>
            <a:ext cx="10058400" cy="2116847"/>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576" y="3947057"/>
            <a:ext cx="10058400" cy="2049056"/>
          </a:xfrm>
          <a:prstGeom prst="rect">
            <a:avLst/>
          </a:prstGeom>
        </p:spPr>
      </p:pic>
    </p:spTree>
    <p:extLst>
      <p:ext uri="{BB962C8B-B14F-4D97-AF65-F5344CB8AC3E}">
        <p14:creationId xmlns:p14="http://schemas.microsoft.com/office/powerpoint/2010/main" val="380652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C8E30A75-264D-F11E-0BF5-885CF92034D6}"/>
              </a:ext>
            </a:extLst>
          </p:cNvPr>
          <p:cNvSpPr>
            <a:spLocks noGrp="1"/>
          </p:cNvSpPr>
          <p:nvPr>
            <p:ph type="title"/>
          </p:nvPr>
        </p:nvSpPr>
        <p:spPr>
          <a:xfrm>
            <a:off x="8311388" y="306179"/>
            <a:ext cx="3384376" cy="415498"/>
          </a:xfrm>
        </p:spPr>
        <p:txBody>
          <a:bodyPr/>
          <a:lstStyle/>
          <a:p>
            <a:r>
              <a:rPr lang="fr-FR" dirty="0" smtClean="0"/>
              <a:t>NOVEMBRE 2024</a:t>
            </a:r>
            <a:endParaRPr lang="fr-FR" dirty="0">
              <a:latin typeface="+mj-lt"/>
            </a:endParaRPr>
          </a:p>
        </p:txBody>
      </p:sp>
      <p:sp>
        <p:nvSpPr>
          <p:cNvPr id="5" name="Espace réservé du numéro de diapositive 4">
            <a:extLst>
              <a:ext uri="{FF2B5EF4-FFF2-40B4-BE49-F238E27FC236}">
                <a16:creationId xmlns:a16="http://schemas.microsoft.com/office/drawing/2014/main" id="{738A881E-B80A-5878-DC06-581A5C569134}"/>
              </a:ext>
            </a:extLst>
          </p:cNvPr>
          <p:cNvSpPr>
            <a:spLocks noGrp="1"/>
          </p:cNvSpPr>
          <p:nvPr>
            <p:ph type="sldNum" sz="quarter" idx="12"/>
          </p:nvPr>
        </p:nvSpPr>
        <p:spPr/>
        <p:txBody>
          <a:bodyPr/>
          <a:lstStyle/>
          <a:p>
            <a:fld id="{E8C60506-5BE4-4453-AE4B-F0F5E69C63A6}" type="slidenum">
              <a:rPr lang="fr-FR" smtClean="0"/>
              <a:pPr/>
              <a:t>18</a:t>
            </a:fld>
            <a:endParaRPr lang="fr-FR"/>
          </a:p>
        </p:txBody>
      </p:sp>
      <p:cxnSp>
        <p:nvCxnSpPr>
          <p:cNvPr id="14" name="Connecteur droit 13">
            <a:extLst>
              <a:ext uri="{FF2B5EF4-FFF2-40B4-BE49-F238E27FC236}">
                <a16:creationId xmlns:a16="http://schemas.microsoft.com/office/drawing/2014/main" id="{41D8B7C4-9FBA-0E1E-E519-EFEA9C00162C}"/>
              </a:ext>
            </a:extLst>
          </p:cNvPr>
          <p:cNvCxnSpPr/>
          <p:nvPr/>
        </p:nvCxnSpPr>
        <p:spPr>
          <a:xfrm>
            <a:off x="8499224" y="787875"/>
            <a:ext cx="126014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Graphique 15">
            <a:extLst>
              <a:ext uri="{FF2B5EF4-FFF2-40B4-BE49-F238E27FC236}">
                <a16:creationId xmlns:a16="http://schemas.microsoft.com/office/drawing/2014/main" id="{30D04C82-E5E8-C953-A882-6E47E28088E1}"/>
              </a:ext>
            </a:extLst>
          </p:cNvPr>
          <p:cNvSpPr/>
          <p:nvPr/>
        </p:nvSpPr>
        <p:spPr>
          <a:xfrm rot="5400000">
            <a:off x="146" y="3982870"/>
            <a:ext cx="2002267" cy="2002560"/>
          </a:xfrm>
          <a:custGeom>
            <a:avLst/>
            <a:gdLst>
              <a:gd name="connsiteX0" fmla="*/ 0 w 2002267"/>
              <a:gd name="connsiteY0" fmla="*/ 0 h 2002560"/>
              <a:gd name="connsiteX1" fmla="*/ 0 w 2002267"/>
              <a:gd name="connsiteY1" fmla="*/ 1158470 h 2002560"/>
              <a:gd name="connsiteX2" fmla="*/ 843798 w 2002267"/>
              <a:gd name="connsiteY2" fmla="*/ 2002560 h 2002560"/>
              <a:gd name="connsiteX3" fmla="*/ 2002268 w 2002267"/>
              <a:gd name="connsiteY3" fmla="*/ 2002560 h 2002560"/>
              <a:gd name="connsiteX4" fmla="*/ 0 w 2002267"/>
              <a:gd name="connsiteY4" fmla="*/ 0 h 2002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267" h="2002560">
                <a:moveTo>
                  <a:pt x="0" y="0"/>
                </a:moveTo>
                <a:lnTo>
                  <a:pt x="0" y="1158470"/>
                </a:lnTo>
                <a:cubicBezTo>
                  <a:pt x="465433" y="1158470"/>
                  <a:pt x="843798" y="1537127"/>
                  <a:pt x="843798" y="2002560"/>
                </a:cubicBezTo>
                <a:lnTo>
                  <a:pt x="2002268" y="2002560"/>
                </a:lnTo>
                <a:cubicBezTo>
                  <a:pt x="2002560" y="898435"/>
                  <a:pt x="1104125" y="0"/>
                  <a:pt x="0" y="0"/>
                </a:cubicBezTo>
                <a:close/>
              </a:path>
            </a:pathLst>
          </a:custGeom>
          <a:solidFill>
            <a:schemeClr val="accent2">
              <a:alpha val="80000"/>
            </a:schemeClr>
          </a:solidFill>
          <a:ln w="29127" cap="flat">
            <a:noFill/>
            <a:prstDash val="solid"/>
            <a:miter/>
          </a:ln>
        </p:spPr>
        <p:txBody>
          <a:bodyPr rtlCol="0" anchor="ctr"/>
          <a:lstStyle/>
          <a:p>
            <a:endParaRPr lang="fr-FR"/>
          </a:p>
        </p:txBody>
      </p:sp>
      <p:sp>
        <p:nvSpPr>
          <p:cNvPr id="9" name="Espace réservé du pied de page 3">
            <a:extLst>
              <a:ext uri="{FF2B5EF4-FFF2-40B4-BE49-F238E27FC236}">
                <a16:creationId xmlns:a16="http://schemas.microsoft.com/office/drawing/2014/main" id="{70A29548-257A-AB08-6FD3-54D8E2EEABE7}"/>
              </a:ext>
            </a:extLst>
          </p:cNvPr>
          <p:cNvSpPr txBox="1">
            <a:spLocks/>
          </p:cNvSpPr>
          <p:nvPr/>
        </p:nvSpPr>
        <p:spPr>
          <a:xfrm>
            <a:off x="1063209" y="626685"/>
            <a:ext cx="6480000" cy="153888"/>
          </a:xfrm>
          <a:prstGeom prst="rect">
            <a:avLst/>
          </a:prstGeom>
        </p:spPr>
        <p:txBody>
          <a:bodyPr vert="horz" lIns="36000" tIns="0" rIns="36000" bIns="0" rtlCol="0" anchor="b">
            <a:spAutoFit/>
          </a:bodyPr>
          <a:lstStyle>
            <a:defPPr>
              <a:defRPr lang="fr-FR"/>
            </a:defPPr>
            <a:lvl1pPr marL="0" algn="l" defTabSz="914400" rtl="0" eaLnBrk="1" latinLnBrk="0" hangingPunct="1">
              <a:lnSpc>
                <a:spcPct val="100000"/>
              </a:lnSpc>
              <a:spcBef>
                <a:spcPts val="0"/>
              </a:spcBef>
              <a:buFontTx/>
              <a:buNone/>
              <a:defRPr sz="1000" kern="1200" cap="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Télésurveillance de l’IC: Les cas difficiles- </a:t>
            </a:r>
            <a:r>
              <a:rPr lang="fr-FR" dirty="0" smtClean="0">
                <a:latin typeface="+mn-lt"/>
              </a:rPr>
              <a:t>L’Adhésion thérapeutique</a:t>
            </a:r>
            <a:endParaRPr lang="fr-FR" dirty="0">
              <a:latin typeface="+mn-lt"/>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576" y="1242844"/>
            <a:ext cx="10058400" cy="2116847"/>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576" y="3947057"/>
            <a:ext cx="10058400" cy="2049056"/>
          </a:xfrm>
          <a:prstGeom prst="rect">
            <a:avLst/>
          </a:prstGeom>
        </p:spPr>
      </p:pic>
      <p:sp>
        <p:nvSpPr>
          <p:cNvPr id="10" name="Organigramme : Alternative 9"/>
          <p:cNvSpPr/>
          <p:nvPr/>
        </p:nvSpPr>
        <p:spPr>
          <a:xfrm>
            <a:off x="911424" y="2633960"/>
            <a:ext cx="1440160" cy="573365"/>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Suspicion mésusage des diurétiques</a:t>
            </a:r>
            <a:endParaRPr lang="fr-FR" sz="1400" dirty="0">
              <a:solidFill>
                <a:schemeClr val="tx1"/>
              </a:solidFill>
            </a:endParaRPr>
          </a:p>
        </p:txBody>
      </p:sp>
      <p:pic>
        <p:nvPicPr>
          <p:cNvPr id="29" name="Image 28"/>
          <p:cNvPicPr>
            <a:picLocks noChangeAspect="1"/>
          </p:cNvPicPr>
          <p:nvPr/>
        </p:nvPicPr>
        <p:blipFill rotWithShape="1">
          <a:blip r:embed="rId5">
            <a:extLst>
              <a:ext uri="{28A0092B-C50C-407E-A947-70E740481C1C}">
                <a14:useLocalDpi xmlns:a14="http://schemas.microsoft.com/office/drawing/2010/main" val="0"/>
              </a:ext>
            </a:extLst>
          </a:blip>
          <a:srcRect l="4731"/>
          <a:stretch/>
        </p:blipFill>
        <p:spPr>
          <a:xfrm>
            <a:off x="208186" y="280676"/>
            <a:ext cx="7659808" cy="1641701"/>
          </a:xfrm>
          <a:prstGeom prst="rect">
            <a:avLst/>
          </a:prstGeom>
        </p:spPr>
      </p:pic>
      <p:pic>
        <p:nvPicPr>
          <p:cNvPr id="30" name="Imag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186" y="4050576"/>
            <a:ext cx="7467667" cy="2162546"/>
          </a:xfrm>
          <a:prstGeom prst="rect">
            <a:avLst/>
          </a:prstGeom>
        </p:spPr>
      </p:pic>
      <p:cxnSp>
        <p:nvCxnSpPr>
          <p:cNvPr id="6" name="Connecteur droit avec flèche 5"/>
          <p:cNvCxnSpPr/>
          <p:nvPr/>
        </p:nvCxnSpPr>
        <p:spPr>
          <a:xfrm flipV="1">
            <a:off x="3143672" y="2412596"/>
            <a:ext cx="0" cy="420746"/>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7" name="ZoneTexte 6"/>
          <p:cNvSpPr txBox="1"/>
          <p:nvPr/>
        </p:nvSpPr>
        <p:spPr>
          <a:xfrm>
            <a:off x="2711624" y="2815931"/>
            <a:ext cx="1080120" cy="215444"/>
          </a:xfrm>
          <a:prstGeom prst="rect">
            <a:avLst/>
          </a:prstGeom>
          <a:noFill/>
        </p:spPr>
        <p:txBody>
          <a:bodyPr wrap="square" lIns="36000" tIns="0" rIns="36000" bIns="0" rtlCol="0">
            <a:spAutoFit/>
          </a:bodyPr>
          <a:lstStyle/>
          <a:p>
            <a:r>
              <a:rPr lang="fr-FR" sz="1400" b="1" dirty="0" smtClean="0">
                <a:solidFill>
                  <a:schemeClr val="accent5"/>
                </a:solidFill>
              </a:rPr>
              <a:t>ATP/IDEL</a:t>
            </a:r>
          </a:p>
        </p:txBody>
      </p:sp>
      <p:pic>
        <p:nvPicPr>
          <p:cNvPr id="31" name="Imag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576" y="3999646"/>
            <a:ext cx="8487960" cy="2279495"/>
          </a:xfrm>
          <a:prstGeom prst="rect">
            <a:avLst/>
          </a:prstGeom>
        </p:spPr>
      </p:pic>
      <p:pic>
        <p:nvPicPr>
          <p:cNvPr id="32" name="Imag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0567" y="4052985"/>
            <a:ext cx="8811855" cy="2210108"/>
          </a:xfrm>
          <a:prstGeom prst="rect">
            <a:avLst/>
          </a:prstGeom>
        </p:spPr>
      </p:pic>
      <p:cxnSp>
        <p:nvCxnSpPr>
          <p:cNvPr id="34" name="Connecteur droit avec flèche 33"/>
          <p:cNvCxnSpPr/>
          <p:nvPr/>
        </p:nvCxnSpPr>
        <p:spPr>
          <a:xfrm flipV="1">
            <a:off x="6240016" y="2291906"/>
            <a:ext cx="0" cy="410072"/>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35" name="ZoneTexte 34"/>
          <p:cNvSpPr txBox="1"/>
          <p:nvPr/>
        </p:nvSpPr>
        <p:spPr>
          <a:xfrm>
            <a:off x="6095999" y="2807906"/>
            <a:ext cx="504056" cy="218664"/>
          </a:xfrm>
          <a:prstGeom prst="rect">
            <a:avLst/>
          </a:prstGeom>
          <a:noFill/>
        </p:spPr>
        <p:txBody>
          <a:bodyPr wrap="square" lIns="36000" tIns="0" rIns="36000" bIns="0" rtlCol="0">
            <a:spAutoFit/>
          </a:bodyPr>
          <a:lstStyle/>
          <a:p>
            <a:r>
              <a:rPr lang="fr-FR" sz="1400" b="1" dirty="0" smtClean="0">
                <a:solidFill>
                  <a:schemeClr val="accent5"/>
                </a:solidFill>
              </a:rPr>
              <a:t>ATP</a:t>
            </a:r>
          </a:p>
        </p:txBody>
      </p:sp>
      <p:cxnSp>
        <p:nvCxnSpPr>
          <p:cNvPr id="37" name="Connecteur droit avec flèche 36"/>
          <p:cNvCxnSpPr/>
          <p:nvPr/>
        </p:nvCxnSpPr>
        <p:spPr>
          <a:xfrm>
            <a:off x="3431704" y="2633960"/>
            <a:ext cx="2614516" cy="0"/>
          </a:xfrm>
          <a:prstGeom prst="straightConnector1">
            <a:avLst/>
          </a:prstGeom>
          <a:ln>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39" name="Connecteur droit avec flèche 38"/>
          <p:cNvCxnSpPr/>
          <p:nvPr/>
        </p:nvCxnSpPr>
        <p:spPr>
          <a:xfrm flipV="1">
            <a:off x="7192904" y="2332449"/>
            <a:ext cx="0" cy="36952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40" name="ZoneTexte 39"/>
          <p:cNvSpPr txBox="1"/>
          <p:nvPr/>
        </p:nvSpPr>
        <p:spPr>
          <a:xfrm>
            <a:off x="6888088" y="2798876"/>
            <a:ext cx="1008112" cy="215444"/>
          </a:xfrm>
          <a:prstGeom prst="rect">
            <a:avLst/>
          </a:prstGeom>
          <a:noFill/>
        </p:spPr>
        <p:txBody>
          <a:bodyPr wrap="square" lIns="36000" tIns="0" rIns="36000" bIns="0" rtlCol="0">
            <a:spAutoFit/>
          </a:bodyPr>
          <a:lstStyle/>
          <a:p>
            <a:r>
              <a:rPr lang="fr-FR" sz="1400" b="1" dirty="0" smtClean="0">
                <a:solidFill>
                  <a:schemeClr val="accent3"/>
                </a:solidFill>
              </a:rPr>
              <a:t>Cs IPA</a:t>
            </a:r>
          </a:p>
        </p:txBody>
      </p:sp>
      <p:pic>
        <p:nvPicPr>
          <p:cNvPr id="41" name="Image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29580" y="3999664"/>
            <a:ext cx="9086850" cy="2295525"/>
          </a:xfrm>
          <a:prstGeom prst="rect">
            <a:avLst/>
          </a:prstGeom>
        </p:spPr>
      </p:pic>
      <p:pic>
        <p:nvPicPr>
          <p:cNvPr id="42" name="Image 4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99270" y="3968993"/>
            <a:ext cx="9126224" cy="2294100"/>
          </a:xfrm>
          <a:prstGeom prst="rect">
            <a:avLst/>
          </a:prstGeom>
        </p:spPr>
      </p:pic>
      <p:pic>
        <p:nvPicPr>
          <p:cNvPr id="43" name="Image 4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99270" y="3999664"/>
            <a:ext cx="9086850" cy="2244129"/>
          </a:xfrm>
          <a:prstGeom prst="rect">
            <a:avLst/>
          </a:prstGeom>
        </p:spPr>
      </p:pic>
      <p:sp>
        <p:nvSpPr>
          <p:cNvPr id="44" name="ZoneTexte 43"/>
          <p:cNvSpPr txBox="1"/>
          <p:nvPr/>
        </p:nvSpPr>
        <p:spPr>
          <a:xfrm>
            <a:off x="6822988" y="3262102"/>
            <a:ext cx="2427548" cy="646331"/>
          </a:xfrm>
          <a:prstGeom prst="rect">
            <a:avLst/>
          </a:prstGeom>
          <a:noFill/>
        </p:spPr>
        <p:txBody>
          <a:bodyPr wrap="square" lIns="36000" tIns="0" rIns="36000" bIns="0" rtlCol="0">
            <a:spAutoFit/>
          </a:bodyPr>
          <a:lstStyle/>
          <a:p>
            <a:r>
              <a:rPr lang="fr-FR" sz="1400" b="1" dirty="0" smtClean="0">
                <a:solidFill>
                  <a:schemeClr val="accent1"/>
                </a:solidFill>
              </a:rPr>
              <a:t>Reprise</a:t>
            </a:r>
          </a:p>
          <a:p>
            <a:r>
              <a:rPr lang="fr-FR" sz="1400" b="1" dirty="0" smtClean="0">
                <a:solidFill>
                  <a:schemeClr val="accent1"/>
                </a:solidFill>
              </a:rPr>
              <a:t> DAPAGLIFLOZINE 10 mg + ALDACTONE 25mg</a:t>
            </a:r>
          </a:p>
        </p:txBody>
      </p:sp>
      <p:pic>
        <p:nvPicPr>
          <p:cNvPr id="45" name="Image 44"/>
          <p:cNvPicPr>
            <a:picLocks noChangeAspect="1"/>
          </p:cNvPicPr>
          <p:nvPr/>
        </p:nvPicPr>
        <p:blipFill rotWithShape="1">
          <a:blip r:embed="rId12">
            <a:extLst>
              <a:ext uri="{28A0092B-C50C-407E-A947-70E740481C1C}">
                <a14:useLocalDpi xmlns:a14="http://schemas.microsoft.com/office/drawing/2010/main" val="0"/>
              </a:ext>
            </a:extLst>
          </a:blip>
          <a:srcRect l="2907" r="8567"/>
          <a:stretch/>
        </p:blipFill>
        <p:spPr>
          <a:xfrm>
            <a:off x="3646121" y="3959345"/>
            <a:ext cx="8424936" cy="2314541"/>
          </a:xfrm>
          <a:prstGeom prst="rect">
            <a:avLst/>
          </a:prstGeom>
        </p:spPr>
      </p:pic>
      <p:cxnSp>
        <p:nvCxnSpPr>
          <p:cNvPr id="47" name="Connecteur droit avec flèche 46"/>
          <p:cNvCxnSpPr/>
          <p:nvPr/>
        </p:nvCxnSpPr>
        <p:spPr>
          <a:xfrm flipV="1">
            <a:off x="9759364" y="2486304"/>
            <a:ext cx="0" cy="312572"/>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49" name="ZoneTexte 48"/>
          <p:cNvSpPr txBox="1"/>
          <p:nvPr/>
        </p:nvSpPr>
        <p:spPr>
          <a:xfrm>
            <a:off x="9779643" y="2798876"/>
            <a:ext cx="945148" cy="215444"/>
          </a:xfrm>
          <a:prstGeom prst="rect">
            <a:avLst/>
          </a:prstGeom>
          <a:noFill/>
        </p:spPr>
        <p:txBody>
          <a:bodyPr wrap="square" lIns="36000" tIns="0" rIns="36000" bIns="0" rtlCol="0">
            <a:spAutoFit/>
          </a:bodyPr>
          <a:lstStyle/>
          <a:p>
            <a:r>
              <a:rPr lang="fr-FR" sz="1400" b="1" dirty="0" smtClean="0">
                <a:solidFill>
                  <a:schemeClr val="accent5"/>
                </a:solidFill>
              </a:rPr>
              <a:t>ATP</a:t>
            </a:r>
          </a:p>
        </p:txBody>
      </p:sp>
      <p:cxnSp>
        <p:nvCxnSpPr>
          <p:cNvPr id="51" name="Connecteur droit avec flèche 50"/>
          <p:cNvCxnSpPr/>
          <p:nvPr/>
        </p:nvCxnSpPr>
        <p:spPr>
          <a:xfrm flipV="1">
            <a:off x="6590846" y="2261164"/>
            <a:ext cx="0" cy="381426"/>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65603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35" grpId="0"/>
      <p:bldP spid="40" grpId="0"/>
      <p:bldP spid="44" grpId="0"/>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C8E30A75-264D-F11E-0BF5-885CF92034D6}"/>
              </a:ext>
            </a:extLst>
          </p:cNvPr>
          <p:cNvSpPr>
            <a:spLocks noGrp="1"/>
          </p:cNvSpPr>
          <p:nvPr>
            <p:ph type="title"/>
          </p:nvPr>
        </p:nvSpPr>
        <p:spPr>
          <a:xfrm>
            <a:off x="7896200" y="532131"/>
            <a:ext cx="3799564" cy="415498"/>
          </a:xfrm>
        </p:spPr>
        <p:txBody>
          <a:bodyPr/>
          <a:lstStyle/>
          <a:p>
            <a:r>
              <a:rPr lang="fr-FR" dirty="0" smtClean="0"/>
              <a:t>DECEMBRE 2024</a:t>
            </a:r>
            <a:endParaRPr lang="fr-FR" dirty="0">
              <a:latin typeface="+mj-lt"/>
            </a:endParaRPr>
          </a:p>
        </p:txBody>
      </p:sp>
      <p:sp>
        <p:nvSpPr>
          <p:cNvPr id="5" name="Espace réservé du numéro de diapositive 4">
            <a:extLst>
              <a:ext uri="{FF2B5EF4-FFF2-40B4-BE49-F238E27FC236}">
                <a16:creationId xmlns:a16="http://schemas.microsoft.com/office/drawing/2014/main" id="{738A881E-B80A-5878-DC06-581A5C569134}"/>
              </a:ext>
            </a:extLst>
          </p:cNvPr>
          <p:cNvSpPr>
            <a:spLocks noGrp="1"/>
          </p:cNvSpPr>
          <p:nvPr>
            <p:ph type="sldNum" sz="quarter" idx="12"/>
          </p:nvPr>
        </p:nvSpPr>
        <p:spPr/>
        <p:txBody>
          <a:bodyPr/>
          <a:lstStyle/>
          <a:p>
            <a:fld id="{E8C60506-5BE4-4453-AE4B-F0F5E69C63A6}" type="slidenum">
              <a:rPr lang="fr-FR" smtClean="0"/>
              <a:pPr/>
              <a:t>19</a:t>
            </a:fld>
            <a:endParaRPr lang="fr-FR"/>
          </a:p>
        </p:txBody>
      </p:sp>
      <p:cxnSp>
        <p:nvCxnSpPr>
          <p:cNvPr id="14" name="Connecteur droit 13">
            <a:extLst>
              <a:ext uri="{FF2B5EF4-FFF2-40B4-BE49-F238E27FC236}">
                <a16:creationId xmlns:a16="http://schemas.microsoft.com/office/drawing/2014/main" id="{41D8B7C4-9FBA-0E1E-E519-EFEA9C00162C}"/>
              </a:ext>
            </a:extLst>
          </p:cNvPr>
          <p:cNvCxnSpPr/>
          <p:nvPr/>
        </p:nvCxnSpPr>
        <p:spPr>
          <a:xfrm>
            <a:off x="7968208" y="947629"/>
            <a:ext cx="126014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Graphique 15">
            <a:extLst>
              <a:ext uri="{FF2B5EF4-FFF2-40B4-BE49-F238E27FC236}">
                <a16:creationId xmlns:a16="http://schemas.microsoft.com/office/drawing/2014/main" id="{30D04C82-E5E8-C953-A882-6E47E28088E1}"/>
              </a:ext>
            </a:extLst>
          </p:cNvPr>
          <p:cNvSpPr/>
          <p:nvPr/>
        </p:nvSpPr>
        <p:spPr>
          <a:xfrm rot="5400000">
            <a:off x="146" y="3982870"/>
            <a:ext cx="2002267" cy="2002560"/>
          </a:xfrm>
          <a:custGeom>
            <a:avLst/>
            <a:gdLst>
              <a:gd name="connsiteX0" fmla="*/ 0 w 2002267"/>
              <a:gd name="connsiteY0" fmla="*/ 0 h 2002560"/>
              <a:gd name="connsiteX1" fmla="*/ 0 w 2002267"/>
              <a:gd name="connsiteY1" fmla="*/ 1158470 h 2002560"/>
              <a:gd name="connsiteX2" fmla="*/ 843798 w 2002267"/>
              <a:gd name="connsiteY2" fmla="*/ 2002560 h 2002560"/>
              <a:gd name="connsiteX3" fmla="*/ 2002268 w 2002267"/>
              <a:gd name="connsiteY3" fmla="*/ 2002560 h 2002560"/>
              <a:gd name="connsiteX4" fmla="*/ 0 w 2002267"/>
              <a:gd name="connsiteY4" fmla="*/ 0 h 2002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267" h="2002560">
                <a:moveTo>
                  <a:pt x="0" y="0"/>
                </a:moveTo>
                <a:lnTo>
                  <a:pt x="0" y="1158470"/>
                </a:lnTo>
                <a:cubicBezTo>
                  <a:pt x="465433" y="1158470"/>
                  <a:pt x="843798" y="1537127"/>
                  <a:pt x="843798" y="2002560"/>
                </a:cubicBezTo>
                <a:lnTo>
                  <a:pt x="2002268" y="2002560"/>
                </a:lnTo>
                <a:cubicBezTo>
                  <a:pt x="2002560" y="898435"/>
                  <a:pt x="1104125" y="0"/>
                  <a:pt x="0" y="0"/>
                </a:cubicBezTo>
                <a:close/>
              </a:path>
            </a:pathLst>
          </a:custGeom>
          <a:solidFill>
            <a:schemeClr val="accent2">
              <a:alpha val="80000"/>
            </a:schemeClr>
          </a:solidFill>
          <a:ln w="29127" cap="flat">
            <a:noFill/>
            <a:prstDash val="solid"/>
            <a:miter/>
          </a:ln>
        </p:spPr>
        <p:txBody>
          <a:bodyPr rtlCol="0" anchor="ctr"/>
          <a:lstStyle/>
          <a:p>
            <a:endParaRPr lang="fr-FR"/>
          </a:p>
        </p:txBody>
      </p:sp>
      <p:sp>
        <p:nvSpPr>
          <p:cNvPr id="9" name="Espace réservé du pied de page 3">
            <a:extLst>
              <a:ext uri="{FF2B5EF4-FFF2-40B4-BE49-F238E27FC236}">
                <a16:creationId xmlns:a16="http://schemas.microsoft.com/office/drawing/2014/main" id="{70A29548-257A-AB08-6FD3-54D8E2EEABE7}"/>
              </a:ext>
            </a:extLst>
          </p:cNvPr>
          <p:cNvSpPr txBox="1">
            <a:spLocks/>
          </p:cNvSpPr>
          <p:nvPr/>
        </p:nvSpPr>
        <p:spPr>
          <a:xfrm>
            <a:off x="1063209" y="626685"/>
            <a:ext cx="6480000" cy="153888"/>
          </a:xfrm>
          <a:prstGeom prst="rect">
            <a:avLst/>
          </a:prstGeom>
        </p:spPr>
        <p:txBody>
          <a:bodyPr vert="horz" lIns="36000" tIns="0" rIns="36000" bIns="0" rtlCol="0" anchor="b">
            <a:spAutoFit/>
          </a:bodyPr>
          <a:lstStyle>
            <a:defPPr>
              <a:defRPr lang="fr-FR"/>
            </a:defPPr>
            <a:lvl1pPr marL="0" algn="l" defTabSz="914400" rtl="0" eaLnBrk="1" latinLnBrk="0" hangingPunct="1">
              <a:lnSpc>
                <a:spcPct val="100000"/>
              </a:lnSpc>
              <a:spcBef>
                <a:spcPts val="0"/>
              </a:spcBef>
              <a:buFontTx/>
              <a:buNone/>
              <a:defRPr sz="1000" kern="1200" cap="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Télésurveillance de l’IC: Les cas difficiles- </a:t>
            </a:r>
            <a:r>
              <a:rPr lang="fr-FR" dirty="0" smtClean="0">
                <a:latin typeface="+mn-lt"/>
              </a:rPr>
              <a:t>L’Adhésion thérapeutique</a:t>
            </a:r>
            <a:endParaRPr lang="fr-FR" dirty="0">
              <a:latin typeface="+mn-lt"/>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28" y="947629"/>
            <a:ext cx="5858693" cy="3038899"/>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6221" y="3589329"/>
            <a:ext cx="5401429" cy="3000794"/>
          </a:xfrm>
          <a:prstGeom prst="rect">
            <a:avLst/>
          </a:prstGeom>
        </p:spPr>
      </p:pic>
    </p:spTree>
    <p:extLst>
      <p:ext uri="{BB962C8B-B14F-4D97-AF65-F5344CB8AC3E}">
        <p14:creationId xmlns:p14="http://schemas.microsoft.com/office/powerpoint/2010/main" val="4025247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B9CC825D-347E-3B8B-49D8-567583A7C113}"/>
              </a:ext>
            </a:extLst>
          </p:cNvPr>
          <p:cNvSpPr>
            <a:spLocks noGrp="1"/>
          </p:cNvSpPr>
          <p:nvPr>
            <p:ph type="body" idx="1"/>
          </p:nvPr>
        </p:nvSpPr>
        <p:spPr/>
        <p:txBody>
          <a:bodyPr/>
          <a:lstStyle/>
          <a:p>
            <a:r>
              <a:rPr lang="fr-FR" dirty="0"/>
              <a:t>1</a:t>
            </a:r>
          </a:p>
        </p:txBody>
      </p:sp>
      <p:sp>
        <p:nvSpPr>
          <p:cNvPr id="6" name="Titre 5">
            <a:extLst>
              <a:ext uri="{FF2B5EF4-FFF2-40B4-BE49-F238E27FC236}">
                <a16:creationId xmlns:a16="http://schemas.microsoft.com/office/drawing/2014/main" id="{50B45432-E6DE-2E1F-94B1-E175DA8DD37F}"/>
              </a:ext>
            </a:extLst>
          </p:cNvPr>
          <p:cNvSpPr>
            <a:spLocks noGrp="1"/>
          </p:cNvSpPr>
          <p:nvPr>
            <p:ph type="title"/>
          </p:nvPr>
        </p:nvSpPr>
        <p:spPr>
          <a:xfrm>
            <a:off x="4408944" y="3501250"/>
            <a:ext cx="7200000" cy="761747"/>
          </a:xfrm>
        </p:spPr>
        <p:txBody>
          <a:bodyPr/>
          <a:lstStyle/>
          <a:p>
            <a:r>
              <a:rPr lang="fr-FR" dirty="0" smtClean="0"/>
              <a:t>Présentation</a:t>
            </a:r>
            <a:endParaRPr lang="fr-FR" dirty="0"/>
          </a:p>
        </p:txBody>
      </p:sp>
    </p:spTree>
    <p:extLst>
      <p:ext uri="{BB962C8B-B14F-4D97-AF65-F5344CB8AC3E}">
        <p14:creationId xmlns:p14="http://schemas.microsoft.com/office/powerpoint/2010/main" val="3562799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C8E30A75-264D-F11E-0BF5-885CF92034D6}"/>
              </a:ext>
            </a:extLst>
          </p:cNvPr>
          <p:cNvSpPr>
            <a:spLocks noGrp="1"/>
          </p:cNvSpPr>
          <p:nvPr>
            <p:ph type="title"/>
          </p:nvPr>
        </p:nvSpPr>
        <p:spPr>
          <a:xfrm>
            <a:off x="7896200" y="532131"/>
            <a:ext cx="3799564" cy="415498"/>
          </a:xfrm>
        </p:spPr>
        <p:txBody>
          <a:bodyPr/>
          <a:lstStyle/>
          <a:p>
            <a:r>
              <a:rPr lang="fr-FR" dirty="0" smtClean="0"/>
              <a:t>DECEMBRE 2024</a:t>
            </a:r>
            <a:endParaRPr lang="fr-FR" dirty="0">
              <a:latin typeface="+mj-lt"/>
            </a:endParaRPr>
          </a:p>
        </p:txBody>
      </p:sp>
      <p:sp>
        <p:nvSpPr>
          <p:cNvPr id="5" name="Espace réservé du numéro de diapositive 4">
            <a:extLst>
              <a:ext uri="{FF2B5EF4-FFF2-40B4-BE49-F238E27FC236}">
                <a16:creationId xmlns:a16="http://schemas.microsoft.com/office/drawing/2014/main" id="{738A881E-B80A-5878-DC06-581A5C569134}"/>
              </a:ext>
            </a:extLst>
          </p:cNvPr>
          <p:cNvSpPr>
            <a:spLocks noGrp="1"/>
          </p:cNvSpPr>
          <p:nvPr>
            <p:ph type="sldNum" sz="quarter" idx="12"/>
          </p:nvPr>
        </p:nvSpPr>
        <p:spPr/>
        <p:txBody>
          <a:bodyPr/>
          <a:lstStyle/>
          <a:p>
            <a:fld id="{E8C60506-5BE4-4453-AE4B-F0F5E69C63A6}" type="slidenum">
              <a:rPr lang="fr-FR" smtClean="0"/>
              <a:pPr/>
              <a:t>20</a:t>
            </a:fld>
            <a:endParaRPr lang="fr-FR"/>
          </a:p>
        </p:txBody>
      </p:sp>
      <p:cxnSp>
        <p:nvCxnSpPr>
          <p:cNvPr id="14" name="Connecteur droit 13">
            <a:extLst>
              <a:ext uri="{FF2B5EF4-FFF2-40B4-BE49-F238E27FC236}">
                <a16:creationId xmlns:a16="http://schemas.microsoft.com/office/drawing/2014/main" id="{41D8B7C4-9FBA-0E1E-E519-EFEA9C00162C}"/>
              </a:ext>
            </a:extLst>
          </p:cNvPr>
          <p:cNvCxnSpPr/>
          <p:nvPr/>
        </p:nvCxnSpPr>
        <p:spPr>
          <a:xfrm>
            <a:off x="7968208" y="947629"/>
            <a:ext cx="126014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Graphique 15">
            <a:extLst>
              <a:ext uri="{FF2B5EF4-FFF2-40B4-BE49-F238E27FC236}">
                <a16:creationId xmlns:a16="http://schemas.microsoft.com/office/drawing/2014/main" id="{30D04C82-E5E8-C953-A882-6E47E28088E1}"/>
              </a:ext>
            </a:extLst>
          </p:cNvPr>
          <p:cNvSpPr/>
          <p:nvPr/>
        </p:nvSpPr>
        <p:spPr>
          <a:xfrm rot="5400000">
            <a:off x="146" y="3982870"/>
            <a:ext cx="2002267" cy="2002560"/>
          </a:xfrm>
          <a:custGeom>
            <a:avLst/>
            <a:gdLst>
              <a:gd name="connsiteX0" fmla="*/ 0 w 2002267"/>
              <a:gd name="connsiteY0" fmla="*/ 0 h 2002560"/>
              <a:gd name="connsiteX1" fmla="*/ 0 w 2002267"/>
              <a:gd name="connsiteY1" fmla="*/ 1158470 h 2002560"/>
              <a:gd name="connsiteX2" fmla="*/ 843798 w 2002267"/>
              <a:gd name="connsiteY2" fmla="*/ 2002560 h 2002560"/>
              <a:gd name="connsiteX3" fmla="*/ 2002268 w 2002267"/>
              <a:gd name="connsiteY3" fmla="*/ 2002560 h 2002560"/>
              <a:gd name="connsiteX4" fmla="*/ 0 w 2002267"/>
              <a:gd name="connsiteY4" fmla="*/ 0 h 2002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267" h="2002560">
                <a:moveTo>
                  <a:pt x="0" y="0"/>
                </a:moveTo>
                <a:lnTo>
                  <a:pt x="0" y="1158470"/>
                </a:lnTo>
                <a:cubicBezTo>
                  <a:pt x="465433" y="1158470"/>
                  <a:pt x="843798" y="1537127"/>
                  <a:pt x="843798" y="2002560"/>
                </a:cubicBezTo>
                <a:lnTo>
                  <a:pt x="2002268" y="2002560"/>
                </a:lnTo>
                <a:cubicBezTo>
                  <a:pt x="2002560" y="898435"/>
                  <a:pt x="1104125" y="0"/>
                  <a:pt x="0" y="0"/>
                </a:cubicBezTo>
                <a:close/>
              </a:path>
            </a:pathLst>
          </a:custGeom>
          <a:solidFill>
            <a:schemeClr val="accent2">
              <a:alpha val="80000"/>
            </a:schemeClr>
          </a:solidFill>
          <a:ln w="29127" cap="flat">
            <a:noFill/>
            <a:prstDash val="solid"/>
            <a:miter/>
          </a:ln>
        </p:spPr>
        <p:txBody>
          <a:bodyPr rtlCol="0" anchor="ctr"/>
          <a:lstStyle/>
          <a:p>
            <a:endParaRPr lang="fr-FR"/>
          </a:p>
        </p:txBody>
      </p:sp>
      <p:sp>
        <p:nvSpPr>
          <p:cNvPr id="9" name="Espace réservé du pied de page 3">
            <a:extLst>
              <a:ext uri="{FF2B5EF4-FFF2-40B4-BE49-F238E27FC236}">
                <a16:creationId xmlns:a16="http://schemas.microsoft.com/office/drawing/2014/main" id="{70A29548-257A-AB08-6FD3-54D8E2EEABE7}"/>
              </a:ext>
            </a:extLst>
          </p:cNvPr>
          <p:cNvSpPr txBox="1">
            <a:spLocks/>
          </p:cNvSpPr>
          <p:nvPr/>
        </p:nvSpPr>
        <p:spPr>
          <a:xfrm>
            <a:off x="1063209" y="626685"/>
            <a:ext cx="6480000" cy="153888"/>
          </a:xfrm>
          <a:prstGeom prst="rect">
            <a:avLst/>
          </a:prstGeom>
        </p:spPr>
        <p:txBody>
          <a:bodyPr vert="horz" lIns="36000" tIns="0" rIns="36000" bIns="0" rtlCol="0" anchor="b">
            <a:spAutoFit/>
          </a:bodyPr>
          <a:lstStyle>
            <a:defPPr>
              <a:defRPr lang="fr-FR"/>
            </a:defPPr>
            <a:lvl1pPr marL="0" algn="l" defTabSz="914400" rtl="0" eaLnBrk="1" latinLnBrk="0" hangingPunct="1">
              <a:lnSpc>
                <a:spcPct val="100000"/>
              </a:lnSpc>
              <a:spcBef>
                <a:spcPts val="0"/>
              </a:spcBef>
              <a:buFontTx/>
              <a:buNone/>
              <a:defRPr sz="1000" kern="1200" cap="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Télésurveillance de l’IC: Les cas difficiles- </a:t>
            </a:r>
            <a:r>
              <a:rPr lang="fr-FR" dirty="0" smtClean="0">
                <a:latin typeface="+mn-lt"/>
              </a:rPr>
              <a:t>L’Adhésion thérapeutique</a:t>
            </a:r>
            <a:endParaRPr lang="fr-FR" dirty="0">
              <a:latin typeface="+mn-lt"/>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70" y="947629"/>
            <a:ext cx="5858693" cy="3038899"/>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3966104"/>
            <a:ext cx="5401429" cy="2917824"/>
          </a:xfrm>
          <a:prstGeom prst="rect">
            <a:avLst/>
          </a:prstGeom>
        </p:spPr>
      </p:pic>
      <p:sp>
        <p:nvSpPr>
          <p:cNvPr id="6" name="ZoneTexte 5"/>
          <p:cNvSpPr txBox="1"/>
          <p:nvPr/>
        </p:nvSpPr>
        <p:spPr>
          <a:xfrm>
            <a:off x="1154528" y="2876768"/>
            <a:ext cx="630225" cy="215444"/>
          </a:xfrm>
          <a:prstGeom prst="rect">
            <a:avLst/>
          </a:prstGeom>
          <a:noFill/>
        </p:spPr>
        <p:txBody>
          <a:bodyPr wrap="square" lIns="36000" tIns="0" rIns="36000" bIns="0" rtlCol="0">
            <a:spAutoFit/>
          </a:bodyPr>
          <a:lstStyle/>
          <a:p>
            <a:r>
              <a:rPr lang="fr-FR" sz="1400" b="1" dirty="0" smtClean="0">
                <a:solidFill>
                  <a:schemeClr val="accent5"/>
                </a:solidFill>
              </a:rPr>
              <a:t>ATP</a:t>
            </a:r>
          </a:p>
        </p:txBody>
      </p:sp>
      <p:pic>
        <p:nvPicPr>
          <p:cNvPr id="7" name="Image 6"/>
          <p:cNvPicPr>
            <a:picLocks noChangeAspect="1"/>
          </p:cNvPicPr>
          <p:nvPr/>
        </p:nvPicPr>
        <p:blipFill>
          <a:blip r:embed="rId5"/>
          <a:stretch>
            <a:fillRect/>
          </a:stretch>
        </p:blipFill>
        <p:spPr>
          <a:xfrm>
            <a:off x="5808797" y="1363127"/>
            <a:ext cx="6237709" cy="1860938"/>
          </a:xfrm>
          <a:prstGeom prst="rect">
            <a:avLst/>
          </a:prstGeom>
        </p:spPr>
      </p:pic>
      <p:pic>
        <p:nvPicPr>
          <p:cNvPr id="8" name="Image 7"/>
          <p:cNvPicPr>
            <a:picLocks noChangeAspect="1"/>
          </p:cNvPicPr>
          <p:nvPr/>
        </p:nvPicPr>
        <p:blipFill>
          <a:blip r:embed="rId6"/>
          <a:stretch>
            <a:fillRect/>
          </a:stretch>
        </p:blipFill>
        <p:spPr>
          <a:xfrm>
            <a:off x="5801668" y="3156995"/>
            <a:ext cx="6237709" cy="1902920"/>
          </a:xfrm>
          <a:prstGeom prst="rect">
            <a:avLst/>
          </a:prstGeom>
        </p:spPr>
      </p:pic>
      <p:cxnSp>
        <p:nvCxnSpPr>
          <p:cNvPr id="13" name="Connecteur droit avec flèche 12"/>
          <p:cNvCxnSpPr/>
          <p:nvPr/>
        </p:nvCxnSpPr>
        <p:spPr>
          <a:xfrm>
            <a:off x="1001279" y="2293596"/>
            <a:ext cx="846249" cy="0"/>
          </a:xfrm>
          <a:prstGeom prst="straightConnector1">
            <a:avLst/>
          </a:prstGeom>
          <a:ln>
            <a:headEnd type="triangle"/>
            <a:tailEnd type="triangle"/>
          </a:ln>
        </p:spPr>
        <p:style>
          <a:lnRef idx="1">
            <a:schemeClr val="accent5"/>
          </a:lnRef>
          <a:fillRef idx="0">
            <a:schemeClr val="accent5"/>
          </a:fillRef>
          <a:effectRef idx="0">
            <a:schemeClr val="accent5"/>
          </a:effectRef>
          <a:fontRef idx="minor">
            <a:schemeClr val="tx1"/>
          </a:fontRef>
        </p:style>
      </p:cxnSp>
      <p:sp>
        <p:nvSpPr>
          <p:cNvPr id="16" name="Organigramme : Alternative 15"/>
          <p:cNvSpPr/>
          <p:nvPr/>
        </p:nvSpPr>
        <p:spPr>
          <a:xfrm>
            <a:off x="1864555" y="2580439"/>
            <a:ext cx="1135101" cy="511773"/>
          </a:xfrm>
          <a:prstGeom prst="flowChartAlternateProcess">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rPr>
              <a:t>Cs cardio pré TAVI</a:t>
            </a:r>
            <a:endParaRPr lang="fr-FR" sz="1600" dirty="0">
              <a:solidFill>
                <a:schemeClr val="tx1"/>
              </a:solidFill>
            </a:endParaRPr>
          </a:p>
        </p:txBody>
      </p:sp>
      <p:cxnSp>
        <p:nvCxnSpPr>
          <p:cNvPr id="18" name="Connecteur droit avec flèche 17"/>
          <p:cNvCxnSpPr/>
          <p:nvPr/>
        </p:nvCxnSpPr>
        <p:spPr>
          <a:xfrm flipV="1">
            <a:off x="2351584" y="2060848"/>
            <a:ext cx="0" cy="43204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0" name="Connecteur droit avec flèche 19"/>
          <p:cNvCxnSpPr/>
          <p:nvPr/>
        </p:nvCxnSpPr>
        <p:spPr>
          <a:xfrm flipV="1">
            <a:off x="3684944" y="1920310"/>
            <a:ext cx="0" cy="74657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1" name="ZoneTexte 20"/>
          <p:cNvSpPr txBox="1"/>
          <p:nvPr/>
        </p:nvSpPr>
        <p:spPr>
          <a:xfrm>
            <a:off x="3436735" y="2786536"/>
            <a:ext cx="720080" cy="246221"/>
          </a:xfrm>
          <a:prstGeom prst="rect">
            <a:avLst/>
          </a:prstGeom>
          <a:noFill/>
        </p:spPr>
        <p:txBody>
          <a:bodyPr wrap="square" lIns="36000" tIns="0" rIns="36000" bIns="0" rtlCol="0">
            <a:spAutoFit/>
          </a:bodyPr>
          <a:lstStyle/>
          <a:p>
            <a:r>
              <a:rPr lang="fr-FR" sz="1600" b="1" dirty="0" smtClean="0">
                <a:solidFill>
                  <a:schemeClr val="tx2"/>
                </a:solidFill>
              </a:rPr>
              <a:t>SAU</a:t>
            </a:r>
          </a:p>
        </p:txBody>
      </p:sp>
      <p:cxnSp>
        <p:nvCxnSpPr>
          <p:cNvPr id="23" name="Connecteur droit avec flèche 22"/>
          <p:cNvCxnSpPr/>
          <p:nvPr/>
        </p:nvCxnSpPr>
        <p:spPr>
          <a:xfrm flipV="1">
            <a:off x="5447928" y="2179047"/>
            <a:ext cx="0" cy="69772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4" name="ZoneTexte 23"/>
          <p:cNvSpPr txBox="1"/>
          <p:nvPr/>
        </p:nvSpPr>
        <p:spPr>
          <a:xfrm>
            <a:off x="4446821" y="2858741"/>
            <a:ext cx="1440160" cy="1077218"/>
          </a:xfrm>
          <a:prstGeom prst="rect">
            <a:avLst/>
          </a:prstGeom>
          <a:noFill/>
        </p:spPr>
        <p:txBody>
          <a:bodyPr wrap="square" lIns="36000" tIns="0" rIns="36000" bIns="0" rtlCol="0">
            <a:spAutoFit/>
          </a:bodyPr>
          <a:lstStyle/>
          <a:p>
            <a:pPr algn="ctr"/>
            <a:r>
              <a:rPr lang="fr-FR" sz="1400" b="1" dirty="0" smtClean="0">
                <a:solidFill>
                  <a:schemeClr val="tx2"/>
                </a:solidFill>
              </a:rPr>
              <a:t>Hospitalisation SMR pour gestion ulcères et déplétion hydrosodée</a:t>
            </a:r>
          </a:p>
        </p:txBody>
      </p:sp>
      <p:sp>
        <p:nvSpPr>
          <p:cNvPr id="25" name="Explosion 1 24"/>
          <p:cNvSpPr/>
          <p:nvPr/>
        </p:nvSpPr>
        <p:spPr>
          <a:xfrm>
            <a:off x="3065176" y="1290947"/>
            <a:ext cx="432048" cy="363518"/>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4023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P spid="21" grpId="0"/>
      <p:bldP spid="24" grpId="0"/>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44" y="3510145"/>
            <a:ext cx="9754961" cy="2991267"/>
          </a:xfrm>
          <a:prstGeom prst="rect">
            <a:avLst/>
          </a:prstGeom>
        </p:spPr>
      </p:pic>
      <p:sp>
        <p:nvSpPr>
          <p:cNvPr id="11" name="Titre 10">
            <a:extLst>
              <a:ext uri="{FF2B5EF4-FFF2-40B4-BE49-F238E27FC236}">
                <a16:creationId xmlns:a16="http://schemas.microsoft.com/office/drawing/2014/main" id="{C8E30A75-264D-F11E-0BF5-885CF92034D6}"/>
              </a:ext>
            </a:extLst>
          </p:cNvPr>
          <p:cNvSpPr>
            <a:spLocks noGrp="1"/>
          </p:cNvSpPr>
          <p:nvPr>
            <p:ph type="title"/>
          </p:nvPr>
        </p:nvSpPr>
        <p:spPr>
          <a:xfrm>
            <a:off x="7896200" y="532131"/>
            <a:ext cx="3799564" cy="415498"/>
          </a:xfrm>
        </p:spPr>
        <p:txBody>
          <a:bodyPr/>
          <a:lstStyle/>
          <a:p>
            <a:r>
              <a:rPr lang="fr-FR" dirty="0" smtClean="0"/>
              <a:t>JANVIER 2025</a:t>
            </a:r>
            <a:endParaRPr lang="fr-FR" dirty="0">
              <a:latin typeface="+mj-lt"/>
            </a:endParaRPr>
          </a:p>
        </p:txBody>
      </p:sp>
      <p:sp>
        <p:nvSpPr>
          <p:cNvPr id="5" name="Espace réservé du numéro de diapositive 4">
            <a:extLst>
              <a:ext uri="{FF2B5EF4-FFF2-40B4-BE49-F238E27FC236}">
                <a16:creationId xmlns:a16="http://schemas.microsoft.com/office/drawing/2014/main" id="{738A881E-B80A-5878-DC06-581A5C569134}"/>
              </a:ext>
            </a:extLst>
          </p:cNvPr>
          <p:cNvSpPr>
            <a:spLocks noGrp="1"/>
          </p:cNvSpPr>
          <p:nvPr>
            <p:ph type="sldNum" sz="quarter" idx="12"/>
          </p:nvPr>
        </p:nvSpPr>
        <p:spPr/>
        <p:txBody>
          <a:bodyPr/>
          <a:lstStyle/>
          <a:p>
            <a:fld id="{E8C60506-5BE4-4453-AE4B-F0F5E69C63A6}" type="slidenum">
              <a:rPr lang="fr-FR" smtClean="0"/>
              <a:pPr/>
              <a:t>21</a:t>
            </a:fld>
            <a:endParaRPr lang="fr-FR"/>
          </a:p>
        </p:txBody>
      </p:sp>
      <p:cxnSp>
        <p:nvCxnSpPr>
          <p:cNvPr id="14" name="Connecteur droit 13">
            <a:extLst>
              <a:ext uri="{FF2B5EF4-FFF2-40B4-BE49-F238E27FC236}">
                <a16:creationId xmlns:a16="http://schemas.microsoft.com/office/drawing/2014/main" id="{41D8B7C4-9FBA-0E1E-E519-EFEA9C00162C}"/>
              </a:ext>
            </a:extLst>
          </p:cNvPr>
          <p:cNvCxnSpPr/>
          <p:nvPr/>
        </p:nvCxnSpPr>
        <p:spPr>
          <a:xfrm>
            <a:off x="7968208" y="947629"/>
            <a:ext cx="126014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Graphique 15">
            <a:extLst>
              <a:ext uri="{FF2B5EF4-FFF2-40B4-BE49-F238E27FC236}">
                <a16:creationId xmlns:a16="http://schemas.microsoft.com/office/drawing/2014/main" id="{30D04C82-E5E8-C953-A882-6E47E28088E1}"/>
              </a:ext>
            </a:extLst>
          </p:cNvPr>
          <p:cNvSpPr/>
          <p:nvPr/>
        </p:nvSpPr>
        <p:spPr>
          <a:xfrm rot="5400000">
            <a:off x="146" y="3982870"/>
            <a:ext cx="2002267" cy="2002560"/>
          </a:xfrm>
          <a:custGeom>
            <a:avLst/>
            <a:gdLst>
              <a:gd name="connsiteX0" fmla="*/ 0 w 2002267"/>
              <a:gd name="connsiteY0" fmla="*/ 0 h 2002560"/>
              <a:gd name="connsiteX1" fmla="*/ 0 w 2002267"/>
              <a:gd name="connsiteY1" fmla="*/ 1158470 h 2002560"/>
              <a:gd name="connsiteX2" fmla="*/ 843798 w 2002267"/>
              <a:gd name="connsiteY2" fmla="*/ 2002560 h 2002560"/>
              <a:gd name="connsiteX3" fmla="*/ 2002268 w 2002267"/>
              <a:gd name="connsiteY3" fmla="*/ 2002560 h 2002560"/>
              <a:gd name="connsiteX4" fmla="*/ 0 w 2002267"/>
              <a:gd name="connsiteY4" fmla="*/ 0 h 2002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267" h="2002560">
                <a:moveTo>
                  <a:pt x="0" y="0"/>
                </a:moveTo>
                <a:lnTo>
                  <a:pt x="0" y="1158470"/>
                </a:lnTo>
                <a:cubicBezTo>
                  <a:pt x="465433" y="1158470"/>
                  <a:pt x="843798" y="1537127"/>
                  <a:pt x="843798" y="2002560"/>
                </a:cubicBezTo>
                <a:lnTo>
                  <a:pt x="2002268" y="2002560"/>
                </a:lnTo>
                <a:cubicBezTo>
                  <a:pt x="2002560" y="898435"/>
                  <a:pt x="1104125" y="0"/>
                  <a:pt x="0" y="0"/>
                </a:cubicBezTo>
                <a:close/>
              </a:path>
            </a:pathLst>
          </a:custGeom>
          <a:solidFill>
            <a:schemeClr val="accent2">
              <a:alpha val="80000"/>
            </a:schemeClr>
          </a:solidFill>
          <a:ln w="29127" cap="flat">
            <a:noFill/>
            <a:prstDash val="solid"/>
            <a:miter/>
          </a:ln>
        </p:spPr>
        <p:txBody>
          <a:bodyPr rtlCol="0" anchor="ctr"/>
          <a:lstStyle/>
          <a:p>
            <a:endParaRPr lang="fr-FR"/>
          </a:p>
        </p:txBody>
      </p:sp>
      <p:sp>
        <p:nvSpPr>
          <p:cNvPr id="9" name="Espace réservé du pied de page 3">
            <a:extLst>
              <a:ext uri="{FF2B5EF4-FFF2-40B4-BE49-F238E27FC236}">
                <a16:creationId xmlns:a16="http://schemas.microsoft.com/office/drawing/2014/main" id="{70A29548-257A-AB08-6FD3-54D8E2EEABE7}"/>
              </a:ext>
            </a:extLst>
          </p:cNvPr>
          <p:cNvSpPr txBox="1">
            <a:spLocks/>
          </p:cNvSpPr>
          <p:nvPr/>
        </p:nvSpPr>
        <p:spPr>
          <a:xfrm>
            <a:off x="1063209" y="626685"/>
            <a:ext cx="6480000" cy="153888"/>
          </a:xfrm>
          <a:prstGeom prst="rect">
            <a:avLst/>
          </a:prstGeom>
        </p:spPr>
        <p:txBody>
          <a:bodyPr vert="horz" lIns="36000" tIns="0" rIns="36000" bIns="0" rtlCol="0" anchor="b">
            <a:spAutoFit/>
          </a:bodyPr>
          <a:lstStyle>
            <a:defPPr>
              <a:defRPr lang="fr-FR"/>
            </a:defPPr>
            <a:lvl1pPr marL="0" algn="l" defTabSz="914400" rtl="0" eaLnBrk="1" latinLnBrk="0" hangingPunct="1">
              <a:lnSpc>
                <a:spcPct val="100000"/>
              </a:lnSpc>
              <a:spcBef>
                <a:spcPts val="0"/>
              </a:spcBef>
              <a:buFontTx/>
              <a:buNone/>
              <a:defRPr sz="1000" kern="1200" cap="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Télésurveillance de l’IC: Les cas difficiles- </a:t>
            </a:r>
            <a:r>
              <a:rPr lang="fr-FR" dirty="0" smtClean="0">
                <a:latin typeface="+mn-lt"/>
              </a:rPr>
              <a:t>L’Adhésion thérapeutique</a:t>
            </a:r>
            <a:endParaRPr lang="fr-FR" dirty="0">
              <a:latin typeface="+mn-lt"/>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465" y="966353"/>
            <a:ext cx="10058400" cy="3000536"/>
          </a:xfrm>
          <a:prstGeom prst="rect">
            <a:avLst/>
          </a:prstGeom>
        </p:spPr>
      </p:pic>
    </p:spTree>
    <p:extLst>
      <p:ext uri="{BB962C8B-B14F-4D97-AF65-F5344CB8AC3E}">
        <p14:creationId xmlns:p14="http://schemas.microsoft.com/office/powerpoint/2010/main" val="2094307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4" y="3510145"/>
            <a:ext cx="9754961" cy="2991267"/>
          </a:xfrm>
          <a:prstGeom prst="rect">
            <a:avLst/>
          </a:prstGeom>
        </p:spPr>
      </p:pic>
      <p:sp>
        <p:nvSpPr>
          <p:cNvPr id="11" name="Titre 10">
            <a:extLst>
              <a:ext uri="{FF2B5EF4-FFF2-40B4-BE49-F238E27FC236}">
                <a16:creationId xmlns:a16="http://schemas.microsoft.com/office/drawing/2014/main" id="{C8E30A75-264D-F11E-0BF5-885CF92034D6}"/>
              </a:ext>
            </a:extLst>
          </p:cNvPr>
          <p:cNvSpPr>
            <a:spLocks noGrp="1"/>
          </p:cNvSpPr>
          <p:nvPr>
            <p:ph type="title"/>
          </p:nvPr>
        </p:nvSpPr>
        <p:spPr>
          <a:xfrm>
            <a:off x="7896200" y="532131"/>
            <a:ext cx="3799564" cy="415498"/>
          </a:xfrm>
        </p:spPr>
        <p:txBody>
          <a:bodyPr/>
          <a:lstStyle/>
          <a:p>
            <a:r>
              <a:rPr lang="fr-FR" dirty="0" smtClean="0"/>
              <a:t>JANVIER 2025</a:t>
            </a:r>
            <a:endParaRPr lang="fr-FR" dirty="0">
              <a:latin typeface="+mj-lt"/>
            </a:endParaRPr>
          </a:p>
        </p:txBody>
      </p:sp>
      <p:sp>
        <p:nvSpPr>
          <p:cNvPr id="5" name="Espace réservé du numéro de diapositive 4">
            <a:extLst>
              <a:ext uri="{FF2B5EF4-FFF2-40B4-BE49-F238E27FC236}">
                <a16:creationId xmlns:a16="http://schemas.microsoft.com/office/drawing/2014/main" id="{738A881E-B80A-5878-DC06-581A5C569134}"/>
              </a:ext>
            </a:extLst>
          </p:cNvPr>
          <p:cNvSpPr>
            <a:spLocks noGrp="1"/>
          </p:cNvSpPr>
          <p:nvPr>
            <p:ph type="sldNum" sz="quarter" idx="12"/>
          </p:nvPr>
        </p:nvSpPr>
        <p:spPr/>
        <p:txBody>
          <a:bodyPr/>
          <a:lstStyle/>
          <a:p>
            <a:fld id="{E8C60506-5BE4-4453-AE4B-F0F5E69C63A6}" type="slidenum">
              <a:rPr lang="fr-FR" smtClean="0"/>
              <a:pPr/>
              <a:t>22</a:t>
            </a:fld>
            <a:endParaRPr lang="fr-FR"/>
          </a:p>
        </p:txBody>
      </p:sp>
      <p:cxnSp>
        <p:nvCxnSpPr>
          <p:cNvPr id="14" name="Connecteur droit 13">
            <a:extLst>
              <a:ext uri="{FF2B5EF4-FFF2-40B4-BE49-F238E27FC236}">
                <a16:creationId xmlns:a16="http://schemas.microsoft.com/office/drawing/2014/main" id="{41D8B7C4-9FBA-0E1E-E519-EFEA9C00162C}"/>
              </a:ext>
            </a:extLst>
          </p:cNvPr>
          <p:cNvCxnSpPr/>
          <p:nvPr/>
        </p:nvCxnSpPr>
        <p:spPr>
          <a:xfrm>
            <a:off x="7968208" y="947629"/>
            <a:ext cx="126014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Graphique 15">
            <a:extLst>
              <a:ext uri="{FF2B5EF4-FFF2-40B4-BE49-F238E27FC236}">
                <a16:creationId xmlns:a16="http://schemas.microsoft.com/office/drawing/2014/main" id="{30D04C82-E5E8-C953-A882-6E47E28088E1}"/>
              </a:ext>
            </a:extLst>
          </p:cNvPr>
          <p:cNvSpPr/>
          <p:nvPr/>
        </p:nvSpPr>
        <p:spPr>
          <a:xfrm rot="5400000">
            <a:off x="146" y="3982870"/>
            <a:ext cx="2002267" cy="2002560"/>
          </a:xfrm>
          <a:custGeom>
            <a:avLst/>
            <a:gdLst>
              <a:gd name="connsiteX0" fmla="*/ 0 w 2002267"/>
              <a:gd name="connsiteY0" fmla="*/ 0 h 2002560"/>
              <a:gd name="connsiteX1" fmla="*/ 0 w 2002267"/>
              <a:gd name="connsiteY1" fmla="*/ 1158470 h 2002560"/>
              <a:gd name="connsiteX2" fmla="*/ 843798 w 2002267"/>
              <a:gd name="connsiteY2" fmla="*/ 2002560 h 2002560"/>
              <a:gd name="connsiteX3" fmla="*/ 2002268 w 2002267"/>
              <a:gd name="connsiteY3" fmla="*/ 2002560 h 2002560"/>
              <a:gd name="connsiteX4" fmla="*/ 0 w 2002267"/>
              <a:gd name="connsiteY4" fmla="*/ 0 h 2002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267" h="2002560">
                <a:moveTo>
                  <a:pt x="0" y="0"/>
                </a:moveTo>
                <a:lnTo>
                  <a:pt x="0" y="1158470"/>
                </a:lnTo>
                <a:cubicBezTo>
                  <a:pt x="465433" y="1158470"/>
                  <a:pt x="843798" y="1537127"/>
                  <a:pt x="843798" y="2002560"/>
                </a:cubicBezTo>
                <a:lnTo>
                  <a:pt x="2002268" y="2002560"/>
                </a:lnTo>
                <a:cubicBezTo>
                  <a:pt x="2002560" y="898435"/>
                  <a:pt x="1104125" y="0"/>
                  <a:pt x="0" y="0"/>
                </a:cubicBezTo>
                <a:close/>
              </a:path>
            </a:pathLst>
          </a:custGeom>
          <a:solidFill>
            <a:schemeClr val="accent2">
              <a:alpha val="80000"/>
            </a:schemeClr>
          </a:solidFill>
          <a:ln w="29127" cap="flat">
            <a:noFill/>
            <a:prstDash val="solid"/>
            <a:miter/>
          </a:ln>
        </p:spPr>
        <p:txBody>
          <a:bodyPr rtlCol="0" anchor="ctr"/>
          <a:lstStyle/>
          <a:p>
            <a:endParaRPr lang="fr-FR"/>
          </a:p>
        </p:txBody>
      </p:sp>
      <p:sp>
        <p:nvSpPr>
          <p:cNvPr id="9" name="Espace réservé du pied de page 3">
            <a:extLst>
              <a:ext uri="{FF2B5EF4-FFF2-40B4-BE49-F238E27FC236}">
                <a16:creationId xmlns:a16="http://schemas.microsoft.com/office/drawing/2014/main" id="{70A29548-257A-AB08-6FD3-54D8E2EEABE7}"/>
              </a:ext>
            </a:extLst>
          </p:cNvPr>
          <p:cNvSpPr txBox="1">
            <a:spLocks/>
          </p:cNvSpPr>
          <p:nvPr/>
        </p:nvSpPr>
        <p:spPr>
          <a:xfrm>
            <a:off x="1063209" y="626685"/>
            <a:ext cx="6480000" cy="153888"/>
          </a:xfrm>
          <a:prstGeom prst="rect">
            <a:avLst/>
          </a:prstGeom>
        </p:spPr>
        <p:txBody>
          <a:bodyPr vert="horz" lIns="36000" tIns="0" rIns="36000" bIns="0" rtlCol="0" anchor="b">
            <a:spAutoFit/>
          </a:bodyPr>
          <a:lstStyle>
            <a:defPPr>
              <a:defRPr lang="fr-FR"/>
            </a:defPPr>
            <a:lvl1pPr marL="0" algn="l" defTabSz="914400" rtl="0" eaLnBrk="1" latinLnBrk="0" hangingPunct="1">
              <a:lnSpc>
                <a:spcPct val="100000"/>
              </a:lnSpc>
              <a:spcBef>
                <a:spcPts val="0"/>
              </a:spcBef>
              <a:buFontTx/>
              <a:buNone/>
              <a:defRPr sz="1000" kern="1200" cap="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Télésurveillance de l’IC: Les cas difficiles- </a:t>
            </a:r>
            <a:r>
              <a:rPr lang="fr-FR" dirty="0" smtClean="0">
                <a:latin typeface="+mn-lt"/>
              </a:rPr>
              <a:t>L’Adhésion thérapeutique</a:t>
            </a:r>
            <a:endParaRPr lang="fr-FR" dirty="0">
              <a:latin typeface="+mn-lt"/>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465" y="966353"/>
            <a:ext cx="10058400" cy="3000536"/>
          </a:xfrm>
          <a:prstGeom prst="rect">
            <a:avLst/>
          </a:prstGeom>
        </p:spPr>
      </p:pic>
      <p:sp>
        <p:nvSpPr>
          <p:cNvPr id="3" name="Organigramme : Alternative 2"/>
          <p:cNvSpPr/>
          <p:nvPr/>
        </p:nvSpPr>
        <p:spPr>
          <a:xfrm>
            <a:off x="953552" y="2287482"/>
            <a:ext cx="4968552" cy="1224136"/>
          </a:xfrm>
          <a:prstGeom prst="flowChartAlternateProcess">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RAD 13/01 </a:t>
            </a:r>
          </a:p>
          <a:p>
            <a:pPr algn="ctr"/>
            <a:r>
              <a:rPr lang="fr-FR" dirty="0" smtClean="0">
                <a:solidFill>
                  <a:schemeClr val="tx1"/>
                </a:solidFill>
              </a:rPr>
              <a:t>Patiente en HAD avec nouvelle équipe IDE</a:t>
            </a:r>
            <a:endParaRPr lang="fr-FR" dirty="0">
              <a:solidFill>
                <a:schemeClr val="tx1"/>
              </a:solidFill>
            </a:endParaRPr>
          </a:p>
        </p:txBody>
      </p:sp>
      <p:cxnSp>
        <p:nvCxnSpPr>
          <p:cNvPr id="7" name="Connecteur droit avec flèche 6"/>
          <p:cNvCxnSpPr/>
          <p:nvPr/>
        </p:nvCxnSpPr>
        <p:spPr>
          <a:xfrm>
            <a:off x="7896200" y="2348880"/>
            <a:ext cx="0" cy="65193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8" name="ZoneTexte 7"/>
          <p:cNvSpPr txBox="1"/>
          <p:nvPr/>
        </p:nvSpPr>
        <p:spPr>
          <a:xfrm>
            <a:off x="7104112" y="1638142"/>
            <a:ext cx="1944216" cy="430887"/>
          </a:xfrm>
          <a:prstGeom prst="rect">
            <a:avLst/>
          </a:prstGeom>
          <a:noFill/>
        </p:spPr>
        <p:txBody>
          <a:bodyPr wrap="square" lIns="36000" tIns="0" rIns="36000" bIns="0" rtlCol="0">
            <a:spAutoFit/>
          </a:bodyPr>
          <a:lstStyle/>
          <a:p>
            <a:pPr algn="ctr"/>
            <a:r>
              <a:rPr lang="fr-FR" sz="1400" b="1" dirty="0" smtClean="0">
                <a:solidFill>
                  <a:schemeClr val="accent3"/>
                </a:solidFill>
              </a:rPr>
              <a:t>sensibilisation nouvelles IDEL</a:t>
            </a:r>
          </a:p>
        </p:txBody>
      </p:sp>
      <p:pic>
        <p:nvPicPr>
          <p:cNvPr id="10" name="Image 9"/>
          <p:cNvPicPr>
            <a:picLocks noChangeAspect="1"/>
          </p:cNvPicPr>
          <p:nvPr/>
        </p:nvPicPr>
        <p:blipFill>
          <a:blip r:embed="rId5"/>
          <a:stretch>
            <a:fillRect/>
          </a:stretch>
        </p:blipFill>
        <p:spPr>
          <a:xfrm>
            <a:off x="407368" y="4015485"/>
            <a:ext cx="11567177" cy="1666875"/>
          </a:xfrm>
          <a:prstGeom prst="rect">
            <a:avLst/>
          </a:prstGeom>
        </p:spPr>
      </p:pic>
      <p:sp>
        <p:nvSpPr>
          <p:cNvPr id="17" name="ZoneTexte 16"/>
          <p:cNvSpPr txBox="1"/>
          <p:nvPr/>
        </p:nvSpPr>
        <p:spPr>
          <a:xfrm>
            <a:off x="6924092" y="3246105"/>
            <a:ext cx="2088232" cy="215444"/>
          </a:xfrm>
          <a:prstGeom prst="rect">
            <a:avLst/>
          </a:prstGeom>
          <a:noFill/>
        </p:spPr>
        <p:txBody>
          <a:bodyPr wrap="square" lIns="36000" tIns="0" rIns="36000" bIns="0" rtlCol="0">
            <a:spAutoFit/>
          </a:bodyPr>
          <a:lstStyle/>
          <a:p>
            <a:r>
              <a:rPr lang="fr-FR" sz="1400" dirty="0" smtClean="0"/>
              <a:t>FUROSEMIDE 125 mg</a:t>
            </a:r>
          </a:p>
        </p:txBody>
      </p:sp>
      <p:sp>
        <p:nvSpPr>
          <p:cNvPr id="18" name="Explosion 1 17"/>
          <p:cNvSpPr/>
          <p:nvPr/>
        </p:nvSpPr>
        <p:spPr>
          <a:xfrm>
            <a:off x="9336360" y="2674848"/>
            <a:ext cx="360040" cy="325969"/>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cxnSp>
        <p:nvCxnSpPr>
          <p:cNvPr id="20" name="Connecteur droit avec flèche 19"/>
          <p:cNvCxnSpPr/>
          <p:nvPr/>
        </p:nvCxnSpPr>
        <p:spPr>
          <a:xfrm>
            <a:off x="9696400" y="1916832"/>
            <a:ext cx="0" cy="64807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1" name="ZoneTexte 20"/>
          <p:cNvSpPr txBox="1"/>
          <p:nvPr/>
        </p:nvSpPr>
        <p:spPr>
          <a:xfrm>
            <a:off x="9750401" y="1528235"/>
            <a:ext cx="1872208" cy="646331"/>
          </a:xfrm>
          <a:prstGeom prst="rect">
            <a:avLst/>
          </a:prstGeom>
          <a:noFill/>
        </p:spPr>
        <p:txBody>
          <a:bodyPr wrap="square" lIns="36000" tIns="0" rIns="36000" bIns="0" rtlCol="0">
            <a:spAutoFit/>
          </a:bodyPr>
          <a:lstStyle/>
          <a:p>
            <a:pPr algn="ctr"/>
            <a:r>
              <a:rPr lang="fr-FR" sz="1400" b="1" dirty="0" smtClean="0">
                <a:solidFill>
                  <a:schemeClr val="tx2"/>
                </a:solidFill>
              </a:rPr>
              <a:t>Hospitalisation en urgence pour choc hypovolémique </a:t>
            </a:r>
          </a:p>
        </p:txBody>
      </p:sp>
      <p:sp>
        <p:nvSpPr>
          <p:cNvPr id="6" name="Rectangle à coins arrondis 5"/>
          <p:cNvSpPr/>
          <p:nvPr/>
        </p:nvSpPr>
        <p:spPr>
          <a:xfrm>
            <a:off x="2639616" y="5157192"/>
            <a:ext cx="648072" cy="14527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5432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83632" y="1484784"/>
            <a:ext cx="5328604" cy="415498"/>
          </a:xfrm>
        </p:spPr>
        <p:txBody>
          <a:bodyPr/>
          <a:lstStyle/>
          <a:p>
            <a:r>
              <a:rPr lang="fr-FR" b="1" dirty="0" smtClean="0">
                <a:solidFill>
                  <a:schemeClr val="accent3"/>
                </a:solidFill>
              </a:rPr>
              <a:t>Take Home Message</a:t>
            </a:r>
            <a:endParaRPr lang="fr-FR" b="1" dirty="0">
              <a:solidFill>
                <a:schemeClr val="accent3"/>
              </a:solidFill>
            </a:endParaRPr>
          </a:p>
        </p:txBody>
      </p:sp>
      <p:sp>
        <p:nvSpPr>
          <p:cNvPr id="3" name="Espace réservé du pied de page 2"/>
          <p:cNvSpPr>
            <a:spLocks noGrp="1"/>
          </p:cNvSpPr>
          <p:nvPr>
            <p:ph type="ftr" sz="quarter" idx="11"/>
          </p:nvPr>
        </p:nvSpPr>
        <p:spPr/>
        <p:txBody>
          <a:bodyPr/>
          <a:lstStyle/>
          <a:p>
            <a:r>
              <a:rPr lang="fr-FR" smtClean="0"/>
              <a:t>TITRE DE LA PRÉSENTATION - TITRE DE LA PARTIE (ARIAL NON GRAS MANUEL)</a:t>
            </a:r>
            <a:endParaRPr lang="fr-FR"/>
          </a:p>
        </p:txBody>
      </p:sp>
      <p:sp>
        <p:nvSpPr>
          <p:cNvPr id="4" name="Espace réservé du numéro de diapositive 3"/>
          <p:cNvSpPr>
            <a:spLocks noGrp="1"/>
          </p:cNvSpPr>
          <p:nvPr>
            <p:ph type="sldNum" sz="quarter" idx="12"/>
          </p:nvPr>
        </p:nvSpPr>
        <p:spPr/>
        <p:txBody>
          <a:bodyPr/>
          <a:lstStyle/>
          <a:p>
            <a:fld id="{E8C60506-5BE4-4453-AE4B-F0F5E69C63A6}" type="slidenum">
              <a:rPr lang="fr-FR" smtClean="0"/>
              <a:pPr/>
              <a:t>23</a:t>
            </a:fld>
            <a:endParaRPr lang="fr-FR"/>
          </a:p>
        </p:txBody>
      </p:sp>
      <p:sp>
        <p:nvSpPr>
          <p:cNvPr id="5" name="Espace réservé du texte 4"/>
          <p:cNvSpPr>
            <a:spLocks noGrp="1"/>
          </p:cNvSpPr>
          <p:nvPr>
            <p:ph type="body" sz="quarter" idx="13"/>
          </p:nvPr>
        </p:nvSpPr>
        <p:spPr>
          <a:xfrm>
            <a:off x="2763649" y="2492896"/>
            <a:ext cx="6984776" cy="2108269"/>
          </a:xfrm>
        </p:spPr>
        <p:txBody>
          <a:bodyPr/>
          <a:lstStyle/>
          <a:p>
            <a:pPr lvl="1"/>
            <a:r>
              <a:rPr lang="fr-FR" sz="2000" dirty="0" smtClean="0"/>
              <a:t>Evaluation de la personne dans sa globalité</a:t>
            </a:r>
          </a:p>
          <a:p>
            <a:pPr lvl="1"/>
            <a:r>
              <a:rPr lang="fr-FR" sz="2000" dirty="0" smtClean="0"/>
              <a:t>Importance </a:t>
            </a:r>
            <a:r>
              <a:rPr lang="fr-FR" sz="2000" dirty="0"/>
              <a:t>de l’accompagnement </a:t>
            </a:r>
            <a:r>
              <a:rPr lang="fr-FR" sz="2000" dirty="0" smtClean="0"/>
              <a:t>thérapeutique</a:t>
            </a:r>
          </a:p>
          <a:p>
            <a:pPr lvl="1"/>
            <a:r>
              <a:rPr lang="fr-FR" sz="2000" dirty="0" smtClean="0"/>
              <a:t>Nécessité d’une bonne adhésion thérapeutique</a:t>
            </a:r>
            <a:endParaRPr lang="fr-FR" sz="2000" dirty="0"/>
          </a:p>
          <a:p>
            <a:pPr lvl="1"/>
            <a:r>
              <a:rPr lang="fr-FR" sz="2000" dirty="0"/>
              <a:t>Implication des aidants</a:t>
            </a:r>
          </a:p>
          <a:p>
            <a:pPr lvl="1"/>
            <a:r>
              <a:rPr lang="fr-FR" sz="2000" dirty="0"/>
              <a:t>Réseau ville-hôpital</a:t>
            </a:r>
          </a:p>
          <a:p>
            <a:endParaRPr lang="fr-FR" b="1" dirty="0" smtClean="0">
              <a:solidFill>
                <a:schemeClr val="tx1"/>
              </a:solidFill>
            </a:endParaRPr>
          </a:p>
          <a:p>
            <a:endParaRPr lang="fr-FR" b="1" dirty="0">
              <a:solidFill>
                <a:schemeClr val="tx1"/>
              </a:solidFill>
            </a:endParaRPr>
          </a:p>
        </p:txBody>
      </p:sp>
    </p:spTree>
    <p:extLst>
      <p:ext uri="{BB962C8B-B14F-4D97-AF65-F5344CB8AC3E}">
        <p14:creationId xmlns:p14="http://schemas.microsoft.com/office/powerpoint/2010/main" val="538095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775520" y="1412776"/>
            <a:ext cx="8352928" cy="3132348"/>
          </a:xfrm>
          <a:prstGeom prst="rect">
            <a:avLst/>
          </a:prstGeom>
        </p:spPr>
      </p:pic>
      <p:pic>
        <p:nvPicPr>
          <p:cNvPr id="6" name="Image 5"/>
          <p:cNvPicPr>
            <a:picLocks noChangeAspect="1"/>
          </p:cNvPicPr>
          <p:nvPr/>
        </p:nvPicPr>
        <p:blipFill>
          <a:blip r:embed="rId3"/>
          <a:stretch>
            <a:fillRect/>
          </a:stretch>
        </p:blipFill>
        <p:spPr>
          <a:xfrm>
            <a:off x="359008" y="213400"/>
            <a:ext cx="816799" cy="816799"/>
          </a:xfrm>
          <a:prstGeom prst="rect">
            <a:avLst/>
          </a:prstGeom>
        </p:spPr>
      </p:pic>
      <p:pic>
        <p:nvPicPr>
          <p:cNvPr id="7" name="Image 6"/>
          <p:cNvPicPr>
            <a:picLocks noChangeAspect="1"/>
          </p:cNvPicPr>
          <p:nvPr/>
        </p:nvPicPr>
        <p:blipFill>
          <a:blip r:embed="rId4"/>
          <a:stretch>
            <a:fillRect/>
          </a:stretch>
        </p:blipFill>
        <p:spPr>
          <a:xfrm>
            <a:off x="7104112" y="196815"/>
            <a:ext cx="1300479" cy="740024"/>
          </a:xfrm>
          <a:prstGeom prst="rect">
            <a:avLst/>
          </a:prstGeom>
        </p:spPr>
      </p:pic>
      <p:sp>
        <p:nvSpPr>
          <p:cNvPr id="2" name="ZoneTexte 1"/>
          <p:cNvSpPr txBox="1"/>
          <p:nvPr/>
        </p:nvSpPr>
        <p:spPr>
          <a:xfrm>
            <a:off x="3372520" y="5877272"/>
            <a:ext cx="3384376" cy="738664"/>
          </a:xfrm>
          <a:prstGeom prst="rect">
            <a:avLst/>
          </a:prstGeom>
          <a:noFill/>
        </p:spPr>
        <p:txBody>
          <a:bodyPr wrap="square" lIns="36000" tIns="0" rIns="36000" bIns="0" rtlCol="0">
            <a:spAutoFit/>
          </a:bodyPr>
          <a:lstStyle/>
          <a:p>
            <a:r>
              <a:rPr lang="fr-FR" sz="2400" dirty="0" smtClean="0"/>
              <a:t>Gardes.m2@chu-nice.fr</a:t>
            </a:r>
          </a:p>
          <a:p>
            <a:r>
              <a:rPr lang="fr-FR" sz="2400" dirty="0" smtClean="0"/>
              <a:t>Pabijan.g@chu-nice.fr</a:t>
            </a:r>
          </a:p>
        </p:txBody>
      </p:sp>
    </p:spTree>
    <p:extLst>
      <p:ext uri="{BB962C8B-B14F-4D97-AF65-F5344CB8AC3E}">
        <p14:creationId xmlns:p14="http://schemas.microsoft.com/office/powerpoint/2010/main" val="2641751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B8A70E-852C-984C-BEC8-56CB3B11BC9F}"/>
              </a:ext>
            </a:extLst>
          </p:cNvPr>
          <p:cNvSpPr>
            <a:spLocks noGrp="1"/>
          </p:cNvSpPr>
          <p:nvPr>
            <p:ph type="title"/>
          </p:nvPr>
        </p:nvSpPr>
        <p:spPr/>
        <p:txBody>
          <a:bodyPr/>
          <a:lstStyle/>
          <a:p>
            <a:r>
              <a:rPr lang="fr-FR" dirty="0"/>
              <a:t>pictogrammes</a:t>
            </a:r>
          </a:p>
        </p:txBody>
      </p:sp>
      <p:sp>
        <p:nvSpPr>
          <p:cNvPr id="3" name="Espace réservé du pied de page 2">
            <a:extLst>
              <a:ext uri="{FF2B5EF4-FFF2-40B4-BE49-F238E27FC236}">
                <a16:creationId xmlns:a16="http://schemas.microsoft.com/office/drawing/2014/main" id="{4B87CDB7-B0E7-996F-D00E-F136D4BC97CD}"/>
              </a:ext>
            </a:extLst>
          </p:cNvPr>
          <p:cNvSpPr>
            <a:spLocks noGrp="1"/>
          </p:cNvSpPr>
          <p:nvPr>
            <p:ph type="ftr" sz="quarter" idx="11"/>
          </p:nvPr>
        </p:nvSpPr>
        <p:spPr/>
        <p:txBody>
          <a:bodyPr/>
          <a:lstStyle/>
          <a:p>
            <a:r>
              <a:rPr lang="fr-FR"/>
              <a:t>TITRE DE LA PRÉSENTATION - TITRE DE LA PARTIE (ARIAL NON GRAS MANUEL)</a:t>
            </a:r>
          </a:p>
        </p:txBody>
      </p:sp>
      <p:sp>
        <p:nvSpPr>
          <p:cNvPr id="4" name="Espace réservé du numéro de diapositive 3">
            <a:extLst>
              <a:ext uri="{FF2B5EF4-FFF2-40B4-BE49-F238E27FC236}">
                <a16:creationId xmlns:a16="http://schemas.microsoft.com/office/drawing/2014/main" id="{C388E159-78D2-8E0A-27B1-01882A813D81}"/>
              </a:ext>
            </a:extLst>
          </p:cNvPr>
          <p:cNvSpPr>
            <a:spLocks noGrp="1"/>
          </p:cNvSpPr>
          <p:nvPr>
            <p:ph type="sldNum" sz="quarter" idx="12"/>
          </p:nvPr>
        </p:nvSpPr>
        <p:spPr/>
        <p:txBody>
          <a:bodyPr/>
          <a:lstStyle/>
          <a:p>
            <a:fld id="{E8C60506-5BE4-4453-AE4B-F0F5E69C63A6}" type="slidenum">
              <a:rPr lang="fr-FR" smtClean="0"/>
              <a:pPr/>
              <a:t>25</a:t>
            </a:fld>
            <a:endParaRPr lang="fr-FR"/>
          </a:p>
        </p:txBody>
      </p:sp>
      <p:pic>
        <p:nvPicPr>
          <p:cNvPr id="6" name="Image 5" descr="Une image contenant texte, signe&#10;&#10;Description générée automatiquement">
            <a:extLst>
              <a:ext uri="{FF2B5EF4-FFF2-40B4-BE49-F238E27FC236}">
                <a16:creationId xmlns:a16="http://schemas.microsoft.com/office/drawing/2014/main" id="{CA635DA8-8ED7-C244-5FE2-714F1A8F0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490" y="3360097"/>
            <a:ext cx="1309507" cy="1126519"/>
          </a:xfrm>
          <a:prstGeom prst="rect">
            <a:avLst/>
          </a:prstGeom>
        </p:spPr>
      </p:pic>
      <p:pic>
        <p:nvPicPr>
          <p:cNvPr id="8" name="Image 7">
            <a:extLst>
              <a:ext uri="{FF2B5EF4-FFF2-40B4-BE49-F238E27FC236}">
                <a16:creationId xmlns:a16="http://schemas.microsoft.com/office/drawing/2014/main" id="{C5BAA89A-5A48-7CD0-3088-CBAAC1D8A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9861" y="1987423"/>
            <a:ext cx="1590155" cy="940559"/>
          </a:xfrm>
          <a:prstGeom prst="rect">
            <a:avLst/>
          </a:prstGeom>
        </p:spPr>
      </p:pic>
      <p:pic>
        <p:nvPicPr>
          <p:cNvPr id="10" name="Image 9">
            <a:extLst>
              <a:ext uri="{FF2B5EF4-FFF2-40B4-BE49-F238E27FC236}">
                <a16:creationId xmlns:a16="http://schemas.microsoft.com/office/drawing/2014/main" id="{E28CF64C-F762-CC6B-5A81-5AAA8A3321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6658" y="5128401"/>
            <a:ext cx="901273" cy="974170"/>
          </a:xfrm>
          <a:prstGeom prst="rect">
            <a:avLst/>
          </a:prstGeom>
        </p:spPr>
      </p:pic>
      <p:pic>
        <p:nvPicPr>
          <p:cNvPr id="12" name="Image 11">
            <a:extLst>
              <a:ext uri="{FF2B5EF4-FFF2-40B4-BE49-F238E27FC236}">
                <a16:creationId xmlns:a16="http://schemas.microsoft.com/office/drawing/2014/main" id="{3C2CEA35-FF0B-66B5-062B-E0E50D6ACF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9386" y="4853639"/>
            <a:ext cx="1369034" cy="1126519"/>
          </a:xfrm>
          <a:prstGeom prst="rect">
            <a:avLst/>
          </a:prstGeom>
        </p:spPr>
      </p:pic>
      <p:pic>
        <p:nvPicPr>
          <p:cNvPr id="14" name="Image 13">
            <a:extLst>
              <a:ext uri="{FF2B5EF4-FFF2-40B4-BE49-F238E27FC236}">
                <a16:creationId xmlns:a16="http://schemas.microsoft.com/office/drawing/2014/main" id="{BD5799D5-9007-5C10-B1F1-D27F382B12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1470" y="4771256"/>
            <a:ext cx="1291286" cy="1291286"/>
          </a:xfrm>
          <a:prstGeom prst="rect">
            <a:avLst/>
          </a:prstGeom>
        </p:spPr>
      </p:pic>
      <p:pic>
        <p:nvPicPr>
          <p:cNvPr id="16" name="Image 15">
            <a:extLst>
              <a:ext uri="{FF2B5EF4-FFF2-40B4-BE49-F238E27FC236}">
                <a16:creationId xmlns:a16="http://schemas.microsoft.com/office/drawing/2014/main" id="{109B7AF9-DF11-D1A1-C722-FCE2B3ABEF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89628" y="3334970"/>
            <a:ext cx="888162" cy="1145261"/>
          </a:xfrm>
          <a:prstGeom prst="rect">
            <a:avLst/>
          </a:prstGeom>
        </p:spPr>
      </p:pic>
      <p:pic>
        <p:nvPicPr>
          <p:cNvPr id="18" name="Image 17">
            <a:extLst>
              <a:ext uri="{FF2B5EF4-FFF2-40B4-BE49-F238E27FC236}">
                <a16:creationId xmlns:a16="http://schemas.microsoft.com/office/drawing/2014/main" id="{F0EC06E6-0286-7C79-2700-44AB0D13289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91919" y="1984177"/>
            <a:ext cx="1454420" cy="948225"/>
          </a:xfrm>
          <a:prstGeom prst="rect">
            <a:avLst/>
          </a:prstGeom>
        </p:spPr>
      </p:pic>
      <p:pic>
        <p:nvPicPr>
          <p:cNvPr id="20" name="Image 19" descr="Une image contenant texte, transport, feu de signalisation, ballon&#10;&#10;Description générée automatiquement">
            <a:extLst>
              <a:ext uri="{FF2B5EF4-FFF2-40B4-BE49-F238E27FC236}">
                <a16:creationId xmlns:a16="http://schemas.microsoft.com/office/drawing/2014/main" id="{6CFE2487-D2FA-1C61-F684-65395A7F1DC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6630" y="5051585"/>
            <a:ext cx="1103519" cy="1012819"/>
          </a:xfrm>
          <a:prstGeom prst="rect">
            <a:avLst/>
          </a:prstGeom>
        </p:spPr>
      </p:pic>
      <p:pic>
        <p:nvPicPr>
          <p:cNvPr id="22" name="Image 21">
            <a:extLst>
              <a:ext uri="{FF2B5EF4-FFF2-40B4-BE49-F238E27FC236}">
                <a16:creationId xmlns:a16="http://schemas.microsoft.com/office/drawing/2014/main" id="{0BE6032F-5FCE-E799-6E1E-2D2E374338F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1536" y="1964918"/>
            <a:ext cx="1510674" cy="1057472"/>
          </a:xfrm>
          <a:prstGeom prst="rect">
            <a:avLst/>
          </a:prstGeom>
        </p:spPr>
      </p:pic>
      <p:pic>
        <p:nvPicPr>
          <p:cNvPr id="24" name="Image 23">
            <a:extLst>
              <a:ext uri="{FF2B5EF4-FFF2-40B4-BE49-F238E27FC236}">
                <a16:creationId xmlns:a16="http://schemas.microsoft.com/office/drawing/2014/main" id="{7BD838D5-176C-A066-8549-AA3217EEA28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2842144" y="1844528"/>
            <a:ext cx="1103519" cy="1330714"/>
          </a:xfrm>
          <a:prstGeom prst="rect">
            <a:avLst/>
          </a:prstGeom>
        </p:spPr>
      </p:pic>
      <p:pic>
        <p:nvPicPr>
          <p:cNvPr id="26" name="Image 25" descr="Une image contenant carré&#10;&#10;Description générée automatiquement">
            <a:extLst>
              <a:ext uri="{FF2B5EF4-FFF2-40B4-BE49-F238E27FC236}">
                <a16:creationId xmlns:a16="http://schemas.microsoft.com/office/drawing/2014/main" id="{B38B95DF-0AAB-AAC3-5CA3-106D47B61B6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16535" y="3468082"/>
            <a:ext cx="1126519" cy="1126519"/>
          </a:xfrm>
          <a:prstGeom prst="rect">
            <a:avLst/>
          </a:prstGeom>
        </p:spPr>
      </p:pic>
      <p:pic>
        <p:nvPicPr>
          <p:cNvPr id="28" name="Image 27">
            <a:extLst>
              <a:ext uri="{FF2B5EF4-FFF2-40B4-BE49-F238E27FC236}">
                <a16:creationId xmlns:a16="http://schemas.microsoft.com/office/drawing/2014/main" id="{ECE88485-0529-354F-983C-E801F37DF4E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01413" y="3369308"/>
            <a:ext cx="1126518" cy="1126518"/>
          </a:xfrm>
          <a:prstGeom prst="rect">
            <a:avLst/>
          </a:prstGeom>
        </p:spPr>
      </p:pic>
      <p:pic>
        <p:nvPicPr>
          <p:cNvPr id="30" name="Image 29">
            <a:extLst>
              <a:ext uri="{FF2B5EF4-FFF2-40B4-BE49-F238E27FC236}">
                <a16:creationId xmlns:a16="http://schemas.microsoft.com/office/drawing/2014/main" id="{FBBCB561-D1DE-F31A-82D7-BA1EFB0AB9D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5400" y="3429000"/>
            <a:ext cx="1215975" cy="1215975"/>
          </a:xfrm>
          <a:prstGeom prst="rect">
            <a:avLst/>
          </a:prstGeom>
        </p:spPr>
      </p:pic>
    </p:spTree>
    <p:extLst>
      <p:ext uri="{BB962C8B-B14F-4D97-AF65-F5344CB8AC3E}">
        <p14:creationId xmlns:p14="http://schemas.microsoft.com/office/powerpoint/2010/main" val="173935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B8A70E-852C-984C-BEC8-56CB3B11BC9F}"/>
              </a:ext>
            </a:extLst>
          </p:cNvPr>
          <p:cNvSpPr>
            <a:spLocks noGrp="1"/>
          </p:cNvSpPr>
          <p:nvPr>
            <p:ph type="title"/>
          </p:nvPr>
        </p:nvSpPr>
        <p:spPr/>
        <p:txBody>
          <a:bodyPr/>
          <a:lstStyle/>
          <a:p>
            <a:r>
              <a:rPr lang="fr-FR" dirty="0"/>
              <a:t>pictogrammes</a:t>
            </a:r>
          </a:p>
        </p:txBody>
      </p:sp>
      <p:sp>
        <p:nvSpPr>
          <p:cNvPr id="3" name="Espace réservé du pied de page 2">
            <a:extLst>
              <a:ext uri="{FF2B5EF4-FFF2-40B4-BE49-F238E27FC236}">
                <a16:creationId xmlns:a16="http://schemas.microsoft.com/office/drawing/2014/main" id="{4B87CDB7-B0E7-996F-D00E-F136D4BC97CD}"/>
              </a:ext>
            </a:extLst>
          </p:cNvPr>
          <p:cNvSpPr>
            <a:spLocks noGrp="1"/>
          </p:cNvSpPr>
          <p:nvPr>
            <p:ph type="ftr" sz="quarter" idx="11"/>
          </p:nvPr>
        </p:nvSpPr>
        <p:spPr/>
        <p:txBody>
          <a:bodyPr/>
          <a:lstStyle/>
          <a:p>
            <a:r>
              <a:rPr lang="fr-FR"/>
              <a:t>TITRE DE LA PRÉSENTATION - TITRE DE LA PARTIE (ARIAL NON GRAS MANUEL)</a:t>
            </a:r>
          </a:p>
        </p:txBody>
      </p:sp>
      <p:sp>
        <p:nvSpPr>
          <p:cNvPr id="4" name="Espace réservé du numéro de diapositive 3">
            <a:extLst>
              <a:ext uri="{FF2B5EF4-FFF2-40B4-BE49-F238E27FC236}">
                <a16:creationId xmlns:a16="http://schemas.microsoft.com/office/drawing/2014/main" id="{C388E159-78D2-8E0A-27B1-01882A813D81}"/>
              </a:ext>
            </a:extLst>
          </p:cNvPr>
          <p:cNvSpPr>
            <a:spLocks noGrp="1"/>
          </p:cNvSpPr>
          <p:nvPr>
            <p:ph type="sldNum" sz="quarter" idx="12"/>
          </p:nvPr>
        </p:nvSpPr>
        <p:spPr/>
        <p:txBody>
          <a:bodyPr/>
          <a:lstStyle/>
          <a:p>
            <a:fld id="{E8C60506-5BE4-4453-AE4B-F0F5E69C63A6}" type="slidenum">
              <a:rPr lang="fr-FR" smtClean="0"/>
              <a:pPr/>
              <a:t>26</a:t>
            </a:fld>
            <a:endParaRPr lang="fr-FR"/>
          </a:p>
        </p:txBody>
      </p:sp>
      <p:pic>
        <p:nvPicPr>
          <p:cNvPr id="7" name="Image 6">
            <a:extLst>
              <a:ext uri="{FF2B5EF4-FFF2-40B4-BE49-F238E27FC236}">
                <a16:creationId xmlns:a16="http://schemas.microsoft.com/office/drawing/2014/main" id="{A03D5724-CA22-6A84-DB62-CC2F50A1C5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3957" y="1981928"/>
            <a:ext cx="1492250" cy="882650"/>
          </a:xfrm>
          <a:prstGeom prst="rect">
            <a:avLst/>
          </a:prstGeom>
        </p:spPr>
      </p:pic>
      <p:pic>
        <p:nvPicPr>
          <p:cNvPr id="11" name="Image 10" descr="Une image contenant texte, signe, clipart&#10;&#10;Description générée automatiquement">
            <a:extLst>
              <a:ext uri="{FF2B5EF4-FFF2-40B4-BE49-F238E27FC236}">
                <a16:creationId xmlns:a16="http://schemas.microsoft.com/office/drawing/2014/main" id="{14678050-0909-69DD-4529-A38CB58F9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0296" y="3346595"/>
            <a:ext cx="1232118" cy="1054564"/>
          </a:xfrm>
          <a:prstGeom prst="rect">
            <a:avLst/>
          </a:prstGeom>
        </p:spPr>
      </p:pic>
      <p:pic>
        <p:nvPicPr>
          <p:cNvPr id="15" name="Image 14">
            <a:extLst>
              <a:ext uri="{FF2B5EF4-FFF2-40B4-BE49-F238E27FC236}">
                <a16:creationId xmlns:a16="http://schemas.microsoft.com/office/drawing/2014/main" id="{37B89002-C5E0-B17B-0252-A64838E492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9874" y="5051585"/>
            <a:ext cx="944834" cy="1021254"/>
          </a:xfrm>
          <a:prstGeom prst="rect">
            <a:avLst/>
          </a:prstGeom>
        </p:spPr>
      </p:pic>
      <p:pic>
        <p:nvPicPr>
          <p:cNvPr id="19" name="Image 18">
            <a:extLst>
              <a:ext uri="{FF2B5EF4-FFF2-40B4-BE49-F238E27FC236}">
                <a16:creationId xmlns:a16="http://schemas.microsoft.com/office/drawing/2014/main" id="{AF0FA82E-468C-4F6A-490A-26C1F82C67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6766" y="5001236"/>
            <a:ext cx="1281588" cy="1054564"/>
          </a:xfrm>
          <a:prstGeom prst="rect">
            <a:avLst/>
          </a:prstGeom>
        </p:spPr>
      </p:pic>
      <p:pic>
        <p:nvPicPr>
          <p:cNvPr id="23" name="Image 22">
            <a:extLst>
              <a:ext uri="{FF2B5EF4-FFF2-40B4-BE49-F238E27FC236}">
                <a16:creationId xmlns:a16="http://schemas.microsoft.com/office/drawing/2014/main" id="{CF111950-1165-E730-A5F1-7722098A62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1919" y="4892637"/>
            <a:ext cx="1330714" cy="1330714"/>
          </a:xfrm>
          <a:prstGeom prst="rect">
            <a:avLst/>
          </a:prstGeom>
        </p:spPr>
      </p:pic>
      <p:pic>
        <p:nvPicPr>
          <p:cNvPr id="27" name="Image 26">
            <a:extLst>
              <a:ext uri="{FF2B5EF4-FFF2-40B4-BE49-F238E27FC236}">
                <a16:creationId xmlns:a16="http://schemas.microsoft.com/office/drawing/2014/main" id="{432C5E63-DB1C-8B05-86E3-2D691AF297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48363" y="3346595"/>
            <a:ext cx="817825" cy="1054564"/>
          </a:xfrm>
          <a:prstGeom prst="rect">
            <a:avLst/>
          </a:prstGeom>
        </p:spPr>
      </p:pic>
      <p:pic>
        <p:nvPicPr>
          <p:cNvPr id="31" name="Image 30">
            <a:extLst>
              <a:ext uri="{FF2B5EF4-FFF2-40B4-BE49-F238E27FC236}">
                <a16:creationId xmlns:a16="http://schemas.microsoft.com/office/drawing/2014/main" id="{FA13F6C4-0CCC-5C6F-DC79-11F9BE21879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72063" y="1974717"/>
            <a:ext cx="1492249" cy="972888"/>
          </a:xfrm>
          <a:prstGeom prst="rect">
            <a:avLst/>
          </a:prstGeom>
        </p:spPr>
      </p:pic>
      <p:pic>
        <p:nvPicPr>
          <p:cNvPr id="33" name="Image 32" descr="Une image contenant texte, transport, graphiques vectoriels, feu de signalisation&#10;&#10;Description générée automatiquement">
            <a:extLst>
              <a:ext uri="{FF2B5EF4-FFF2-40B4-BE49-F238E27FC236}">
                <a16:creationId xmlns:a16="http://schemas.microsoft.com/office/drawing/2014/main" id="{427FB789-464C-C12D-B9BB-D29E36FC9DA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4777" y="5001236"/>
            <a:ext cx="1215975" cy="1116032"/>
          </a:xfrm>
          <a:prstGeom prst="rect">
            <a:avLst/>
          </a:prstGeom>
        </p:spPr>
      </p:pic>
      <p:pic>
        <p:nvPicPr>
          <p:cNvPr id="35" name="Image 34">
            <a:extLst>
              <a:ext uri="{FF2B5EF4-FFF2-40B4-BE49-F238E27FC236}">
                <a16:creationId xmlns:a16="http://schemas.microsoft.com/office/drawing/2014/main" id="{D555D376-2CDF-75BB-0355-6183143D566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9155" y="1858055"/>
            <a:ext cx="1391755" cy="974229"/>
          </a:xfrm>
          <a:prstGeom prst="rect">
            <a:avLst/>
          </a:prstGeom>
        </p:spPr>
      </p:pic>
      <p:pic>
        <p:nvPicPr>
          <p:cNvPr id="37" name="Image 36">
            <a:extLst>
              <a:ext uri="{FF2B5EF4-FFF2-40B4-BE49-F238E27FC236}">
                <a16:creationId xmlns:a16="http://schemas.microsoft.com/office/drawing/2014/main" id="{A79DC310-CF3C-4DA6-B970-7930570A064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86766" y="1717895"/>
            <a:ext cx="1126519" cy="1358449"/>
          </a:xfrm>
          <a:prstGeom prst="rect">
            <a:avLst/>
          </a:prstGeom>
        </p:spPr>
      </p:pic>
      <p:pic>
        <p:nvPicPr>
          <p:cNvPr id="39" name="Image 38" descr="Une image contenant carré&#10;&#10;Description générée automatiquement">
            <a:extLst>
              <a:ext uri="{FF2B5EF4-FFF2-40B4-BE49-F238E27FC236}">
                <a16:creationId xmlns:a16="http://schemas.microsoft.com/office/drawing/2014/main" id="{E63064E9-666A-9CB9-DC50-06E71E27BD9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8358" y="3441262"/>
            <a:ext cx="1215471" cy="1215471"/>
          </a:xfrm>
          <a:prstGeom prst="rect">
            <a:avLst/>
          </a:prstGeom>
        </p:spPr>
      </p:pic>
      <p:pic>
        <p:nvPicPr>
          <p:cNvPr id="41" name="Image 40">
            <a:extLst>
              <a:ext uri="{FF2B5EF4-FFF2-40B4-BE49-F238E27FC236}">
                <a16:creationId xmlns:a16="http://schemas.microsoft.com/office/drawing/2014/main" id="{5992EB46-98B6-20F4-435B-97801AB4ADD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58190" y="3274641"/>
            <a:ext cx="1126518" cy="1126518"/>
          </a:xfrm>
          <a:prstGeom prst="rect">
            <a:avLst/>
          </a:prstGeom>
        </p:spPr>
      </p:pic>
      <p:pic>
        <p:nvPicPr>
          <p:cNvPr id="43" name="Image 42">
            <a:extLst>
              <a:ext uri="{FF2B5EF4-FFF2-40B4-BE49-F238E27FC236}">
                <a16:creationId xmlns:a16="http://schemas.microsoft.com/office/drawing/2014/main" id="{870CE34F-1256-03D9-E129-CAFEBB2DE86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1027" y="3261686"/>
            <a:ext cx="1310147" cy="1310147"/>
          </a:xfrm>
          <a:prstGeom prst="rect">
            <a:avLst/>
          </a:prstGeom>
        </p:spPr>
      </p:pic>
    </p:spTree>
    <p:extLst>
      <p:ext uri="{BB962C8B-B14F-4D97-AF65-F5344CB8AC3E}">
        <p14:creationId xmlns:p14="http://schemas.microsoft.com/office/powerpoint/2010/main" val="795587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B8A70E-852C-984C-BEC8-56CB3B11BC9F}"/>
              </a:ext>
            </a:extLst>
          </p:cNvPr>
          <p:cNvSpPr>
            <a:spLocks noGrp="1"/>
          </p:cNvSpPr>
          <p:nvPr>
            <p:ph type="title"/>
          </p:nvPr>
        </p:nvSpPr>
        <p:spPr/>
        <p:txBody>
          <a:bodyPr/>
          <a:lstStyle/>
          <a:p>
            <a:r>
              <a:rPr lang="fr-FR" dirty="0"/>
              <a:t>pictogrammes</a:t>
            </a:r>
          </a:p>
        </p:txBody>
      </p:sp>
      <p:sp>
        <p:nvSpPr>
          <p:cNvPr id="3" name="Espace réservé du pied de page 2">
            <a:extLst>
              <a:ext uri="{FF2B5EF4-FFF2-40B4-BE49-F238E27FC236}">
                <a16:creationId xmlns:a16="http://schemas.microsoft.com/office/drawing/2014/main" id="{4B87CDB7-B0E7-996F-D00E-F136D4BC97CD}"/>
              </a:ext>
            </a:extLst>
          </p:cNvPr>
          <p:cNvSpPr>
            <a:spLocks noGrp="1"/>
          </p:cNvSpPr>
          <p:nvPr>
            <p:ph type="ftr" sz="quarter" idx="11"/>
          </p:nvPr>
        </p:nvSpPr>
        <p:spPr/>
        <p:txBody>
          <a:bodyPr/>
          <a:lstStyle/>
          <a:p>
            <a:r>
              <a:rPr lang="fr-FR"/>
              <a:t>TITRE DE LA PRÉSENTATION - TITRE DE LA PARTIE (ARIAL NON GRAS MANUEL)</a:t>
            </a:r>
          </a:p>
        </p:txBody>
      </p:sp>
      <p:sp>
        <p:nvSpPr>
          <p:cNvPr id="4" name="Espace réservé du numéro de diapositive 3">
            <a:extLst>
              <a:ext uri="{FF2B5EF4-FFF2-40B4-BE49-F238E27FC236}">
                <a16:creationId xmlns:a16="http://schemas.microsoft.com/office/drawing/2014/main" id="{C388E159-78D2-8E0A-27B1-01882A813D81}"/>
              </a:ext>
            </a:extLst>
          </p:cNvPr>
          <p:cNvSpPr>
            <a:spLocks noGrp="1"/>
          </p:cNvSpPr>
          <p:nvPr>
            <p:ph type="sldNum" sz="quarter" idx="12"/>
          </p:nvPr>
        </p:nvSpPr>
        <p:spPr/>
        <p:txBody>
          <a:bodyPr/>
          <a:lstStyle/>
          <a:p>
            <a:fld id="{E8C60506-5BE4-4453-AE4B-F0F5E69C63A6}" type="slidenum">
              <a:rPr lang="fr-FR" smtClean="0"/>
              <a:pPr/>
              <a:t>27</a:t>
            </a:fld>
            <a:endParaRPr lang="fr-FR"/>
          </a:p>
        </p:txBody>
      </p:sp>
      <p:pic>
        <p:nvPicPr>
          <p:cNvPr id="6" name="Image 5" descr="Une image contenant texte, signe, clipart, graphiques vectoriels&#10;&#10;Description générée automatiquement">
            <a:extLst>
              <a:ext uri="{FF2B5EF4-FFF2-40B4-BE49-F238E27FC236}">
                <a16:creationId xmlns:a16="http://schemas.microsoft.com/office/drawing/2014/main" id="{3D955025-921C-9486-C37C-FE155C7E39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6115" y="3339416"/>
            <a:ext cx="1296144" cy="1109363"/>
          </a:xfrm>
          <a:prstGeom prst="rect">
            <a:avLst/>
          </a:prstGeom>
        </p:spPr>
      </p:pic>
      <p:pic>
        <p:nvPicPr>
          <p:cNvPr id="9" name="Image 8">
            <a:extLst>
              <a:ext uri="{FF2B5EF4-FFF2-40B4-BE49-F238E27FC236}">
                <a16:creationId xmlns:a16="http://schemas.microsoft.com/office/drawing/2014/main" id="{63E4D0C8-F3A9-2CED-427C-382E7BA6AD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813" y="1980414"/>
            <a:ext cx="1492250" cy="882650"/>
          </a:xfrm>
          <a:prstGeom prst="rect">
            <a:avLst/>
          </a:prstGeom>
        </p:spPr>
      </p:pic>
      <p:pic>
        <p:nvPicPr>
          <p:cNvPr id="12" name="Image 11">
            <a:extLst>
              <a:ext uri="{FF2B5EF4-FFF2-40B4-BE49-F238E27FC236}">
                <a16:creationId xmlns:a16="http://schemas.microsoft.com/office/drawing/2014/main" id="{A8882336-3FB6-C496-448B-1D85F09A06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9650" y="5111274"/>
            <a:ext cx="1026349" cy="1109363"/>
          </a:xfrm>
          <a:prstGeom prst="rect">
            <a:avLst/>
          </a:prstGeom>
        </p:spPr>
      </p:pic>
      <p:pic>
        <p:nvPicPr>
          <p:cNvPr id="14" name="Image 13">
            <a:extLst>
              <a:ext uri="{FF2B5EF4-FFF2-40B4-BE49-F238E27FC236}">
                <a16:creationId xmlns:a16="http://schemas.microsoft.com/office/drawing/2014/main" id="{40D6D288-94DC-B820-EE1F-630BCDCED1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1103" y="5031713"/>
            <a:ext cx="1477135" cy="1215471"/>
          </a:xfrm>
          <a:prstGeom prst="rect">
            <a:avLst/>
          </a:prstGeom>
        </p:spPr>
      </p:pic>
      <p:pic>
        <p:nvPicPr>
          <p:cNvPr id="17" name="Image 16">
            <a:extLst>
              <a:ext uri="{FF2B5EF4-FFF2-40B4-BE49-F238E27FC236}">
                <a16:creationId xmlns:a16="http://schemas.microsoft.com/office/drawing/2014/main" id="{A57C4F27-525F-6B99-9940-48070A7DA9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0262" y="4929746"/>
            <a:ext cx="1358449" cy="1358449"/>
          </a:xfrm>
          <a:prstGeom prst="rect">
            <a:avLst/>
          </a:prstGeom>
        </p:spPr>
      </p:pic>
      <p:pic>
        <p:nvPicPr>
          <p:cNvPr id="20" name="Image 19">
            <a:extLst>
              <a:ext uri="{FF2B5EF4-FFF2-40B4-BE49-F238E27FC236}">
                <a16:creationId xmlns:a16="http://schemas.microsoft.com/office/drawing/2014/main" id="{EDF97D29-28E4-A906-98B3-E265ADB8BE1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4314" y="3416367"/>
            <a:ext cx="817825" cy="1054564"/>
          </a:xfrm>
          <a:prstGeom prst="rect">
            <a:avLst/>
          </a:prstGeom>
        </p:spPr>
      </p:pic>
      <p:pic>
        <p:nvPicPr>
          <p:cNvPr id="22" name="Image 21" descr="Une image contenant texte, signe&#10;&#10;Description générée automatiquement">
            <a:extLst>
              <a:ext uri="{FF2B5EF4-FFF2-40B4-BE49-F238E27FC236}">
                <a16:creationId xmlns:a16="http://schemas.microsoft.com/office/drawing/2014/main" id="{65FAACCD-B8CE-2ABF-166B-D1E48FFED7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46308" y="1980414"/>
            <a:ext cx="1353839" cy="882650"/>
          </a:xfrm>
          <a:prstGeom prst="rect">
            <a:avLst/>
          </a:prstGeom>
        </p:spPr>
      </p:pic>
      <p:pic>
        <p:nvPicPr>
          <p:cNvPr id="25" name="Image 24" descr="Une image contenant texte, transport, graphiques vectoriels&#10;&#10;Description générée automatiquement">
            <a:extLst>
              <a:ext uri="{FF2B5EF4-FFF2-40B4-BE49-F238E27FC236}">
                <a16:creationId xmlns:a16="http://schemas.microsoft.com/office/drawing/2014/main" id="{23142A7C-5B23-A216-7951-F1ACAE2C78A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3001" y="4929746"/>
            <a:ext cx="1353839" cy="1242565"/>
          </a:xfrm>
          <a:prstGeom prst="rect">
            <a:avLst/>
          </a:prstGeom>
        </p:spPr>
      </p:pic>
      <p:pic>
        <p:nvPicPr>
          <p:cNvPr id="28" name="Image 27">
            <a:extLst>
              <a:ext uri="{FF2B5EF4-FFF2-40B4-BE49-F238E27FC236}">
                <a16:creationId xmlns:a16="http://schemas.microsoft.com/office/drawing/2014/main" id="{396419A1-CB8B-4235-CD26-3695FFEC13C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1871" y="1873843"/>
            <a:ext cx="1557157" cy="1090010"/>
          </a:xfrm>
          <a:prstGeom prst="rect">
            <a:avLst/>
          </a:prstGeom>
        </p:spPr>
      </p:pic>
      <p:pic>
        <p:nvPicPr>
          <p:cNvPr id="30" name="Image 29">
            <a:extLst>
              <a:ext uri="{FF2B5EF4-FFF2-40B4-BE49-F238E27FC236}">
                <a16:creationId xmlns:a16="http://schemas.microsoft.com/office/drawing/2014/main" id="{8C9A9C72-2AA7-54D1-E38D-F65979A49F8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17470" y="1771057"/>
            <a:ext cx="1074385" cy="1295582"/>
          </a:xfrm>
          <a:prstGeom prst="rect">
            <a:avLst/>
          </a:prstGeom>
        </p:spPr>
      </p:pic>
      <p:pic>
        <p:nvPicPr>
          <p:cNvPr id="34" name="Image 33" descr="Une image contenant carré&#10;&#10;Description générée automatiquement">
            <a:extLst>
              <a:ext uri="{FF2B5EF4-FFF2-40B4-BE49-F238E27FC236}">
                <a16:creationId xmlns:a16="http://schemas.microsoft.com/office/drawing/2014/main" id="{26141870-22A5-903F-DF96-4C3B2BD933C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37813" y="3375128"/>
            <a:ext cx="1296144" cy="1296144"/>
          </a:xfrm>
          <a:prstGeom prst="rect">
            <a:avLst/>
          </a:prstGeom>
        </p:spPr>
      </p:pic>
      <p:pic>
        <p:nvPicPr>
          <p:cNvPr id="38" name="Image 37">
            <a:extLst>
              <a:ext uri="{FF2B5EF4-FFF2-40B4-BE49-F238E27FC236}">
                <a16:creationId xmlns:a16="http://schemas.microsoft.com/office/drawing/2014/main" id="{8FE150B9-2AF0-B028-6B33-33E883BF65A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92656" y="3339416"/>
            <a:ext cx="1054564" cy="1054564"/>
          </a:xfrm>
          <a:prstGeom prst="rect">
            <a:avLst/>
          </a:prstGeom>
        </p:spPr>
      </p:pic>
      <p:pic>
        <p:nvPicPr>
          <p:cNvPr id="42" name="Image 41">
            <a:extLst>
              <a:ext uri="{FF2B5EF4-FFF2-40B4-BE49-F238E27FC236}">
                <a16:creationId xmlns:a16="http://schemas.microsoft.com/office/drawing/2014/main" id="{50DA5D63-1D1E-6096-7974-51ADDD2CDB1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1871" y="3266730"/>
            <a:ext cx="1353839" cy="1353839"/>
          </a:xfrm>
          <a:prstGeom prst="rect">
            <a:avLst/>
          </a:prstGeom>
        </p:spPr>
      </p:pic>
    </p:spTree>
    <p:extLst>
      <p:ext uri="{BB962C8B-B14F-4D97-AF65-F5344CB8AC3E}">
        <p14:creationId xmlns:p14="http://schemas.microsoft.com/office/powerpoint/2010/main" val="2857532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rgbClr val="0097D7">
            <a:alpha val="86000"/>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B8A70E-852C-984C-BEC8-56CB3B11BC9F}"/>
              </a:ext>
            </a:extLst>
          </p:cNvPr>
          <p:cNvSpPr>
            <a:spLocks noGrp="1"/>
          </p:cNvSpPr>
          <p:nvPr>
            <p:ph type="title"/>
          </p:nvPr>
        </p:nvSpPr>
        <p:spPr/>
        <p:txBody>
          <a:bodyPr/>
          <a:lstStyle/>
          <a:p>
            <a:r>
              <a:rPr lang="fr-FR" dirty="0"/>
              <a:t>pictogrammes</a:t>
            </a:r>
          </a:p>
        </p:txBody>
      </p:sp>
      <p:sp>
        <p:nvSpPr>
          <p:cNvPr id="3" name="Espace réservé du pied de page 2">
            <a:extLst>
              <a:ext uri="{FF2B5EF4-FFF2-40B4-BE49-F238E27FC236}">
                <a16:creationId xmlns:a16="http://schemas.microsoft.com/office/drawing/2014/main" id="{4B87CDB7-B0E7-996F-D00E-F136D4BC97CD}"/>
              </a:ext>
            </a:extLst>
          </p:cNvPr>
          <p:cNvSpPr>
            <a:spLocks noGrp="1"/>
          </p:cNvSpPr>
          <p:nvPr>
            <p:ph type="ftr" sz="quarter" idx="11"/>
          </p:nvPr>
        </p:nvSpPr>
        <p:spPr/>
        <p:txBody>
          <a:bodyPr/>
          <a:lstStyle/>
          <a:p>
            <a:r>
              <a:rPr lang="fr-FR"/>
              <a:t>TITRE DE LA PRÉSENTATION - TITRE DE LA PARTIE (ARIAL NON GRAS MANUEL)</a:t>
            </a:r>
          </a:p>
        </p:txBody>
      </p:sp>
      <p:sp>
        <p:nvSpPr>
          <p:cNvPr id="4" name="Espace réservé du numéro de diapositive 3">
            <a:extLst>
              <a:ext uri="{FF2B5EF4-FFF2-40B4-BE49-F238E27FC236}">
                <a16:creationId xmlns:a16="http://schemas.microsoft.com/office/drawing/2014/main" id="{C388E159-78D2-8E0A-27B1-01882A813D81}"/>
              </a:ext>
            </a:extLst>
          </p:cNvPr>
          <p:cNvSpPr>
            <a:spLocks noGrp="1"/>
          </p:cNvSpPr>
          <p:nvPr>
            <p:ph type="sldNum" sz="quarter" idx="12"/>
          </p:nvPr>
        </p:nvSpPr>
        <p:spPr/>
        <p:txBody>
          <a:bodyPr/>
          <a:lstStyle/>
          <a:p>
            <a:fld id="{E8C60506-5BE4-4453-AE4B-F0F5E69C63A6}" type="slidenum">
              <a:rPr lang="fr-FR" smtClean="0"/>
              <a:pPr/>
              <a:t>28</a:t>
            </a:fld>
            <a:endParaRPr lang="fr-FR"/>
          </a:p>
        </p:txBody>
      </p:sp>
      <p:pic>
        <p:nvPicPr>
          <p:cNvPr id="7" name="Graphique 6">
            <a:extLst>
              <a:ext uri="{FF2B5EF4-FFF2-40B4-BE49-F238E27FC236}">
                <a16:creationId xmlns:a16="http://schemas.microsoft.com/office/drawing/2014/main" id="{A720EB7C-A39A-0DE3-2213-560F9A5D4CF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87375" y="1900071"/>
            <a:ext cx="1650022" cy="1159193"/>
          </a:xfrm>
          <a:prstGeom prst="rect">
            <a:avLst/>
          </a:prstGeom>
        </p:spPr>
      </p:pic>
      <p:pic>
        <p:nvPicPr>
          <p:cNvPr id="13" name="Graphique 12">
            <a:extLst>
              <a:ext uri="{FF2B5EF4-FFF2-40B4-BE49-F238E27FC236}">
                <a16:creationId xmlns:a16="http://schemas.microsoft.com/office/drawing/2014/main" id="{6CDFEBD4-A2BF-431C-C292-927C177469E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046352" y="5131843"/>
            <a:ext cx="1062594" cy="1156352"/>
          </a:xfrm>
          <a:prstGeom prst="rect">
            <a:avLst/>
          </a:prstGeom>
        </p:spPr>
      </p:pic>
      <p:pic>
        <p:nvPicPr>
          <p:cNvPr id="16" name="Graphique 15">
            <a:extLst>
              <a:ext uri="{FF2B5EF4-FFF2-40B4-BE49-F238E27FC236}">
                <a16:creationId xmlns:a16="http://schemas.microsoft.com/office/drawing/2014/main" id="{8504077C-B6C8-9F0A-A019-2F3EDF5846C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2752962" y="4956270"/>
            <a:ext cx="1486272" cy="1216041"/>
          </a:xfrm>
          <a:prstGeom prst="rect">
            <a:avLst/>
          </a:prstGeom>
        </p:spPr>
      </p:pic>
      <p:pic>
        <p:nvPicPr>
          <p:cNvPr id="19" name="Graphique 18">
            <a:extLst>
              <a:ext uri="{FF2B5EF4-FFF2-40B4-BE49-F238E27FC236}">
                <a16:creationId xmlns:a16="http://schemas.microsoft.com/office/drawing/2014/main" id="{CB68F4EC-421F-99F2-3203-4D21F69C86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6916064" y="5008841"/>
            <a:ext cx="1235992" cy="1235992"/>
          </a:xfrm>
          <a:prstGeom prst="rect">
            <a:avLst/>
          </a:prstGeom>
        </p:spPr>
      </p:pic>
      <p:pic>
        <p:nvPicPr>
          <p:cNvPr id="23" name="Graphique 22">
            <a:extLst>
              <a:ext uri="{FF2B5EF4-FFF2-40B4-BE49-F238E27FC236}">
                <a16:creationId xmlns:a16="http://schemas.microsoft.com/office/drawing/2014/main" id="{9FAB7AA1-2683-3693-CEE7-6E9F4EF302B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7034371" y="3298708"/>
            <a:ext cx="957615" cy="1235992"/>
          </a:xfrm>
          <a:prstGeom prst="rect">
            <a:avLst/>
          </a:prstGeom>
        </p:spPr>
      </p:pic>
      <p:pic>
        <p:nvPicPr>
          <p:cNvPr id="26" name="Graphique 25">
            <a:extLst>
              <a:ext uri="{FF2B5EF4-FFF2-40B4-BE49-F238E27FC236}">
                <a16:creationId xmlns:a16="http://schemas.microsoft.com/office/drawing/2014/main" id="{FDA9B025-FD20-2A4A-9C7A-59E87020C14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6944252" y="1914116"/>
            <a:ext cx="1350455" cy="882650"/>
          </a:xfrm>
          <a:prstGeom prst="rect">
            <a:avLst/>
          </a:prstGeom>
        </p:spPr>
      </p:pic>
      <p:pic>
        <p:nvPicPr>
          <p:cNvPr id="29" name="Graphique 28">
            <a:extLst>
              <a:ext uri="{FF2B5EF4-FFF2-40B4-BE49-F238E27FC236}">
                <a16:creationId xmlns:a16="http://schemas.microsoft.com/office/drawing/2014/main" id="{8B3A0AE9-77A9-52DC-4C6D-7F527A155F8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848467" y="5047900"/>
            <a:ext cx="1225608" cy="1124411"/>
          </a:xfrm>
          <a:prstGeom prst="rect">
            <a:avLst/>
          </a:prstGeom>
        </p:spPr>
      </p:pic>
      <p:pic>
        <p:nvPicPr>
          <p:cNvPr id="35" name="Graphique 34">
            <a:extLst>
              <a:ext uri="{FF2B5EF4-FFF2-40B4-BE49-F238E27FC236}">
                <a16:creationId xmlns:a16="http://schemas.microsoft.com/office/drawing/2014/main" id="{4E3485CE-6EB9-09A3-CFA2-7EB1A770EDE7}"/>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3023568" y="1860211"/>
            <a:ext cx="1036475" cy="1238911"/>
          </a:xfrm>
          <a:prstGeom prst="rect">
            <a:avLst/>
          </a:prstGeom>
        </p:spPr>
      </p:pic>
      <p:pic>
        <p:nvPicPr>
          <p:cNvPr id="37" name="Graphique 36">
            <a:extLst>
              <a:ext uri="{FF2B5EF4-FFF2-40B4-BE49-F238E27FC236}">
                <a16:creationId xmlns:a16="http://schemas.microsoft.com/office/drawing/2014/main" id="{71D2DF1B-8288-1968-E574-DEEAB9C8CA88}"/>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tretch>
            <a:fillRect/>
          </a:stretch>
        </p:blipFill>
        <p:spPr>
          <a:xfrm>
            <a:off x="2971292" y="3463722"/>
            <a:ext cx="1189354" cy="1189354"/>
          </a:xfrm>
          <a:prstGeom prst="rect">
            <a:avLst/>
          </a:prstGeom>
        </p:spPr>
      </p:pic>
      <p:pic>
        <p:nvPicPr>
          <p:cNvPr id="40" name="Graphique 39">
            <a:extLst>
              <a:ext uri="{FF2B5EF4-FFF2-40B4-BE49-F238E27FC236}">
                <a16:creationId xmlns:a16="http://schemas.microsoft.com/office/drawing/2014/main" id="{B8FD6022-49B1-46C0-E73F-4A014F9AC0CE}"/>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tretch>
            <a:fillRect/>
          </a:stretch>
        </p:blipFill>
        <p:spPr>
          <a:xfrm>
            <a:off x="4988560" y="3386024"/>
            <a:ext cx="1062755" cy="1062755"/>
          </a:xfrm>
          <a:prstGeom prst="rect">
            <a:avLst/>
          </a:prstGeom>
        </p:spPr>
      </p:pic>
      <p:pic>
        <p:nvPicPr>
          <p:cNvPr id="43" name="Graphique 42">
            <a:extLst>
              <a:ext uri="{FF2B5EF4-FFF2-40B4-BE49-F238E27FC236}">
                <a16:creationId xmlns:a16="http://schemas.microsoft.com/office/drawing/2014/main" id="{5B649CEC-1453-8D34-7350-F07EE159F2E0}"/>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tretch>
            <a:fillRect/>
          </a:stretch>
        </p:blipFill>
        <p:spPr>
          <a:xfrm>
            <a:off x="679302" y="3258303"/>
            <a:ext cx="1394773" cy="1394773"/>
          </a:xfrm>
          <a:prstGeom prst="rect">
            <a:avLst/>
          </a:prstGeom>
        </p:spPr>
      </p:pic>
      <p:pic>
        <p:nvPicPr>
          <p:cNvPr id="45" name="Graphique 44">
            <a:extLst>
              <a:ext uri="{FF2B5EF4-FFF2-40B4-BE49-F238E27FC236}">
                <a16:creationId xmlns:a16="http://schemas.microsoft.com/office/drawing/2014/main" id="{3E481EC7-CCB4-9AA2-1FC7-B95E822642D0}"/>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tretch>
            <a:fillRect/>
          </a:stretch>
        </p:blipFill>
        <p:spPr>
          <a:xfrm>
            <a:off x="8832303" y="3301741"/>
            <a:ext cx="1343447" cy="1147037"/>
          </a:xfrm>
          <a:prstGeom prst="rect">
            <a:avLst/>
          </a:prstGeom>
        </p:spPr>
      </p:pic>
      <p:pic>
        <p:nvPicPr>
          <p:cNvPr id="47" name="Graphique 46">
            <a:extLst>
              <a:ext uri="{FF2B5EF4-FFF2-40B4-BE49-F238E27FC236}">
                <a16:creationId xmlns:a16="http://schemas.microsoft.com/office/drawing/2014/main" id="{AA1DA66F-B9D4-5469-8152-EF297CACA158}"/>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tretch>
            <a:fillRect/>
          </a:stretch>
        </p:blipFill>
        <p:spPr>
          <a:xfrm>
            <a:off x="4736043" y="1950080"/>
            <a:ext cx="1567788" cy="935328"/>
          </a:xfrm>
          <a:prstGeom prst="rect">
            <a:avLst/>
          </a:prstGeom>
        </p:spPr>
      </p:pic>
    </p:spTree>
    <p:extLst>
      <p:ext uri="{BB962C8B-B14F-4D97-AF65-F5344CB8AC3E}">
        <p14:creationId xmlns:p14="http://schemas.microsoft.com/office/powerpoint/2010/main" val="90265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70A29548-257A-AB08-6FD3-54D8E2EEABE7}"/>
              </a:ext>
            </a:extLst>
          </p:cNvPr>
          <p:cNvSpPr>
            <a:spLocks noGrp="1"/>
          </p:cNvSpPr>
          <p:nvPr>
            <p:ph type="ftr" sz="quarter" idx="11"/>
          </p:nvPr>
        </p:nvSpPr>
        <p:spPr/>
        <p:txBody>
          <a:bodyPr/>
          <a:lstStyle/>
          <a:p>
            <a:r>
              <a:rPr lang="fr-FR" dirty="0" smtClean="0"/>
              <a:t>Télésurveillance de l’IC: Les cas difficiles- </a:t>
            </a:r>
            <a:r>
              <a:rPr lang="fr-FR" dirty="0" smtClean="0">
                <a:latin typeface="+mn-lt"/>
              </a:rPr>
              <a:t>Présentation</a:t>
            </a:r>
            <a:endParaRPr lang="fr-FR" dirty="0">
              <a:latin typeface="+mn-lt"/>
            </a:endParaRPr>
          </a:p>
        </p:txBody>
      </p:sp>
      <p:sp>
        <p:nvSpPr>
          <p:cNvPr id="5" name="Espace réservé du numéro de diapositive 4">
            <a:extLst>
              <a:ext uri="{FF2B5EF4-FFF2-40B4-BE49-F238E27FC236}">
                <a16:creationId xmlns:a16="http://schemas.microsoft.com/office/drawing/2014/main" id="{738A881E-B80A-5878-DC06-581A5C569134}"/>
              </a:ext>
            </a:extLst>
          </p:cNvPr>
          <p:cNvSpPr>
            <a:spLocks noGrp="1"/>
          </p:cNvSpPr>
          <p:nvPr>
            <p:ph type="sldNum" sz="quarter" idx="12"/>
          </p:nvPr>
        </p:nvSpPr>
        <p:spPr/>
        <p:txBody>
          <a:bodyPr/>
          <a:lstStyle/>
          <a:p>
            <a:fld id="{E8C60506-5BE4-4453-AE4B-F0F5E69C63A6}" type="slidenum">
              <a:rPr lang="fr-FR" smtClean="0"/>
              <a:pPr/>
              <a:t>3</a:t>
            </a:fld>
            <a:endParaRPr lang="fr-FR"/>
          </a:p>
        </p:txBody>
      </p:sp>
      <p:sp>
        <p:nvSpPr>
          <p:cNvPr id="12" name="Espace réservé du texte 11">
            <a:extLst>
              <a:ext uri="{FF2B5EF4-FFF2-40B4-BE49-F238E27FC236}">
                <a16:creationId xmlns:a16="http://schemas.microsoft.com/office/drawing/2014/main" id="{605A600B-AD4C-0104-3ECC-D3FD7538C7AA}"/>
              </a:ext>
            </a:extLst>
          </p:cNvPr>
          <p:cNvSpPr>
            <a:spLocks noGrp="1"/>
          </p:cNvSpPr>
          <p:nvPr>
            <p:ph sz="quarter" idx="13"/>
          </p:nvPr>
        </p:nvSpPr>
        <p:spPr>
          <a:xfrm>
            <a:off x="2063552" y="2186826"/>
            <a:ext cx="5046816" cy="2339102"/>
          </a:xfrm>
        </p:spPr>
        <p:txBody>
          <a:bodyPr/>
          <a:lstStyle/>
          <a:p>
            <a:r>
              <a:rPr lang="fr-FR" sz="2800" dirty="0" smtClean="0"/>
              <a:t>3 Solutions</a:t>
            </a:r>
            <a:endParaRPr lang="fr-FR" sz="2800" dirty="0"/>
          </a:p>
          <a:p>
            <a:pPr lvl="1"/>
            <a:r>
              <a:rPr lang="fr-FR" sz="2800" dirty="0" smtClean="0"/>
              <a:t>CARELINE®</a:t>
            </a:r>
          </a:p>
          <a:p>
            <a:pPr lvl="1"/>
            <a:r>
              <a:rPr lang="fr-FR" sz="2800" dirty="0" smtClean="0"/>
              <a:t>SATELIA®</a:t>
            </a:r>
          </a:p>
          <a:p>
            <a:pPr lvl="1"/>
            <a:r>
              <a:rPr lang="fr-FR" sz="2800" dirty="0" smtClean="0"/>
              <a:t>OPTIFIED-SELF®</a:t>
            </a:r>
            <a:endParaRPr lang="fr-FR" sz="2800" dirty="0"/>
          </a:p>
          <a:p>
            <a:endParaRPr lang="fr-FR" dirty="0"/>
          </a:p>
          <a:p>
            <a:pPr lvl="1"/>
            <a:endParaRPr lang="fr-FR" dirty="0"/>
          </a:p>
        </p:txBody>
      </p:sp>
      <p:sp>
        <p:nvSpPr>
          <p:cNvPr id="11" name="Titre 10">
            <a:extLst>
              <a:ext uri="{FF2B5EF4-FFF2-40B4-BE49-F238E27FC236}">
                <a16:creationId xmlns:a16="http://schemas.microsoft.com/office/drawing/2014/main" id="{C8E30A75-264D-F11E-0BF5-885CF92034D6}"/>
              </a:ext>
            </a:extLst>
          </p:cNvPr>
          <p:cNvSpPr>
            <a:spLocks noGrp="1"/>
          </p:cNvSpPr>
          <p:nvPr>
            <p:ph type="title"/>
          </p:nvPr>
        </p:nvSpPr>
        <p:spPr>
          <a:xfrm>
            <a:off x="570591" y="931103"/>
            <a:ext cx="9036537" cy="415498"/>
          </a:xfrm>
        </p:spPr>
        <p:txBody>
          <a:bodyPr/>
          <a:lstStyle/>
          <a:p>
            <a:r>
              <a:rPr lang="fr-FR" dirty="0" smtClean="0"/>
              <a:t>Le service de TLS de l’IC AU chu de NICE</a:t>
            </a:r>
            <a:endParaRPr lang="fr-FR" dirty="0">
              <a:latin typeface="+mj-lt"/>
            </a:endParaRPr>
          </a:p>
        </p:txBody>
      </p:sp>
      <p:cxnSp>
        <p:nvCxnSpPr>
          <p:cNvPr id="14" name="Connecteur droit 13">
            <a:extLst>
              <a:ext uri="{FF2B5EF4-FFF2-40B4-BE49-F238E27FC236}">
                <a16:creationId xmlns:a16="http://schemas.microsoft.com/office/drawing/2014/main" id="{41D8B7C4-9FBA-0E1E-E519-EFEA9C00162C}"/>
              </a:ext>
            </a:extLst>
          </p:cNvPr>
          <p:cNvCxnSpPr>
            <a:cxnSpLocks/>
          </p:cNvCxnSpPr>
          <p:nvPr/>
        </p:nvCxnSpPr>
        <p:spPr>
          <a:xfrm>
            <a:off x="623471" y="1382629"/>
            <a:ext cx="126014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578256" y="1598572"/>
            <a:ext cx="6264695" cy="938719"/>
          </a:xfrm>
          <a:prstGeom prst="rect">
            <a:avLst/>
          </a:prstGeom>
          <a:noFill/>
        </p:spPr>
        <p:txBody>
          <a:bodyPr wrap="square" lIns="36000" tIns="0" rIns="36000" bIns="0" rtlCol="0">
            <a:spAutoFit/>
          </a:bodyPr>
          <a:lstStyle/>
          <a:p>
            <a:pPr lvl="0">
              <a:spcAft>
                <a:spcPts val="600"/>
              </a:spcAft>
            </a:pPr>
            <a:r>
              <a:rPr lang="fr-FR" sz="2800" dirty="0" smtClean="0">
                <a:solidFill>
                  <a:srgbClr val="0097D7"/>
                </a:solidFill>
                <a:latin typeface="Arial Black" panose="020B0A04020102020204"/>
              </a:rPr>
              <a:t>69 patients télé surveillés</a:t>
            </a:r>
            <a:endParaRPr lang="fr-FR" sz="1600" dirty="0" smtClean="0">
              <a:solidFill>
                <a:srgbClr val="0097D7"/>
              </a:solidFill>
              <a:latin typeface="Arial Black" panose="020B0A04020102020204"/>
            </a:endParaRPr>
          </a:p>
          <a:p>
            <a:pPr lvl="0">
              <a:spcAft>
                <a:spcPts val="600"/>
              </a:spcAft>
            </a:pPr>
            <a:endParaRPr lang="fr-FR" sz="2800" dirty="0">
              <a:solidFill>
                <a:srgbClr val="0097D7"/>
              </a:solidFill>
              <a:latin typeface="Arial Black" panose="020B0A04020102020204"/>
            </a:endParaRPr>
          </a:p>
        </p:txBody>
      </p:sp>
      <p:sp>
        <p:nvSpPr>
          <p:cNvPr id="9" name="Espace réservé du contenu 1">
            <a:extLst>
              <a:ext uri="{FF2B5EF4-FFF2-40B4-BE49-F238E27FC236}">
                <a16:creationId xmlns:a16="http://schemas.microsoft.com/office/drawing/2014/main" id="{3FD10C86-C7DE-631B-D4DC-47A1E7169084}"/>
              </a:ext>
            </a:extLst>
          </p:cNvPr>
          <p:cNvSpPr txBox="1">
            <a:spLocks/>
          </p:cNvSpPr>
          <p:nvPr/>
        </p:nvSpPr>
        <p:spPr>
          <a:xfrm>
            <a:off x="2063552" y="4358743"/>
            <a:ext cx="4320000" cy="2139047"/>
          </a:xfrm>
          <a:prstGeom prst="rect">
            <a:avLst/>
          </a:prstGeom>
        </p:spPr>
        <p:txBody>
          <a:bodyPr vert="horz" wrap="square" lIns="36000" tIns="0" rIns="36000" bIns="0" rtlCol="0">
            <a:spAutoFit/>
          </a:bodyPr>
          <a:lstStyle>
            <a:lvl1pPr marL="0" indent="0" algn="l" defTabSz="914400" rtl="0" eaLnBrk="1" latinLnBrk="0" hangingPunct="1">
              <a:lnSpc>
                <a:spcPct val="100000"/>
              </a:lnSpc>
              <a:spcBef>
                <a:spcPts val="0"/>
              </a:spcBef>
              <a:spcAft>
                <a:spcPts val="600"/>
              </a:spcAft>
              <a:buFontTx/>
              <a:buNone/>
              <a:defRPr sz="1600" kern="1200">
                <a:solidFill>
                  <a:schemeClr val="accent3"/>
                </a:solidFill>
                <a:latin typeface="+mj-lt"/>
                <a:ea typeface="+mn-ea"/>
                <a:cs typeface="+mn-cs"/>
              </a:defRPr>
            </a:lvl1pPr>
            <a:lvl2pPr marL="180000" indent="-180000" algn="l" defTabSz="914400" rtl="0" eaLnBrk="1" latinLnBrk="0" hangingPunct="1">
              <a:lnSpc>
                <a:spcPct val="100000"/>
              </a:lnSpc>
              <a:spcBef>
                <a:spcPts val="0"/>
              </a:spcBef>
              <a:buClr>
                <a:schemeClr val="accent2"/>
              </a:buClr>
              <a:buFont typeface="Wingdings" panose="05000000000000000000" pitchFamily="2" charset="2"/>
              <a:buChar char="l"/>
              <a:defRPr sz="1400" b="1" kern="1200">
                <a:solidFill>
                  <a:schemeClr val="tx1"/>
                </a:solidFill>
                <a:latin typeface="+mn-lt"/>
                <a:ea typeface="+mn-ea"/>
                <a:cs typeface="+mn-cs"/>
              </a:defRPr>
            </a:lvl2pPr>
            <a:lvl3pPr marL="324000" indent="-144000" algn="l" defTabSz="914400" rtl="0" eaLnBrk="1" latinLnBrk="0" hangingPunct="1">
              <a:lnSpc>
                <a:spcPct val="100000"/>
              </a:lnSpc>
              <a:spcBef>
                <a:spcPts val="0"/>
              </a:spcBef>
              <a:buClr>
                <a:schemeClr val="accent3"/>
              </a:buClr>
              <a:buSzPct val="70000"/>
              <a:buFont typeface="Wingdings" panose="05000000000000000000" pitchFamily="2" charset="2"/>
              <a:buChar char="n"/>
              <a:defRPr sz="1300" kern="1200">
                <a:solidFill>
                  <a:schemeClr val="tx1"/>
                </a:solidFill>
                <a:latin typeface="+mn-lt"/>
                <a:ea typeface="+mn-ea"/>
                <a:cs typeface="+mn-cs"/>
              </a:defRPr>
            </a:lvl3pPr>
            <a:lvl4pPr marL="468000" indent="-144000" algn="l" defTabSz="914400" rtl="0" eaLnBrk="1" latinLnBrk="0" hangingPunct="1">
              <a:lnSpc>
                <a:spcPct val="100000"/>
              </a:lnSpc>
              <a:spcBef>
                <a:spcPts val="0"/>
              </a:spcBef>
              <a:buClr>
                <a:schemeClr val="accent2"/>
              </a:buClr>
              <a:buSzPct val="60000"/>
              <a:buFont typeface="Wingdings" panose="05000000000000000000" pitchFamily="2" charset="2"/>
              <a:buChar char="¡"/>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2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smtClean="0"/>
              <a:t>Equipe pluridisciplinaire</a:t>
            </a:r>
          </a:p>
          <a:p>
            <a:pPr lvl="1"/>
            <a:r>
              <a:rPr lang="fr-FR" sz="2400" dirty="0" smtClean="0"/>
              <a:t>2 IPA</a:t>
            </a:r>
          </a:p>
          <a:p>
            <a:pPr lvl="1"/>
            <a:r>
              <a:rPr lang="fr-FR" sz="2400" dirty="0" smtClean="0"/>
              <a:t>2 ISPIC</a:t>
            </a:r>
          </a:p>
          <a:p>
            <a:pPr lvl="1"/>
            <a:r>
              <a:rPr lang="fr-FR" sz="2400" dirty="0" smtClean="0"/>
              <a:t>Secrétaires</a:t>
            </a:r>
          </a:p>
          <a:p>
            <a:pPr lvl="1"/>
            <a:r>
              <a:rPr lang="fr-FR" sz="2400" dirty="0" smtClean="0"/>
              <a:t>Cardiologues</a:t>
            </a:r>
          </a:p>
          <a:p>
            <a:pPr marL="0" lvl="1" indent="0">
              <a:buFont typeface="Wingdings" panose="05000000000000000000" pitchFamily="2" charset="2"/>
              <a:buNone/>
            </a:pPr>
            <a:endParaRPr lang="fr-FR" dirty="0"/>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l="18402" t="9702" r="4394" b="9450"/>
          <a:stretch/>
        </p:blipFill>
        <p:spPr>
          <a:xfrm rot="5400000">
            <a:off x="7084942" y="1945070"/>
            <a:ext cx="5292080" cy="4223005"/>
          </a:xfrm>
          <a:prstGeom prst="rect">
            <a:avLst/>
          </a:prstGeom>
        </p:spPr>
      </p:pic>
    </p:spTree>
    <p:extLst>
      <p:ext uri="{BB962C8B-B14F-4D97-AF65-F5344CB8AC3E}">
        <p14:creationId xmlns:p14="http://schemas.microsoft.com/office/powerpoint/2010/main" val="1871570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B9CC825D-347E-3B8B-49D8-567583A7C113}"/>
              </a:ext>
            </a:extLst>
          </p:cNvPr>
          <p:cNvSpPr>
            <a:spLocks noGrp="1"/>
          </p:cNvSpPr>
          <p:nvPr>
            <p:ph type="body" idx="1"/>
          </p:nvPr>
        </p:nvSpPr>
        <p:spPr/>
        <p:txBody>
          <a:bodyPr/>
          <a:lstStyle/>
          <a:p>
            <a:r>
              <a:rPr lang="fr-FR" dirty="0"/>
              <a:t>2</a:t>
            </a:r>
          </a:p>
        </p:txBody>
      </p:sp>
      <p:sp>
        <p:nvSpPr>
          <p:cNvPr id="6" name="Titre 5">
            <a:extLst>
              <a:ext uri="{FF2B5EF4-FFF2-40B4-BE49-F238E27FC236}">
                <a16:creationId xmlns:a16="http://schemas.microsoft.com/office/drawing/2014/main" id="{50B45432-E6DE-2E1F-94B1-E175DA8DD37F}"/>
              </a:ext>
            </a:extLst>
          </p:cNvPr>
          <p:cNvSpPr>
            <a:spLocks noGrp="1"/>
          </p:cNvSpPr>
          <p:nvPr>
            <p:ph type="title"/>
          </p:nvPr>
        </p:nvSpPr>
        <p:spPr>
          <a:xfrm>
            <a:off x="4408944" y="2739503"/>
            <a:ext cx="7200000" cy="1523494"/>
          </a:xfrm>
        </p:spPr>
        <p:txBody>
          <a:bodyPr/>
          <a:lstStyle/>
          <a:p>
            <a:r>
              <a:rPr lang="fr-FR" dirty="0" smtClean="0"/>
              <a:t>Ce que l’on aurait pu aborder</a:t>
            </a:r>
            <a:endParaRPr lang="fr-FR" dirty="0"/>
          </a:p>
        </p:txBody>
      </p:sp>
    </p:spTree>
    <p:extLst>
      <p:ext uri="{BB962C8B-B14F-4D97-AF65-F5344CB8AC3E}">
        <p14:creationId xmlns:p14="http://schemas.microsoft.com/office/powerpoint/2010/main" val="2045528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C8E30A75-264D-F11E-0BF5-885CF92034D6}"/>
              </a:ext>
            </a:extLst>
          </p:cNvPr>
          <p:cNvSpPr>
            <a:spLocks noGrp="1"/>
          </p:cNvSpPr>
          <p:nvPr>
            <p:ph type="title"/>
          </p:nvPr>
        </p:nvSpPr>
        <p:spPr>
          <a:xfrm>
            <a:off x="1919536" y="1192044"/>
            <a:ext cx="9217024" cy="415498"/>
          </a:xfrm>
        </p:spPr>
        <p:txBody>
          <a:bodyPr/>
          <a:lstStyle/>
          <a:p>
            <a:r>
              <a:rPr lang="fr-FR" dirty="0" smtClean="0"/>
              <a:t>Les symptômes récurrents</a:t>
            </a:r>
            <a:endParaRPr lang="fr-FR" dirty="0">
              <a:latin typeface="+mj-lt"/>
            </a:endParaRPr>
          </a:p>
        </p:txBody>
      </p:sp>
      <p:sp>
        <p:nvSpPr>
          <p:cNvPr id="5" name="Espace réservé du numéro de diapositive 4">
            <a:extLst>
              <a:ext uri="{FF2B5EF4-FFF2-40B4-BE49-F238E27FC236}">
                <a16:creationId xmlns:a16="http://schemas.microsoft.com/office/drawing/2014/main" id="{738A881E-B80A-5878-DC06-581A5C569134}"/>
              </a:ext>
            </a:extLst>
          </p:cNvPr>
          <p:cNvSpPr>
            <a:spLocks noGrp="1"/>
          </p:cNvSpPr>
          <p:nvPr>
            <p:ph type="sldNum" sz="quarter" idx="12"/>
          </p:nvPr>
        </p:nvSpPr>
        <p:spPr/>
        <p:txBody>
          <a:bodyPr/>
          <a:lstStyle/>
          <a:p>
            <a:fld id="{E8C60506-5BE4-4453-AE4B-F0F5E69C63A6}" type="slidenum">
              <a:rPr lang="fr-FR" smtClean="0"/>
              <a:pPr/>
              <a:t>5</a:t>
            </a:fld>
            <a:endParaRPr lang="fr-FR"/>
          </a:p>
        </p:txBody>
      </p:sp>
      <p:cxnSp>
        <p:nvCxnSpPr>
          <p:cNvPr id="14" name="Connecteur droit 13">
            <a:extLst>
              <a:ext uri="{FF2B5EF4-FFF2-40B4-BE49-F238E27FC236}">
                <a16:creationId xmlns:a16="http://schemas.microsoft.com/office/drawing/2014/main" id="{41D8B7C4-9FBA-0E1E-E519-EFEA9C00162C}"/>
              </a:ext>
            </a:extLst>
          </p:cNvPr>
          <p:cNvCxnSpPr>
            <a:cxnSpLocks/>
          </p:cNvCxnSpPr>
          <p:nvPr/>
        </p:nvCxnSpPr>
        <p:spPr>
          <a:xfrm>
            <a:off x="2495508" y="1736812"/>
            <a:ext cx="126014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Espace réservé du pied de page 3">
            <a:extLst>
              <a:ext uri="{FF2B5EF4-FFF2-40B4-BE49-F238E27FC236}">
                <a16:creationId xmlns:a16="http://schemas.microsoft.com/office/drawing/2014/main" id="{70A29548-257A-AB08-6FD3-54D8E2EEABE7}"/>
              </a:ext>
            </a:extLst>
          </p:cNvPr>
          <p:cNvSpPr txBox="1">
            <a:spLocks/>
          </p:cNvSpPr>
          <p:nvPr/>
        </p:nvSpPr>
        <p:spPr>
          <a:xfrm>
            <a:off x="1127448" y="609328"/>
            <a:ext cx="6480000" cy="153888"/>
          </a:xfrm>
          <a:prstGeom prst="rect">
            <a:avLst/>
          </a:prstGeom>
        </p:spPr>
        <p:txBody>
          <a:bodyPr vert="horz" lIns="36000" tIns="0" rIns="36000" bIns="0" rtlCol="0" anchor="b">
            <a:spAutoFit/>
          </a:bodyPr>
          <a:lstStyle>
            <a:defPPr>
              <a:defRPr lang="fr-FR"/>
            </a:defPPr>
            <a:lvl1pPr marL="0" algn="l" defTabSz="914400" rtl="0" eaLnBrk="1" latinLnBrk="0" hangingPunct="1">
              <a:lnSpc>
                <a:spcPct val="100000"/>
              </a:lnSpc>
              <a:spcBef>
                <a:spcPts val="0"/>
              </a:spcBef>
              <a:buFontTx/>
              <a:buNone/>
              <a:defRPr sz="1000" kern="1200" cap="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Télésurveillance de l’IC: Les cas difficiles- </a:t>
            </a:r>
            <a:r>
              <a:rPr lang="fr-FR" dirty="0" smtClean="0">
                <a:latin typeface="+mn-lt"/>
              </a:rPr>
              <a:t>ce que l’on aurait pu aborder</a:t>
            </a:r>
            <a:endParaRPr lang="fr-FR" dirty="0">
              <a:latin typeface="+mn-lt"/>
            </a:endParaRPr>
          </a:p>
        </p:txBody>
      </p:sp>
      <p:pic>
        <p:nvPicPr>
          <p:cNvPr id="3" name="Espace réservé du contenu 2"/>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23392" y="2464229"/>
            <a:ext cx="11260845" cy="2332923"/>
          </a:xfrm>
        </p:spPr>
      </p:pic>
    </p:spTree>
    <p:extLst>
      <p:ext uri="{BB962C8B-B14F-4D97-AF65-F5344CB8AC3E}">
        <p14:creationId xmlns:p14="http://schemas.microsoft.com/office/powerpoint/2010/main" val="197242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C8E30A75-264D-F11E-0BF5-885CF92034D6}"/>
              </a:ext>
            </a:extLst>
          </p:cNvPr>
          <p:cNvSpPr>
            <a:spLocks noGrp="1"/>
          </p:cNvSpPr>
          <p:nvPr>
            <p:ph type="title"/>
          </p:nvPr>
        </p:nvSpPr>
        <p:spPr>
          <a:xfrm>
            <a:off x="1919536" y="1192044"/>
            <a:ext cx="9217024" cy="415498"/>
          </a:xfrm>
        </p:spPr>
        <p:txBody>
          <a:bodyPr/>
          <a:lstStyle/>
          <a:p>
            <a:r>
              <a:rPr lang="fr-FR" dirty="0" smtClean="0"/>
              <a:t>Le poids déclaratif</a:t>
            </a:r>
            <a:endParaRPr lang="fr-FR" dirty="0">
              <a:latin typeface="+mj-lt"/>
            </a:endParaRPr>
          </a:p>
        </p:txBody>
      </p:sp>
      <p:sp>
        <p:nvSpPr>
          <p:cNvPr id="5" name="Espace réservé du numéro de diapositive 4">
            <a:extLst>
              <a:ext uri="{FF2B5EF4-FFF2-40B4-BE49-F238E27FC236}">
                <a16:creationId xmlns:a16="http://schemas.microsoft.com/office/drawing/2014/main" id="{738A881E-B80A-5878-DC06-581A5C569134}"/>
              </a:ext>
            </a:extLst>
          </p:cNvPr>
          <p:cNvSpPr>
            <a:spLocks noGrp="1"/>
          </p:cNvSpPr>
          <p:nvPr>
            <p:ph type="sldNum" sz="quarter" idx="12"/>
          </p:nvPr>
        </p:nvSpPr>
        <p:spPr/>
        <p:txBody>
          <a:bodyPr/>
          <a:lstStyle/>
          <a:p>
            <a:fld id="{E8C60506-5BE4-4453-AE4B-F0F5E69C63A6}" type="slidenum">
              <a:rPr lang="fr-FR" smtClean="0"/>
              <a:pPr/>
              <a:t>6</a:t>
            </a:fld>
            <a:endParaRPr lang="fr-FR"/>
          </a:p>
        </p:txBody>
      </p:sp>
      <p:cxnSp>
        <p:nvCxnSpPr>
          <p:cNvPr id="14" name="Connecteur droit 13">
            <a:extLst>
              <a:ext uri="{FF2B5EF4-FFF2-40B4-BE49-F238E27FC236}">
                <a16:creationId xmlns:a16="http://schemas.microsoft.com/office/drawing/2014/main" id="{41D8B7C4-9FBA-0E1E-E519-EFEA9C00162C}"/>
              </a:ext>
            </a:extLst>
          </p:cNvPr>
          <p:cNvCxnSpPr>
            <a:cxnSpLocks/>
          </p:cNvCxnSpPr>
          <p:nvPr/>
        </p:nvCxnSpPr>
        <p:spPr>
          <a:xfrm>
            <a:off x="2495508" y="1736812"/>
            <a:ext cx="126014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Espace réservé du pied de page 3">
            <a:extLst>
              <a:ext uri="{FF2B5EF4-FFF2-40B4-BE49-F238E27FC236}">
                <a16:creationId xmlns:a16="http://schemas.microsoft.com/office/drawing/2014/main" id="{70A29548-257A-AB08-6FD3-54D8E2EEABE7}"/>
              </a:ext>
            </a:extLst>
          </p:cNvPr>
          <p:cNvSpPr txBox="1">
            <a:spLocks/>
          </p:cNvSpPr>
          <p:nvPr/>
        </p:nvSpPr>
        <p:spPr>
          <a:xfrm>
            <a:off x="1127448" y="609328"/>
            <a:ext cx="6480000" cy="153888"/>
          </a:xfrm>
          <a:prstGeom prst="rect">
            <a:avLst/>
          </a:prstGeom>
        </p:spPr>
        <p:txBody>
          <a:bodyPr vert="horz" lIns="36000" tIns="0" rIns="36000" bIns="0" rtlCol="0" anchor="b">
            <a:spAutoFit/>
          </a:bodyPr>
          <a:lstStyle>
            <a:defPPr>
              <a:defRPr lang="fr-FR"/>
            </a:defPPr>
            <a:lvl1pPr marL="0" algn="l" defTabSz="914400" rtl="0" eaLnBrk="1" latinLnBrk="0" hangingPunct="1">
              <a:lnSpc>
                <a:spcPct val="100000"/>
              </a:lnSpc>
              <a:spcBef>
                <a:spcPts val="0"/>
              </a:spcBef>
              <a:buFontTx/>
              <a:buNone/>
              <a:defRPr sz="1000" kern="1200" cap="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Télésurveillance de l’IC: Les cas difficiles- </a:t>
            </a:r>
            <a:r>
              <a:rPr lang="fr-FR" dirty="0" smtClean="0">
                <a:latin typeface="+mn-lt"/>
              </a:rPr>
              <a:t>ce que l’on aurait pu aborder</a:t>
            </a:r>
            <a:endParaRPr lang="fr-FR" dirty="0">
              <a:latin typeface="+mn-lt"/>
            </a:endParaRPr>
          </a:p>
        </p:txBody>
      </p:sp>
      <p:pic>
        <p:nvPicPr>
          <p:cNvPr id="4" name="Espace réservé du conten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35832" y="1866083"/>
            <a:ext cx="9400598" cy="2121867"/>
          </a:xfr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75" y="4246491"/>
            <a:ext cx="11511939" cy="2053079"/>
          </a:xfrm>
          <a:prstGeom prst="rect">
            <a:avLst/>
          </a:prstGeom>
        </p:spPr>
      </p:pic>
      <p:sp>
        <p:nvSpPr>
          <p:cNvPr id="2" name="ZoneTexte 1"/>
          <p:cNvSpPr txBox="1"/>
          <p:nvPr/>
        </p:nvSpPr>
        <p:spPr>
          <a:xfrm>
            <a:off x="5735960" y="4077072"/>
            <a:ext cx="1368152" cy="216024"/>
          </a:xfrm>
          <a:prstGeom prst="rect">
            <a:avLst/>
          </a:prstGeom>
          <a:noFill/>
        </p:spPr>
        <p:txBody>
          <a:bodyPr wrap="square" lIns="36000" tIns="0" rIns="36000" bIns="0" rtlCol="0">
            <a:spAutoFit/>
          </a:bodyPr>
          <a:lstStyle/>
          <a:p>
            <a:r>
              <a:rPr lang="fr-FR" sz="1400" b="1" dirty="0" smtClean="0">
                <a:solidFill>
                  <a:schemeClr val="accent2"/>
                </a:solidFill>
              </a:rPr>
              <a:t>VS</a:t>
            </a:r>
          </a:p>
        </p:txBody>
      </p:sp>
    </p:spTree>
    <p:extLst>
      <p:ext uri="{BB962C8B-B14F-4D97-AF65-F5344CB8AC3E}">
        <p14:creationId xmlns:p14="http://schemas.microsoft.com/office/powerpoint/2010/main" val="847693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B9CC825D-347E-3B8B-49D8-567583A7C113}"/>
              </a:ext>
            </a:extLst>
          </p:cNvPr>
          <p:cNvSpPr>
            <a:spLocks noGrp="1"/>
          </p:cNvSpPr>
          <p:nvPr>
            <p:ph type="body" idx="1"/>
          </p:nvPr>
        </p:nvSpPr>
        <p:spPr/>
        <p:txBody>
          <a:bodyPr/>
          <a:lstStyle/>
          <a:p>
            <a:r>
              <a:rPr lang="fr-FR" dirty="0"/>
              <a:t>3</a:t>
            </a:r>
          </a:p>
        </p:txBody>
      </p:sp>
      <p:sp>
        <p:nvSpPr>
          <p:cNvPr id="6" name="Titre 5">
            <a:extLst>
              <a:ext uri="{FF2B5EF4-FFF2-40B4-BE49-F238E27FC236}">
                <a16:creationId xmlns:a16="http://schemas.microsoft.com/office/drawing/2014/main" id="{50B45432-E6DE-2E1F-94B1-E175DA8DD37F}"/>
              </a:ext>
            </a:extLst>
          </p:cNvPr>
          <p:cNvSpPr>
            <a:spLocks noGrp="1"/>
          </p:cNvSpPr>
          <p:nvPr>
            <p:ph type="title"/>
          </p:nvPr>
        </p:nvSpPr>
        <p:spPr>
          <a:xfrm>
            <a:off x="4408944" y="2739503"/>
            <a:ext cx="7200000" cy="1523494"/>
          </a:xfrm>
        </p:spPr>
        <p:txBody>
          <a:bodyPr/>
          <a:lstStyle/>
          <a:p>
            <a:r>
              <a:rPr lang="fr-FR" dirty="0" smtClean="0"/>
              <a:t>L’ADHESION THERAPEUTIQUE</a:t>
            </a:r>
            <a:endParaRPr lang="fr-FR" dirty="0"/>
          </a:p>
        </p:txBody>
      </p:sp>
    </p:spTree>
    <p:extLst>
      <p:ext uri="{BB962C8B-B14F-4D97-AF65-F5344CB8AC3E}">
        <p14:creationId xmlns:p14="http://schemas.microsoft.com/office/powerpoint/2010/main" val="188880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a:stretch>
            <a:fillRect/>
          </a:stretch>
        </p:blipFill>
        <p:spPr/>
      </p:pic>
      <p:sp>
        <p:nvSpPr>
          <p:cNvPr id="3" name="Titre 2"/>
          <p:cNvSpPr>
            <a:spLocks noGrp="1"/>
          </p:cNvSpPr>
          <p:nvPr>
            <p:ph type="title"/>
          </p:nvPr>
        </p:nvSpPr>
        <p:spPr>
          <a:xfrm>
            <a:off x="479376" y="5661248"/>
            <a:ext cx="3204000" cy="830997"/>
          </a:xfrm>
        </p:spPr>
        <p:txBody>
          <a:bodyPr/>
          <a:lstStyle/>
          <a:p>
            <a:r>
              <a:rPr lang="fr-FR" dirty="0" smtClean="0"/>
              <a:t>Connecte toi via le QR code</a:t>
            </a:r>
            <a:endParaRPr lang="fr-FR" dirty="0"/>
          </a:p>
        </p:txBody>
      </p:sp>
      <p:sp>
        <p:nvSpPr>
          <p:cNvPr id="5" name="Espace réservé du numéro de diapositive 4"/>
          <p:cNvSpPr>
            <a:spLocks noGrp="1"/>
          </p:cNvSpPr>
          <p:nvPr>
            <p:ph type="sldNum" sz="quarter" idx="11"/>
          </p:nvPr>
        </p:nvSpPr>
        <p:spPr/>
        <p:txBody>
          <a:bodyPr/>
          <a:lstStyle/>
          <a:p>
            <a:fld id="{E8C60506-5BE4-4453-AE4B-F0F5E69C63A6}" type="slidenum">
              <a:rPr lang="fr-FR" smtClean="0"/>
              <a:pPr/>
              <a:t>8</a:t>
            </a:fld>
            <a:endParaRPr lang="fr-FR"/>
          </a:p>
        </p:txBody>
      </p:sp>
      <p:sp>
        <p:nvSpPr>
          <p:cNvPr id="7" name="Espace réservé du pied de page 3">
            <a:extLst>
              <a:ext uri="{FF2B5EF4-FFF2-40B4-BE49-F238E27FC236}">
                <a16:creationId xmlns:a16="http://schemas.microsoft.com/office/drawing/2014/main" id="{70A29548-257A-AB08-6FD3-54D8E2EEABE7}"/>
              </a:ext>
            </a:extLst>
          </p:cNvPr>
          <p:cNvSpPr txBox="1">
            <a:spLocks/>
          </p:cNvSpPr>
          <p:nvPr/>
        </p:nvSpPr>
        <p:spPr>
          <a:xfrm>
            <a:off x="1129443" y="588992"/>
            <a:ext cx="6480000" cy="153888"/>
          </a:xfrm>
          <a:prstGeom prst="rect">
            <a:avLst/>
          </a:prstGeom>
        </p:spPr>
        <p:txBody>
          <a:bodyPr vert="horz" lIns="36000" tIns="0" rIns="36000" bIns="0" rtlCol="0" anchor="b">
            <a:spAutoFit/>
          </a:bodyPr>
          <a:lstStyle>
            <a:defPPr>
              <a:defRPr lang="fr-FR"/>
            </a:defPPr>
            <a:lvl1pPr marL="0" algn="l" defTabSz="914400" rtl="0" eaLnBrk="1" latinLnBrk="0" hangingPunct="1">
              <a:lnSpc>
                <a:spcPct val="100000"/>
              </a:lnSpc>
              <a:spcBef>
                <a:spcPts val="0"/>
              </a:spcBef>
              <a:buFontTx/>
              <a:buNone/>
              <a:defRPr sz="1000" kern="1200" cap="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Télésurveillance de l’IC: Les cas difficiles- </a:t>
            </a:r>
            <a:r>
              <a:rPr lang="fr-FR" dirty="0" smtClean="0">
                <a:latin typeface="+mn-lt"/>
              </a:rPr>
              <a:t>l’adhésion thérapeutique</a:t>
            </a:r>
            <a:endParaRPr lang="fr-FR" dirty="0">
              <a:latin typeface="+mn-lt"/>
            </a:endParaRPr>
          </a:p>
        </p:txBody>
      </p:sp>
    </p:spTree>
    <p:extLst>
      <p:ext uri="{BB962C8B-B14F-4D97-AF65-F5344CB8AC3E}">
        <p14:creationId xmlns:p14="http://schemas.microsoft.com/office/powerpoint/2010/main" val="3047529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C8E30A75-264D-F11E-0BF5-885CF92034D6}"/>
              </a:ext>
            </a:extLst>
          </p:cNvPr>
          <p:cNvSpPr>
            <a:spLocks noGrp="1"/>
          </p:cNvSpPr>
          <p:nvPr>
            <p:ph type="title"/>
          </p:nvPr>
        </p:nvSpPr>
        <p:spPr>
          <a:xfrm>
            <a:off x="2459038" y="1192044"/>
            <a:ext cx="7380000" cy="415498"/>
          </a:xfrm>
        </p:spPr>
        <p:txBody>
          <a:bodyPr/>
          <a:lstStyle/>
          <a:p>
            <a:r>
              <a:rPr lang="fr-FR" dirty="0" smtClean="0"/>
              <a:t>Présentation du cas</a:t>
            </a:r>
            <a:endParaRPr lang="fr-FR" dirty="0">
              <a:latin typeface="+mj-lt"/>
            </a:endParaRPr>
          </a:p>
        </p:txBody>
      </p:sp>
      <p:sp>
        <p:nvSpPr>
          <p:cNvPr id="5" name="Espace réservé du numéro de diapositive 4">
            <a:extLst>
              <a:ext uri="{FF2B5EF4-FFF2-40B4-BE49-F238E27FC236}">
                <a16:creationId xmlns:a16="http://schemas.microsoft.com/office/drawing/2014/main" id="{738A881E-B80A-5878-DC06-581A5C569134}"/>
              </a:ext>
            </a:extLst>
          </p:cNvPr>
          <p:cNvSpPr>
            <a:spLocks noGrp="1"/>
          </p:cNvSpPr>
          <p:nvPr>
            <p:ph type="sldNum" sz="quarter" idx="12"/>
          </p:nvPr>
        </p:nvSpPr>
        <p:spPr/>
        <p:txBody>
          <a:bodyPr/>
          <a:lstStyle/>
          <a:p>
            <a:fld id="{E8C60506-5BE4-4453-AE4B-F0F5E69C63A6}" type="slidenum">
              <a:rPr lang="fr-FR" smtClean="0"/>
              <a:pPr/>
              <a:t>9</a:t>
            </a:fld>
            <a:endParaRPr lang="fr-FR"/>
          </a:p>
        </p:txBody>
      </p:sp>
      <p:sp>
        <p:nvSpPr>
          <p:cNvPr id="12" name="Espace réservé du texte 11">
            <a:extLst>
              <a:ext uri="{FF2B5EF4-FFF2-40B4-BE49-F238E27FC236}">
                <a16:creationId xmlns:a16="http://schemas.microsoft.com/office/drawing/2014/main" id="{605A600B-AD4C-0104-3ECC-D3FD7538C7AA}"/>
              </a:ext>
            </a:extLst>
          </p:cNvPr>
          <p:cNvSpPr>
            <a:spLocks noGrp="1"/>
          </p:cNvSpPr>
          <p:nvPr>
            <p:ph sz="quarter" idx="13"/>
          </p:nvPr>
        </p:nvSpPr>
        <p:spPr>
          <a:xfrm>
            <a:off x="1631504" y="2564904"/>
            <a:ext cx="7380000" cy="3216265"/>
          </a:xfrm>
        </p:spPr>
        <p:txBody>
          <a:bodyPr/>
          <a:lstStyle/>
          <a:p>
            <a:r>
              <a:rPr lang="fr-FR" sz="2000" dirty="0" smtClean="0"/>
              <a:t>Josiane M , 74ans</a:t>
            </a:r>
          </a:p>
          <a:p>
            <a:endParaRPr lang="fr-FR" dirty="0"/>
          </a:p>
          <a:p>
            <a:r>
              <a:rPr lang="fr-FR" dirty="0" smtClean="0">
                <a:solidFill>
                  <a:schemeClr val="tx1"/>
                </a:solidFill>
              </a:rPr>
              <a:t>ADL 5/6</a:t>
            </a:r>
          </a:p>
          <a:p>
            <a:r>
              <a:rPr lang="fr-FR" dirty="0" smtClean="0">
                <a:solidFill>
                  <a:schemeClr val="tx1"/>
                </a:solidFill>
              </a:rPr>
              <a:t>IADL 3/4</a:t>
            </a:r>
          </a:p>
          <a:p>
            <a:r>
              <a:rPr lang="fr-FR" dirty="0">
                <a:solidFill>
                  <a:schemeClr val="tx1"/>
                </a:solidFill>
              </a:rPr>
              <a:t>IDEL </a:t>
            </a:r>
            <a:r>
              <a:rPr lang="fr-FR" dirty="0" smtClean="0">
                <a:solidFill>
                  <a:schemeClr val="tx1"/>
                </a:solidFill>
              </a:rPr>
              <a:t>/</a:t>
            </a:r>
            <a:r>
              <a:rPr lang="fr-FR" dirty="0">
                <a:solidFill>
                  <a:schemeClr val="tx1"/>
                </a:solidFill>
              </a:rPr>
              <a:t>jour</a:t>
            </a:r>
          </a:p>
          <a:p>
            <a:r>
              <a:rPr lang="fr-FR" dirty="0" smtClean="0">
                <a:solidFill>
                  <a:schemeClr val="tx1"/>
                </a:solidFill>
              </a:rPr>
              <a:t>Kiné 2/</a:t>
            </a:r>
            <a:r>
              <a:rPr lang="fr-FR" dirty="0" err="1" smtClean="0">
                <a:solidFill>
                  <a:schemeClr val="tx1"/>
                </a:solidFill>
              </a:rPr>
              <a:t>sem</a:t>
            </a:r>
            <a:endParaRPr lang="fr-FR" dirty="0" smtClean="0">
              <a:solidFill>
                <a:schemeClr val="tx1"/>
              </a:solidFill>
            </a:endParaRPr>
          </a:p>
          <a:p>
            <a:r>
              <a:rPr lang="fr-FR" dirty="0" smtClean="0">
                <a:solidFill>
                  <a:schemeClr val="tx1"/>
                </a:solidFill>
              </a:rPr>
              <a:t>Médecin traitant</a:t>
            </a:r>
          </a:p>
          <a:p>
            <a:endParaRPr lang="fr-FR" dirty="0" smtClean="0"/>
          </a:p>
          <a:p>
            <a:r>
              <a:rPr lang="fr-FR" dirty="0" smtClean="0">
                <a:solidFill>
                  <a:schemeClr val="tx1"/>
                </a:solidFill>
              </a:rPr>
              <a:t>Chutes à répétition</a:t>
            </a:r>
            <a:endParaRPr lang="fr-FR" dirty="0" smtClean="0"/>
          </a:p>
          <a:p>
            <a:r>
              <a:rPr lang="fr-FR" dirty="0" smtClean="0">
                <a:solidFill>
                  <a:schemeClr val="tx1"/>
                </a:solidFill>
              </a:rPr>
              <a:t>IMC 28,3</a:t>
            </a:r>
          </a:p>
        </p:txBody>
      </p:sp>
      <p:cxnSp>
        <p:nvCxnSpPr>
          <p:cNvPr id="14" name="Connecteur droit 13">
            <a:extLst>
              <a:ext uri="{FF2B5EF4-FFF2-40B4-BE49-F238E27FC236}">
                <a16:creationId xmlns:a16="http://schemas.microsoft.com/office/drawing/2014/main" id="{41D8B7C4-9FBA-0E1E-E519-EFEA9C00162C}"/>
              </a:ext>
            </a:extLst>
          </p:cNvPr>
          <p:cNvCxnSpPr>
            <a:cxnSpLocks/>
          </p:cNvCxnSpPr>
          <p:nvPr/>
        </p:nvCxnSpPr>
        <p:spPr>
          <a:xfrm>
            <a:off x="2495508" y="1736812"/>
            <a:ext cx="126014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Espace réservé du pied de page 3">
            <a:extLst>
              <a:ext uri="{FF2B5EF4-FFF2-40B4-BE49-F238E27FC236}">
                <a16:creationId xmlns:a16="http://schemas.microsoft.com/office/drawing/2014/main" id="{70A29548-257A-AB08-6FD3-54D8E2EEABE7}"/>
              </a:ext>
            </a:extLst>
          </p:cNvPr>
          <p:cNvSpPr txBox="1">
            <a:spLocks/>
          </p:cNvSpPr>
          <p:nvPr/>
        </p:nvSpPr>
        <p:spPr>
          <a:xfrm>
            <a:off x="1127448" y="609328"/>
            <a:ext cx="6480000" cy="153888"/>
          </a:xfrm>
          <a:prstGeom prst="rect">
            <a:avLst/>
          </a:prstGeom>
        </p:spPr>
        <p:txBody>
          <a:bodyPr vert="horz" lIns="36000" tIns="0" rIns="36000" bIns="0" rtlCol="0" anchor="b">
            <a:spAutoFit/>
          </a:bodyPr>
          <a:lstStyle>
            <a:defPPr>
              <a:defRPr lang="fr-FR"/>
            </a:defPPr>
            <a:lvl1pPr marL="0" algn="l" defTabSz="914400" rtl="0" eaLnBrk="1" latinLnBrk="0" hangingPunct="1">
              <a:lnSpc>
                <a:spcPct val="100000"/>
              </a:lnSpc>
              <a:spcBef>
                <a:spcPts val="0"/>
              </a:spcBef>
              <a:buFontTx/>
              <a:buNone/>
              <a:defRPr sz="1000" kern="1200" cap="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Télésurveillance de l’IC: Les cas difficiles- </a:t>
            </a:r>
            <a:r>
              <a:rPr lang="fr-FR" dirty="0" smtClean="0">
                <a:latin typeface="+mn-lt"/>
              </a:rPr>
              <a:t>l’adhésion thérapeutique</a:t>
            </a:r>
            <a:endParaRPr lang="fr-FR" dirty="0">
              <a:latin typeface="+mn-lt"/>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6040" y="1858380"/>
            <a:ext cx="3496163" cy="4667901"/>
          </a:xfrm>
          <a:prstGeom prst="rect">
            <a:avLst/>
          </a:prstGeom>
        </p:spPr>
      </p:pic>
    </p:spTree>
    <p:extLst>
      <p:ext uri="{BB962C8B-B14F-4D97-AF65-F5344CB8AC3E}">
        <p14:creationId xmlns:p14="http://schemas.microsoft.com/office/powerpoint/2010/main" val="2178217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CHU Nice 01">
  <a:themeElements>
    <a:clrScheme name="CHU Nice 01">
      <a:dk1>
        <a:sysClr val="windowText" lastClr="000000"/>
      </a:dk1>
      <a:lt1>
        <a:sysClr val="window" lastClr="FFFFFF"/>
      </a:lt1>
      <a:dk2>
        <a:srgbClr val="0097D7"/>
      </a:dk2>
      <a:lt2>
        <a:srgbClr val="EDEDED"/>
      </a:lt2>
      <a:accent1>
        <a:srgbClr val="FFC823"/>
      </a:accent1>
      <a:accent2>
        <a:srgbClr val="EC6B69"/>
      </a:accent2>
      <a:accent3>
        <a:srgbClr val="0097D7"/>
      </a:accent3>
      <a:accent4>
        <a:srgbClr val="084963"/>
      </a:accent4>
      <a:accent5>
        <a:srgbClr val="007B4B"/>
      </a:accent5>
      <a:accent6>
        <a:srgbClr val="EDEDED"/>
      </a:accent6>
      <a:hlink>
        <a:srgbClr val="000000"/>
      </a:hlink>
      <a:folHlink>
        <a:srgbClr val="00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400" dirty="0" err="1" smtClean="0"/>
        </a:defPPr>
      </a:lstStyle>
    </a:txDef>
  </a:objectDefaults>
  <a:extraClrSchemeLst/>
  <a:extLst>
    <a:ext uri="{05A4C25C-085E-4340-85A3-A5531E510DB2}">
      <thm15:themeFamily xmlns:thm15="http://schemas.microsoft.com/office/thememl/2012/main" name="CHU Nice Présentation Modèle v2.potx" id="{FDC9AC3E-30EC-480A-A887-07024E278AF2}" vid="{E27892BF-301C-4CAA-90CC-4F29B2769F8D}"/>
    </a:ext>
  </a:extLst>
</a:theme>
</file>

<file path=ppt/theme/theme2.xml><?xml version="1.0" encoding="utf-8"?>
<a:theme xmlns:a="http://schemas.openxmlformats.org/drawingml/2006/main" name="CHU Nice 02">
  <a:themeElements>
    <a:clrScheme name="CHU Nice 02">
      <a:dk1>
        <a:sysClr val="windowText" lastClr="000000"/>
      </a:dk1>
      <a:lt1>
        <a:sysClr val="window" lastClr="FFFFFF"/>
      </a:lt1>
      <a:dk2>
        <a:srgbClr val="0097D7"/>
      </a:dk2>
      <a:lt2>
        <a:srgbClr val="EDEDED"/>
      </a:lt2>
      <a:accent1>
        <a:srgbClr val="0097D7"/>
      </a:accent1>
      <a:accent2>
        <a:srgbClr val="FFC823"/>
      </a:accent2>
      <a:accent3>
        <a:srgbClr val="EC6B69"/>
      </a:accent3>
      <a:accent4>
        <a:srgbClr val="084963"/>
      </a:accent4>
      <a:accent5>
        <a:srgbClr val="007B4B"/>
      </a:accent5>
      <a:accent6>
        <a:srgbClr val="EDEDED"/>
      </a:accent6>
      <a:hlink>
        <a:srgbClr val="000000"/>
      </a:hlink>
      <a:folHlink>
        <a:srgbClr val="00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400" dirty="0" err="1" smtClean="0"/>
        </a:defPPr>
      </a:lstStyle>
    </a:txDef>
  </a:objectDefaults>
  <a:extraClrSchemeLst/>
  <a:extLst>
    <a:ext uri="{05A4C25C-085E-4340-85A3-A5531E510DB2}">
      <thm15:themeFamily xmlns:thm15="http://schemas.microsoft.com/office/thememl/2012/main" name="CHU Nice Présentation Modèle v2.potx" id="{FDC9AC3E-30EC-480A-A887-07024E278AF2}" vid="{EF82DC76-0B38-4119-9FE6-F88DAF1F3F52}"/>
    </a:ext>
  </a:extLst>
</a:theme>
</file>

<file path=ppt/theme/theme3.xml><?xml version="1.0" encoding="utf-8"?>
<a:theme xmlns:a="http://schemas.openxmlformats.org/drawingml/2006/main" name="CHU Nice 03">
  <a:themeElements>
    <a:clrScheme name="CHU Nice 03">
      <a:dk1>
        <a:sysClr val="windowText" lastClr="000000"/>
      </a:dk1>
      <a:lt1>
        <a:sysClr val="window" lastClr="FFFFFF"/>
      </a:lt1>
      <a:dk2>
        <a:srgbClr val="0097D7"/>
      </a:dk2>
      <a:lt2>
        <a:srgbClr val="EDEDED"/>
      </a:lt2>
      <a:accent1>
        <a:srgbClr val="EC6B69"/>
      </a:accent1>
      <a:accent2>
        <a:srgbClr val="0097D7"/>
      </a:accent2>
      <a:accent3>
        <a:srgbClr val="FFC823"/>
      </a:accent3>
      <a:accent4>
        <a:srgbClr val="084963"/>
      </a:accent4>
      <a:accent5>
        <a:srgbClr val="007B4B"/>
      </a:accent5>
      <a:accent6>
        <a:srgbClr val="EDEDED"/>
      </a:accent6>
      <a:hlink>
        <a:srgbClr val="000000"/>
      </a:hlink>
      <a:folHlink>
        <a:srgbClr val="00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400" dirty="0" err="1" smtClean="0"/>
        </a:defPPr>
      </a:lstStyle>
    </a:txDef>
  </a:objectDefaults>
  <a:extraClrSchemeLst/>
  <a:extLst>
    <a:ext uri="{05A4C25C-085E-4340-85A3-A5531E510DB2}">
      <thm15:themeFamily xmlns:thm15="http://schemas.microsoft.com/office/thememl/2012/main" name="CHU Nice Présentation Modèle v2.potx" id="{FDC9AC3E-30EC-480A-A887-07024E278AF2}" vid="{FA737F8E-6C06-4DC2-AC7B-668214BB2DDE}"/>
    </a:ext>
  </a:extLst>
</a:theme>
</file>

<file path=ppt/theme/theme4.xml><?xml version="1.0" encoding="utf-8"?>
<a:theme xmlns:a="http://schemas.openxmlformats.org/drawingml/2006/main" name="CHU Nice 04">
  <a:themeElements>
    <a:clrScheme name="CHU Nice 04">
      <a:dk1>
        <a:sysClr val="windowText" lastClr="000000"/>
      </a:dk1>
      <a:lt1>
        <a:sysClr val="window" lastClr="FFFFFF"/>
      </a:lt1>
      <a:dk2>
        <a:srgbClr val="0097D7"/>
      </a:dk2>
      <a:lt2>
        <a:srgbClr val="EDEDED"/>
      </a:lt2>
      <a:accent1>
        <a:srgbClr val="0097D7"/>
      </a:accent1>
      <a:accent2>
        <a:srgbClr val="EC6B69"/>
      </a:accent2>
      <a:accent3>
        <a:srgbClr val="FFC823"/>
      </a:accent3>
      <a:accent4>
        <a:srgbClr val="084963"/>
      </a:accent4>
      <a:accent5>
        <a:srgbClr val="007B4B"/>
      </a:accent5>
      <a:accent6>
        <a:srgbClr val="EDEDED"/>
      </a:accent6>
      <a:hlink>
        <a:srgbClr val="000000"/>
      </a:hlink>
      <a:folHlink>
        <a:srgbClr val="00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400" dirty="0" err="1" smtClean="0"/>
        </a:defPPr>
      </a:lstStyle>
    </a:txDef>
  </a:objectDefaults>
  <a:extraClrSchemeLst/>
  <a:extLst>
    <a:ext uri="{05A4C25C-085E-4340-85A3-A5531E510DB2}">
      <thm15:themeFamily xmlns:thm15="http://schemas.microsoft.com/office/thememl/2012/main" name="CHU Nice Présentation Modèle v2.potx" id="{FDC9AC3E-30EC-480A-A887-07024E278AF2}" vid="{2F9B6A6F-5781-4A7E-A1F7-1212EA08C26F}"/>
    </a:ext>
  </a:extLst>
</a:theme>
</file>

<file path=ppt/theme/theme5.xml><?xml version="1.0" encoding="utf-8"?>
<a:theme xmlns:a="http://schemas.openxmlformats.org/drawingml/2006/main" name="CHU Nice 05">
  <a:themeElements>
    <a:clrScheme name="CHU Nice 05">
      <a:dk1>
        <a:sysClr val="windowText" lastClr="000000"/>
      </a:dk1>
      <a:lt1>
        <a:sysClr val="window" lastClr="FFFFFF"/>
      </a:lt1>
      <a:dk2>
        <a:srgbClr val="0097D7"/>
      </a:dk2>
      <a:lt2>
        <a:srgbClr val="EDEDED"/>
      </a:lt2>
      <a:accent1>
        <a:srgbClr val="FFC823"/>
      </a:accent1>
      <a:accent2>
        <a:srgbClr val="0097D7"/>
      </a:accent2>
      <a:accent3>
        <a:srgbClr val="EC6B69"/>
      </a:accent3>
      <a:accent4>
        <a:srgbClr val="084963"/>
      </a:accent4>
      <a:accent5>
        <a:srgbClr val="007B4B"/>
      </a:accent5>
      <a:accent6>
        <a:srgbClr val="EDEDED"/>
      </a:accent6>
      <a:hlink>
        <a:srgbClr val="000000"/>
      </a:hlink>
      <a:folHlink>
        <a:srgbClr val="00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400" dirty="0" err="1" smtClean="0"/>
        </a:defPPr>
      </a:lstStyle>
    </a:txDef>
  </a:objectDefaults>
  <a:extraClrSchemeLst/>
  <a:extLst>
    <a:ext uri="{05A4C25C-085E-4340-85A3-A5531E510DB2}">
      <thm15:themeFamily xmlns:thm15="http://schemas.microsoft.com/office/thememl/2012/main" name="CHU Nice Présentation Modèle v2.potx" id="{FDC9AC3E-30EC-480A-A887-07024E278AF2}" vid="{7B41FBE4-AE9C-434E-B0F6-A9885E54559F}"/>
    </a:ext>
  </a:extLst>
</a:theme>
</file>

<file path=ppt/theme/theme6.xml><?xml version="1.0" encoding="utf-8"?>
<a:theme xmlns:a="http://schemas.openxmlformats.org/drawingml/2006/main" name="CHU Nice 06">
  <a:themeElements>
    <a:clrScheme name="CHU Nice 06">
      <a:dk1>
        <a:sysClr val="windowText" lastClr="000000"/>
      </a:dk1>
      <a:lt1>
        <a:sysClr val="window" lastClr="FFFFFF"/>
      </a:lt1>
      <a:dk2>
        <a:srgbClr val="0097D7"/>
      </a:dk2>
      <a:lt2>
        <a:srgbClr val="EDEDED"/>
      </a:lt2>
      <a:accent1>
        <a:srgbClr val="EC6B69"/>
      </a:accent1>
      <a:accent2>
        <a:srgbClr val="FFC823"/>
      </a:accent2>
      <a:accent3>
        <a:srgbClr val="0097D7"/>
      </a:accent3>
      <a:accent4>
        <a:srgbClr val="084963"/>
      </a:accent4>
      <a:accent5>
        <a:srgbClr val="007B4B"/>
      </a:accent5>
      <a:accent6>
        <a:srgbClr val="EDEDED"/>
      </a:accent6>
      <a:hlink>
        <a:srgbClr val="000000"/>
      </a:hlink>
      <a:folHlink>
        <a:srgbClr val="00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400" dirty="0" err="1" smtClean="0"/>
        </a:defPPr>
      </a:lstStyle>
    </a:txDef>
  </a:objectDefaults>
  <a:extraClrSchemeLst/>
  <a:extLst>
    <a:ext uri="{05A4C25C-085E-4340-85A3-A5531E510DB2}">
      <thm15:themeFamily xmlns:thm15="http://schemas.microsoft.com/office/thememl/2012/main" name="CHU Nice Présentation Modèle v2.potx" id="{FDC9AC3E-30EC-480A-A887-07024E278AF2}" vid="{78A7CF09-2835-471A-A79E-13CC902317E1}"/>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CHU Nice 01</Template>
  <TotalTime>837</TotalTime>
  <Words>1626</Words>
  <Application>Microsoft Office PowerPoint</Application>
  <PresentationFormat>Grand écran</PresentationFormat>
  <Paragraphs>261</Paragraphs>
  <Slides>28</Slides>
  <Notes>12</Notes>
  <HiddenSlides>4</HiddenSlides>
  <MMClips>1</MMClips>
  <ScaleCrop>false</ScaleCrop>
  <HeadingPairs>
    <vt:vector size="6" baseType="variant">
      <vt:variant>
        <vt:lpstr>Polices utilisées</vt:lpstr>
      </vt:variant>
      <vt:variant>
        <vt:i4>4</vt:i4>
      </vt:variant>
      <vt:variant>
        <vt:lpstr>Thème</vt:lpstr>
      </vt:variant>
      <vt:variant>
        <vt:i4>6</vt:i4>
      </vt:variant>
      <vt:variant>
        <vt:lpstr>Titres des diapositives</vt:lpstr>
      </vt:variant>
      <vt:variant>
        <vt:i4>28</vt:i4>
      </vt:variant>
    </vt:vector>
  </HeadingPairs>
  <TitlesOfParts>
    <vt:vector size="38" baseType="lpstr">
      <vt:lpstr>Arial</vt:lpstr>
      <vt:lpstr>Arial Black</vt:lpstr>
      <vt:lpstr>Calibri</vt:lpstr>
      <vt:lpstr>Wingdings</vt:lpstr>
      <vt:lpstr>CHU Nice 01</vt:lpstr>
      <vt:lpstr>CHU Nice 02</vt:lpstr>
      <vt:lpstr>CHU Nice 03</vt:lpstr>
      <vt:lpstr>CHU Nice 04</vt:lpstr>
      <vt:lpstr>CHU Nice 05</vt:lpstr>
      <vt:lpstr>CHU Nice 06</vt:lpstr>
      <vt:lpstr>Télésurveillance de l’Insuffisance cardiaque: Les cas difficiles</vt:lpstr>
      <vt:lpstr>Présentation</vt:lpstr>
      <vt:lpstr>Le service de TLS de l’IC AU chu de NICE</vt:lpstr>
      <vt:lpstr>Ce que l’on aurait pu aborder</vt:lpstr>
      <vt:lpstr>Les symptômes récurrents</vt:lpstr>
      <vt:lpstr>Le poids déclaratif</vt:lpstr>
      <vt:lpstr>L’ADHESION THERAPEUTIQUE</vt:lpstr>
      <vt:lpstr>Connecte toi via le QR code</vt:lpstr>
      <vt:lpstr>Présentation du cas</vt:lpstr>
      <vt:lpstr>Présentation du cas</vt:lpstr>
      <vt:lpstr>Présentation du cas</vt:lpstr>
      <vt:lpstr>ETE 2024</vt:lpstr>
      <vt:lpstr>SEPTEMBRE 2024</vt:lpstr>
      <vt:lpstr>SEPTEMBRE 2024</vt:lpstr>
      <vt:lpstr>Présentation PowerPoint</vt:lpstr>
      <vt:lpstr>OCTOBRE 2024</vt:lpstr>
      <vt:lpstr>NOVEMBRE 2024</vt:lpstr>
      <vt:lpstr>NOVEMBRE 2024</vt:lpstr>
      <vt:lpstr>DECEMBRE 2024</vt:lpstr>
      <vt:lpstr>DECEMBRE 2024</vt:lpstr>
      <vt:lpstr>JANVIER 2025</vt:lpstr>
      <vt:lpstr>JANVIER 2025</vt:lpstr>
      <vt:lpstr>Take Home Message</vt:lpstr>
      <vt:lpstr>Présentation PowerPoint</vt:lpstr>
      <vt:lpstr>pictogrammes</vt:lpstr>
      <vt:lpstr>pictogrammes</vt:lpstr>
      <vt:lpstr>pictogrammes</vt:lpstr>
      <vt:lpstr>pictogrammes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(Arial Black manuel)</dc:title>
  <dc:creator>Etienne VICARD</dc:creator>
  <cp:lastModifiedBy>Marc Strik</cp:lastModifiedBy>
  <cp:revision>90</cp:revision>
  <dcterms:created xsi:type="dcterms:W3CDTF">2022-06-27T15:54:48Z</dcterms:created>
  <dcterms:modified xsi:type="dcterms:W3CDTF">2025-06-25T06:06:29Z</dcterms:modified>
</cp:coreProperties>
</file>