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3" r:id="rId3"/>
    <p:sldId id="296" r:id="rId4"/>
    <p:sldId id="295" r:id="rId5"/>
    <p:sldId id="297" r:id="rId6"/>
    <p:sldId id="299" r:id="rId7"/>
    <p:sldId id="298" r:id="rId8"/>
    <p:sldId id="300" r:id="rId9"/>
    <p:sldId id="304" r:id="rId10"/>
    <p:sldId id="293" r:id="rId11"/>
    <p:sldId id="294" r:id="rId12"/>
    <p:sldId id="302" r:id="rId13"/>
    <p:sldId id="303" r:id="rId14"/>
    <p:sldId id="307" r:id="rId15"/>
    <p:sldId id="258" r:id="rId16"/>
    <p:sldId id="259" r:id="rId17"/>
    <p:sldId id="305" r:id="rId18"/>
    <p:sldId id="309" r:id="rId19"/>
    <p:sldId id="310" r:id="rId20"/>
    <p:sldId id="308" r:id="rId21"/>
    <p:sldId id="306" r:id="rId22"/>
    <p:sldId id="312" r:id="rId23"/>
    <p:sldId id="263" r:id="rId24"/>
    <p:sldId id="313" r:id="rId25"/>
    <p:sldId id="314" r:id="rId26"/>
    <p:sldId id="315" r:id="rId27"/>
    <p:sldId id="317" r:id="rId28"/>
    <p:sldId id="261" r:id="rId29"/>
    <p:sldId id="318" r:id="rId30"/>
    <p:sldId id="319" r:id="rId31"/>
    <p:sldId id="316" r:id="rId32"/>
    <p:sldId id="320" r:id="rId33"/>
    <p:sldId id="321" r:id="rId34"/>
    <p:sldId id="324" r:id="rId35"/>
    <p:sldId id="322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Grall" userId="d46103171a141e80" providerId="LiveId" clId="{0841302E-F253-4C36-B756-F7C77172120B}"/>
    <pc:docChg chg="undo custSel addSld delSld modSld">
      <pc:chgData name="Sylvain Grall" userId="d46103171a141e80" providerId="LiveId" clId="{0841302E-F253-4C36-B756-F7C77172120B}" dt="2025-06-05T20:42:54.271" v="3086"/>
      <pc:docMkLst>
        <pc:docMk/>
      </pc:docMkLst>
      <pc:sldChg chg="modSp add mod setBg">
        <pc:chgData name="Sylvain Grall" userId="d46103171a141e80" providerId="LiveId" clId="{0841302E-F253-4C36-B756-F7C77172120B}" dt="2025-06-05T20:42:29.643" v="3083"/>
        <pc:sldMkLst>
          <pc:docMk/>
          <pc:sldMk cId="926081195" sldId="258"/>
        </pc:sldMkLst>
        <pc:spChg chg="mod">
          <ac:chgData name="Sylvain Grall" userId="d46103171a141e80" providerId="LiveId" clId="{0841302E-F253-4C36-B756-F7C77172120B}" dt="2025-06-04T20:22:12.214" v="1787" actId="20577"/>
          <ac:spMkLst>
            <pc:docMk/>
            <pc:sldMk cId="926081195" sldId="258"/>
            <ac:spMk id="3" creationId="{00000000-0000-0000-0000-000000000000}"/>
          </ac:spMkLst>
        </pc:spChg>
      </pc:sldChg>
      <pc:sldChg chg="modSp add mod setBg">
        <pc:chgData name="Sylvain Grall" userId="d46103171a141e80" providerId="LiveId" clId="{0841302E-F253-4C36-B756-F7C77172120B}" dt="2025-06-05T20:42:29.643" v="3083"/>
        <pc:sldMkLst>
          <pc:docMk/>
          <pc:sldMk cId="1942853440" sldId="259"/>
        </pc:sldMkLst>
        <pc:spChg chg="mod">
          <ac:chgData name="Sylvain Grall" userId="d46103171a141e80" providerId="LiveId" clId="{0841302E-F253-4C36-B756-F7C77172120B}" dt="2025-06-04T20:22:53.433" v="1794" actId="1076"/>
          <ac:spMkLst>
            <pc:docMk/>
            <pc:sldMk cId="1942853440" sldId="259"/>
            <ac:spMk id="3" creationId="{00000000-0000-0000-0000-000000000000}"/>
          </ac:spMkLst>
        </pc:spChg>
      </pc:sldChg>
      <pc:sldChg chg="addSp delSp modSp add mod setBg">
        <pc:chgData name="Sylvain Grall" userId="d46103171a141e80" providerId="LiveId" clId="{0841302E-F253-4C36-B756-F7C77172120B}" dt="2025-06-05T20:42:54.271" v="3086"/>
        <pc:sldMkLst>
          <pc:docMk/>
          <pc:sldMk cId="549317770" sldId="261"/>
        </pc:sldMkLst>
        <pc:spChg chg="del">
          <ac:chgData name="Sylvain Grall" userId="d46103171a141e80" providerId="LiveId" clId="{0841302E-F253-4C36-B756-F7C77172120B}" dt="2025-06-05T20:15:04.240" v="2378" actId="478"/>
          <ac:spMkLst>
            <pc:docMk/>
            <pc:sldMk cId="549317770" sldId="261"/>
            <ac:spMk id="2" creationId="{00000000-0000-0000-0000-000000000000}"/>
          </ac:spMkLst>
        </pc:spChg>
        <pc:spChg chg="mod">
          <ac:chgData name="Sylvain Grall" userId="d46103171a141e80" providerId="LiveId" clId="{0841302E-F253-4C36-B756-F7C77172120B}" dt="2025-06-05T20:15:08.162" v="2380" actId="1076"/>
          <ac:spMkLst>
            <pc:docMk/>
            <pc:sldMk cId="549317770" sldId="261"/>
            <ac:spMk id="3" creationId="{00000000-0000-0000-0000-000000000000}"/>
          </ac:spMkLst>
        </pc:spChg>
        <pc:spChg chg="add del mod">
          <ac:chgData name="Sylvain Grall" userId="d46103171a141e80" providerId="LiveId" clId="{0841302E-F253-4C36-B756-F7C77172120B}" dt="2025-06-05T20:15:05.794" v="2379" actId="478"/>
          <ac:spMkLst>
            <pc:docMk/>
            <pc:sldMk cId="549317770" sldId="261"/>
            <ac:spMk id="6" creationId="{8384F98A-EEFB-5C16-58DC-6695BC1D640D}"/>
          </ac:spMkLst>
        </pc:spChg>
        <pc:spChg chg="add mod">
          <ac:chgData name="Sylvain Grall" userId="d46103171a141e80" providerId="LiveId" clId="{0841302E-F253-4C36-B756-F7C77172120B}" dt="2025-06-05T20:15:45.427" v="2399" actId="1076"/>
          <ac:spMkLst>
            <pc:docMk/>
            <pc:sldMk cId="549317770" sldId="261"/>
            <ac:spMk id="8" creationId="{9B3E1EBF-BD19-F084-7A9D-092DBF80A19C}"/>
          </ac:spMkLst>
        </pc:spChg>
        <pc:spChg chg="add mod">
          <ac:chgData name="Sylvain Grall" userId="d46103171a141e80" providerId="LiveId" clId="{0841302E-F253-4C36-B756-F7C77172120B}" dt="2025-06-05T20:15:52.623" v="2401" actId="1076"/>
          <ac:spMkLst>
            <pc:docMk/>
            <pc:sldMk cId="549317770" sldId="261"/>
            <ac:spMk id="9" creationId="{3AAE1AEB-E8D7-BBEB-BF75-93599A1CE710}"/>
          </ac:spMkLst>
        </pc:spChg>
        <pc:picChg chg="mod">
          <ac:chgData name="Sylvain Grall" userId="d46103171a141e80" providerId="LiveId" clId="{0841302E-F253-4C36-B756-F7C77172120B}" dt="2025-06-05T20:15:13.817" v="2383" actId="1076"/>
          <ac:picMkLst>
            <pc:docMk/>
            <pc:sldMk cId="549317770" sldId="261"/>
            <ac:picMk id="3074" creationId="{00000000-0000-0000-0000-000000000000}"/>
          </ac:picMkLst>
        </pc:picChg>
        <pc:cxnChg chg="mod">
          <ac:chgData name="Sylvain Grall" userId="d46103171a141e80" providerId="LiveId" clId="{0841302E-F253-4C36-B756-F7C77172120B}" dt="2025-06-05T20:16:00.209" v="2403" actId="1076"/>
          <ac:cxnSpMkLst>
            <pc:docMk/>
            <pc:sldMk cId="549317770" sldId="261"/>
            <ac:cxnSpMk id="5" creationId="{00000000-0000-0000-0000-000000000000}"/>
          </ac:cxnSpMkLst>
        </pc:cxnChg>
        <pc:cxnChg chg="mod">
          <ac:chgData name="Sylvain Grall" userId="d46103171a141e80" providerId="LiveId" clId="{0841302E-F253-4C36-B756-F7C77172120B}" dt="2025-06-05T20:15:56.434" v="2402" actId="1076"/>
          <ac:cxnSpMkLst>
            <pc:docMk/>
            <pc:sldMk cId="549317770" sldId="261"/>
            <ac:cxnSpMk id="7" creationId="{00000000-0000-0000-0000-000000000000}"/>
          </ac:cxnSpMkLst>
        </pc:cxnChg>
      </pc:sldChg>
      <pc:sldChg chg="addSp delSp modSp add mod setBg">
        <pc:chgData name="Sylvain Grall" userId="d46103171a141e80" providerId="LiveId" clId="{0841302E-F253-4C36-B756-F7C77172120B}" dt="2025-06-05T20:42:29.643" v="3083"/>
        <pc:sldMkLst>
          <pc:docMk/>
          <pc:sldMk cId="1572644772" sldId="263"/>
        </pc:sldMkLst>
        <pc:spChg chg="del">
          <ac:chgData name="Sylvain Grall" userId="d46103171a141e80" providerId="LiveId" clId="{0841302E-F253-4C36-B756-F7C77172120B}" dt="2025-06-05T18:54:56.606" v="1871" actId="478"/>
          <ac:spMkLst>
            <pc:docMk/>
            <pc:sldMk cId="1572644772" sldId="263"/>
            <ac:spMk id="2" creationId="{00000000-0000-0000-0000-000000000000}"/>
          </ac:spMkLst>
        </pc:spChg>
        <pc:spChg chg="mod">
          <ac:chgData name="Sylvain Grall" userId="d46103171a141e80" providerId="LiveId" clId="{0841302E-F253-4C36-B756-F7C77172120B}" dt="2025-06-05T18:57:29.270" v="2072" actId="20577"/>
          <ac:spMkLst>
            <pc:docMk/>
            <pc:sldMk cId="1572644772" sldId="263"/>
            <ac:spMk id="3" creationId="{00000000-0000-0000-0000-000000000000}"/>
          </ac:spMkLst>
        </pc:spChg>
        <pc:spChg chg="add del mod">
          <ac:chgData name="Sylvain Grall" userId="d46103171a141e80" providerId="LiveId" clId="{0841302E-F253-4C36-B756-F7C77172120B}" dt="2025-06-05T18:54:59.082" v="1872" actId="478"/>
          <ac:spMkLst>
            <pc:docMk/>
            <pc:sldMk cId="1572644772" sldId="263"/>
            <ac:spMk id="5" creationId="{2477E5F1-5C29-BA04-48BB-545D432777F5}"/>
          </ac:spMkLst>
        </pc:spChg>
      </pc:sldChg>
      <pc:sldChg chg="modSp add mod setBg">
        <pc:chgData name="Sylvain Grall" userId="d46103171a141e80" providerId="LiveId" clId="{0841302E-F253-4C36-B756-F7C77172120B}" dt="2025-06-05T20:42:29.643" v="3083"/>
        <pc:sldMkLst>
          <pc:docMk/>
          <pc:sldMk cId="2410911679" sldId="293"/>
        </pc:sldMkLst>
        <pc:spChg chg="mod">
          <ac:chgData name="Sylvain Grall" userId="d46103171a141e80" providerId="LiveId" clId="{0841302E-F253-4C36-B756-F7C77172120B}" dt="2025-06-03T20:29:42.618" v="1006" actId="20577"/>
          <ac:spMkLst>
            <pc:docMk/>
            <pc:sldMk cId="2410911679" sldId="293"/>
            <ac:spMk id="2" creationId="{00FCC2DE-8866-6BA7-DAFA-EDBF4E9A6A92}"/>
          </ac:spMkLst>
        </pc:spChg>
      </pc:sldChg>
      <pc:sldChg chg="modSp add mod setBg">
        <pc:chgData name="Sylvain Grall" userId="d46103171a141e80" providerId="LiveId" clId="{0841302E-F253-4C36-B756-F7C77172120B}" dt="2025-06-05T20:42:29.643" v="3083"/>
        <pc:sldMkLst>
          <pc:docMk/>
          <pc:sldMk cId="4207465333" sldId="294"/>
        </pc:sldMkLst>
        <pc:spChg chg="mod">
          <ac:chgData name="Sylvain Grall" userId="d46103171a141e80" providerId="LiveId" clId="{0841302E-F253-4C36-B756-F7C77172120B}" dt="2025-06-03T20:30:25.790" v="1045" actId="20577"/>
          <ac:spMkLst>
            <pc:docMk/>
            <pc:sldMk cId="4207465333" sldId="294"/>
            <ac:spMk id="2" creationId="{BE1A761D-4923-DDB4-B05F-3FC041462579}"/>
          </ac:spMkLst>
        </pc:spChg>
        <pc:spChg chg="mod">
          <ac:chgData name="Sylvain Grall" userId="d46103171a141e80" providerId="LiveId" clId="{0841302E-F253-4C36-B756-F7C77172120B}" dt="2025-06-03T20:30:40.520" v="1086" actId="20577"/>
          <ac:spMkLst>
            <pc:docMk/>
            <pc:sldMk cId="4207465333" sldId="294"/>
            <ac:spMk id="3" creationId="{22793681-8E9F-8CC6-45EB-2C9BF86C7D99}"/>
          </ac:spMkLst>
        </pc:spChg>
      </pc:sldChg>
      <pc:sldChg chg="addSp delSp modSp mod">
        <pc:chgData name="Sylvain Grall" userId="d46103171a141e80" providerId="LiveId" clId="{0841302E-F253-4C36-B756-F7C77172120B}" dt="2025-06-03T19:17:04.124" v="371" actId="1076"/>
        <pc:sldMkLst>
          <pc:docMk/>
          <pc:sldMk cId="2839077084" sldId="295"/>
        </pc:sldMkLst>
        <pc:spChg chg="add mod">
          <ac:chgData name="Sylvain Grall" userId="d46103171a141e80" providerId="LiveId" clId="{0841302E-F253-4C36-B756-F7C77172120B}" dt="2025-06-03T19:16:48.718" v="351" actId="1076"/>
          <ac:spMkLst>
            <pc:docMk/>
            <pc:sldMk cId="2839077084" sldId="295"/>
            <ac:spMk id="2" creationId="{F8E90A9D-1454-FB80-6B4D-047581656488}"/>
          </ac:spMkLst>
        </pc:spChg>
        <pc:spChg chg="add mod">
          <ac:chgData name="Sylvain Grall" userId="d46103171a141e80" providerId="LiveId" clId="{0841302E-F253-4C36-B756-F7C77172120B}" dt="2025-06-03T19:17:04.124" v="371" actId="1076"/>
          <ac:spMkLst>
            <pc:docMk/>
            <pc:sldMk cId="2839077084" sldId="295"/>
            <ac:spMk id="5" creationId="{0465389C-EE01-1439-72E3-53755AE48692}"/>
          </ac:spMkLst>
        </pc:spChg>
        <pc:grpChg chg="add mod">
          <ac:chgData name="Sylvain Grall" userId="d46103171a141e80" providerId="LiveId" clId="{0841302E-F253-4C36-B756-F7C77172120B}" dt="2025-06-03T19:16:48.718" v="351" actId="1076"/>
          <ac:grpSpMkLst>
            <pc:docMk/>
            <pc:sldMk cId="2839077084" sldId="295"/>
            <ac:grpSpMk id="3" creationId="{C93AADBD-AA5D-FC0E-6328-ECA197A60286}"/>
          </ac:grpSpMkLst>
        </pc:grpChg>
        <pc:picChg chg="mod">
          <ac:chgData name="Sylvain Grall" userId="d46103171a141e80" providerId="LiveId" clId="{0841302E-F253-4C36-B756-F7C77172120B}" dt="2025-06-03T19:16:48.718" v="351" actId="1076"/>
          <ac:picMkLst>
            <pc:docMk/>
            <pc:sldMk cId="2839077084" sldId="295"/>
            <ac:picMk id="1026" creationId="{0271BC71-78B0-452C-B9A3-8A0C508C21D2}"/>
          </ac:picMkLst>
        </pc:picChg>
      </pc:sldChg>
      <pc:sldChg chg="addSp delSp modSp new mod">
        <pc:chgData name="Sylvain Grall" userId="d46103171a141e80" providerId="LiveId" clId="{0841302E-F253-4C36-B756-F7C77172120B}" dt="2025-06-03T19:17:16.173" v="390" actId="14100"/>
        <pc:sldMkLst>
          <pc:docMk/>
          <pc:sldMk cId="3088508917" sldId="296"/>
        </pc:sldMkLst>
        <pc:spChg chg="mod">
          <ac:chgData name="Sylvain Grall" userId="d46103171a141e80" providerId="LiveId" clId="{0841302E-F253-4C36-B756-F7C77172120B}" dt="2025-06-03T19:17:16.173" v="390" actId="14100"/>
          <ac:spMkLst>
            <pc:docMk/>
            <pc:sldMk cId="3088508917" sldId="296"/>
            <ac:spMk id="2" creationId="{A543BC44-BA14-2D92-FEB2-B8F6797A82DF}"/>
          </ac:spMkLst>
        </pc:spChg>
        <pc:spChg chg="add mod">
          <ac:chgData name="Sylvain Grall" userId="d46103171a141e80" providerId="LiveId" clId="{0841302E-F253-4C36-B756-F7C77172120B}" dt="2025-06-03T19:15:41.425" v="345" actId="113"/>
          <ac:spMkLst>
            <pc:docMk/>
            <pc:sldMk cId="3088508917" sldId="296"/>
            <ac:spMk id="5" creationId="{F0201F97-6C6C-8F84-42F2-8C2A5692E1FA}"/>
          </ac:spMkLst>
        </pc:spChg>
        <pc:spChg chg="add mod">
          <ac:chgData name="Sylvain Grall" userId="d46103171a141e80" providerId="LiveId" clId="{0841302E-F253-4C36-B756-F7C77172120B}" dt="2025-06-03T19:15:18.913" v="341" actId="14100"/>
          <ac:spMkLst>
            <pc:docMk/>
            <pc:sldMk cId="3088508917" sldId="296"/>
            <ac:spMk id="7" creationId="{B7E843C6-EEE3-BB61-89E5-883760B409DF}"/>
          </ac:spMkLst>
        </pc:spChg>
        <pc:picChg chg="add mod">
          <ac:chgData name="Sylvain Grall" userId="d46103171a141e80" providerId="LiveId" clId="{0841302E-F253-4C36-B756-F7C77172120B}" dt="2025-06-03T19:14:46.924" v="333" actId="1076"/>
          <ac:picMkLst>
            <pc:docMk/>
            <pc:sldMk cId="3088508917" sldId="296"/>
            <ac:picMk id="4" creationId="{4A6D3DA0-7A30-1E90-3B33-492EC1758A78}"/>
          </ac:picMkLst>
        </pc:picChg>
      </pc:sldChg>
      <pc:sldChg chg="addSp delSp modSp new mod">
        <pc:chgData name="Sylvain Grall" userId="d46103171a141e80" providerId="LiveId" clId="{0841302E-F253-4C36-B756-F7C77172120B}" dt="2025-06-03T19:56:40.759" v="437" actId="114"/>
        <pc:sldMkLst>
          <pc:docMk/>
          <pc:sldMk cId="483403897" sldId="297"/>
        </pc:sldMkLst>
        <pc:spChg chg="add mod">
          <ac:chgData name="Sylvain Grall" userId="d46103171a141e80" providerId="LiveId" clId="{0841302E-F253-4C36-B756-F7C77172120B}" dt="2025-06-03T19:56:16.981" v="411" actId="164"/>
          <ac:spMkLst>
            <pc:docMk/>
            <pc:sldMk cId="483403897" sldId="297"/>
            <ac:spMk id="6" creationId="{89B14F16-6446-0FD6-6B7F-735900429990}"/>
          </ac:spMkLst>
        </pc:spChg>
        <pc:spChg chg="add mod">
          <ac:chgData name="Sylvain Grall" userId="d46103171a141e80" providerId="LiveId" clId="{0841302E-F253-4C36-B756-F7C77172120B}" dt="2025-06-03T19:56:40.759" v="437" actId="114"/>
          <ac:spMkLst>
            <pc:docMk/>
            <pc:sldMk cId="483403897" sldId="297"/>
            <ac:spMk id="8" creationId="{24803547-CF6C-1A46-44D2-390E7BC9DDB0}"/>
          </ac:spMkLst>
        </pc:spChg>
        <pc:grpChg chg="add mod">
          <ac:chgData name="Sylvain Grall" userId="d46103171a141e80" providerId="LiveId" clId="{0841302E-F253-4C36-B756-F7C77172120B}" dt="2025-06-03T19:56:19.688" v="412" actId="1076"/>
          <ac:grpSpMkLst>
            <pc:docMk/>
            <pc:sldMk cId="483403897" sldId="297"/>
            <ac:grpSpMk id="7" creationId="{4C632CF4-F88A-F749-2313-242CBED3F14D}"/>
          </ac:grpSpMkLst>
        </pc:grpChg>
        <pc:picChg chg="add mod modCrop">
          <ac:chgData name="Sylvain Grall" userId="d46103171a141e80" providerId="LiveId" clId="{0841302E-F253-4C36-B756-F7C77172120B}" dt="2025-06-03T19:56:16.981" v="411" actId="164"/>
          <ac:picMkLst>
            <pc:docMk/>
            <pc:sldMk cId="483403897" sldId="297"/>
            <ac:picMk id="5" creationId="{14C9110D-9421-9758-DD49-E80308C2588F}"/>
          </ac:picMkLst>
        </pc:picChg>
      </pc:sldChg>
      <pc:sldChg chg="addSp modSp new mod">
        <pc:chgData name="Sylvain Grall" userId="d46103171a141e80" providerId="LiveId" clId="{0841302E-F253-4C36-B756-F7C77172120B}" dt="2025-06-03T20:02:56.510" v="478" actId="1037"/>
        <pc:sldMkLst>
          <pc:docMk/>
          <pc:sldMk cId="824925300" sldId="298"/>
        </pc:sldMkLst>
        <pc:spChg chg="add mod">
          <ac:chgData name="Sylvain Grall" userId="d46103171a141e80" providerId="LiveId" clId="{0841302E-F253-4C36-B756-F7C77172120B}" dt="2025-06-03T20:02:02.305" v="464" actId="1076"/>
          <ac:spMkLst>
            <pc:docMk/>
            <pc:sldMk cId="824925300" sldId="298"/>
            <ac:spMk id="4" creationId="{1A94FA9D-F636-C9E7-98CA-93E75E7DCFD5}"/>
          </ac:spMkLst>
        </pc:spChg>
        <pc:spChg chg="add mod">
          <ac:chgData name="Sylvain Grall" userId="d46103171a141e80" providerId="LiveId" clId="{0841302E-F253-4C36-B756-F7C77172120B}" dt="2025-06-03T20:02:30.813" v="469" actId="1582"/>
          <ac:spMkLst>
            <pc:docMk/>
            <pc:sldMk cId="824925300" sldId="298"/>
            <ac:spMk id="5" creationId="{C75671D5-D679-AA58-7F60-16A49C9C41DA}"/>
          </ac:spMkLst>
        </pc:spChg>
        <pc:spChg chg="add mod">
          <ac:chgData name="Sylvain Grall" userId="d46103171a141e80" providerId="LiveId" clId="{0841302E-F253-4C36-B756-F7C77172120B}" dt="2025-06-03T20:02:56.510" v="478" actId="1037"/>
          <ac:spMkLst>
            <pc:docMk/>
            <pc:sldMk cId="824925300" sldId="298"/>
            <ac:spMk id="6" creationId="{FBF1589A-2C18-2960-A253-AA2E6D15340E}"/>
          </ac:spMkLst>
        </pc:spChg>
        <pc:picChg chg="add mod">
          <ac:chgData name="Sylvain Grall" userId="d46103171a141e80" providerId="LiveId" clId="{0841302E-F253-4C36-B756-F7C77172120B}" dt="2025-06-03T20:02:04.261" v="465" actId="1076"/>
          <ac:picMkLst>
            <pc:docMk/>
            <pc:sldMk cId="824925300" sldId="298"/>
            <ac:picMk id="3" creationId="{1C8EF225-7B0B-32E1-5905-F16D768DDA53}"/>
          </ac:picMkLst>
        </pc:picChg>
      </pc:sldChg>
      <pc:sldChg chg="addSp modSp new mod">
        <pc:chgData name="Sylvain Grall" userId="d46103171a141e80" providerId="LiveId" clId="{0841302E-F253-4C36-B756-F7C77172120B}" dt="2025-06-03T20:04:52.103" v="527" actId="1076"/>
        <pc:sldMkLst>
          <pc:docMk/>
          <pc:sldMk cId="1299341466" sldId="299"/>
        </pc:sldMkLst>
        <pc:spChg chg="add mod">
          <ac:chgData name="Sylvain Grall" userId="d46103171a141e80" providerId="LiveId" clId="{0841302E-F253-4C36-B756-F7C77172120B}" dt="2025-06-03T20:04:52.103" v="527" actId="1076"/>
          <ac:spMkLst>
            <pc:docMk/>
            <pc:sldMk cId="1299341466" sldId="299"/>
            <ac:spMk id="4" creationId="{4E5EF813-4558-B2E5-7B91-E5D4DF7F6AB6}"/>
          </ac:spMkLst>
        </pc:spChg>
        <pc:picChg chg="add mod">
          <ac:chgData name="Sylvain Grall" userId="d46103171a141e80" providerId="LiveId" clId="{0841302E-F253-4C36-B756-F7C77172120B}" dt="2025-06-03T20:04:23.258" v="487" actId="1076"/>
          <ac:picMkLst>
            <pc:docMk/>
            <pc:sldMk cId="1299341466" sldId="299"/>
            <ac:picMk id="3" creationId="{2B1B1DE5-9824-4054-E86A-C851691D23C1}"/>
          </ac:picMkLst>
        </pc:picChg>
      </pc:sldChg>
      <pc:sldChg chg="addSp modSp new mod">
        <pc:chgData name="Sylvain Grall" userId="d46103171a141e80" providerId="LiveId" clId="{0841302E-F253-4C36-B756-F7C77172120B}" dt="2025-06-03T20:15:24.002" v="924" actId="20577"/>
        <pc:sldMkLst>
          <pc:docMk/>
          <pc:sldMk cId="2881082733" sldId="300"/>
        </pc:sldMkLst>
        <pc:spChg chg="add mod">
          <ac:chgData name="Sylvain Grall" userId="d46103171a141e80" providerId="LiveId" clId="{0841302E-F253-4C36-B756-F7C77172120B}" dt="2025-06-03T20:06:35.864" v="579" actId="20577"/>
          <ac:spMkLst>
            <pc:docMk/>
            <pc:sldMk cId="2881082733" sldId="300"/>
            <ac:spMk id="2" creationId="{B1F9E6A3-4A6C-A91E-1216-BB23E70724F5}"/>
          </ac:spMkLst>
        </pc:spChg>
        <pc:spChg chg="add mod">
          <ac:chgData name="Sylvain Grall" userId="d46103171a141e80" providerId="LiveId" clId="{0841302E-F253-4C36-B756-F7C77172120B}" dt="2025-06-03T20:12:57.216" v="778" actId="14100"/>
          <ac:spMkLst>
            <pc:docMk/>
            <pc:sldMk cId="2881082733" sldId="300"/>
            <ac:spMk id="3" creationId="{421343F3-B327-34B6-C435-3B151CB8DC60}"/>
          </ac:spMkLst>
        </pc:spChg>
        <pc:spChg chg="add mod">
          <ac:chgData name="Sylvain Grall" userId="d46103171a141e80" providerId="LiveId" clId="{0841302E-F253-4C36-B756-F7C77172120B}" dt="2025-06-03T20:15:03.743" v="901" actId="20577"/>
          <ac:spMkLst>
            <pc:docMk/>
            <pc:sldMk cId="2881082733" sldId="300"/>
            <ac:spMk id="4" creationId="{3B79AF8D-4E5C-175A-8E08-6B8691C74DB5}"/>
          </ac:spMkLst>
        </pc:spChg>
        <pc:spChg chg="add mod">
          <ac:chgData name="Sylvain Grall" userId="d46103171a141e80" providerId="LiveId" clId="{0841302E-F253-4C36-B756-F7C77172120B}" dt="2025-06-03T20:12:45.442" v="776" actId="14100"/>
          <ac:spMkLst>
            <pc:docMk/>
            <pc:sldMk cId="2881082733" sldId="300"/>
            <ac:spMk id="5" creationId="{8D1E1537-66EE-B0D6-313F-99256FF73C82}"/>
          </ac:spMkLst>
        </pc:spChg>
        <pc:spChg chg="add mod">
          <ac:chgData name="Sylvain Grall" userId="d46103171a141e80" providerId="LiveId" clId="{0841302E-F253-4C36-B756-F7C77172120B}" dt="2025-06-03T20:15:24.002" v="924" actId="20577"/>
          <ac:spMkLst>
            <pc:docMk/>
            <pc:sldMk cId="2881082733" sldId="300"/>
            <ac:spMk id="6" creationId="{7E01CA5C-1666-0D6C-026D-29DFF9715396}"/>
          </ac:spMkLst>
        </pc:spChg>
        <pc:spChg chg="add mod">
          <ac:chgData name="Sylvain Grall" userId="d46103171a141e80" providerId="LiveId" clId="{0841302E-F253-4C36-B756-F7C77172120B}" dt="2025-06-03T20:14:38.004" v="886" actId="14100"/>
          <ac:spMkLst>
            <pc:docMk/>
            <pc:sldMk cId="2881082733" sldId="300"/>
            <ac:spMk id="7" creationId="{D10E4CC0-0EFB-EEB4-68F9-E4DECD745914}"/>
          </ac:spMkLst>
        </pc:spChg>
        <pc:spChg chg="add mod">
          <ac:chgData name="Sylvain Grall" userId="d46103171a141e80" providerId="LiveId" clId="{0841302E-F253-4C36-B756-F7C77172120B}" dt="2025-06-03T20:14:59.729" v="897" actId="20577"/>
          <ac:spMkLst>
            <pc:docMk/>
            <pc:sldMk cId="2881082733" sldId="300"/>
            <ac:spMk id="8" creationId="{BCBE8D50-912A-6470-8C73-5CD4C069C6A4}"/>
          </ac:spMkLst>
        </pc:spChg>
      </pc:sldChg>
      <pc:sldChg chg="add del">
        <pc:chgData name="Sylvain Grall" userId="d46103171a141e80" providerId="LiveId" clId="{0841302E-F253-4C36-B756-F7C77172120B}" dt="2025-06-03T20:27:56.927" v="927" actId="47"/>
        <pc:sldMkLst>
          <pc:docMk/>
          <pc:sldMk cId="835237586" sldId="301"/>
        </pc:sldMkLst>
      </pc:sldChg>
      <pc:sldChg chg="add setBg">
        <pc:chgData name="Sylvain Grall" userId="d46103171a141e80" providerId="LiveId" clId="{0841302E-F253-4C36-B756-F7C77172120B}" dt="2025-06-05T20:42:29.643" v="3083"/>
        <pc:sldMkLst>
          <pc:docMk/>
          <pc:sldMk cId="1548366605" sldId="302"/>
        </pc:sldMkLst>
      </pc:sldChg>
      <pc:sldChg chg="add">
        <pc:chgData name="Sylvain Grall" userId="d46103171a141e80" providerId="LiveId" clId="{0841302E-F253-4C36-B756-F7C77172120B}" dt="2025-06-03T20:27:55.094" v="926"/>
        <pc:sldMkLst>
          <pc:docMk/>
          <pc:sldMk cId="1449957628" sldId="303"/>
        </pc:sldMkLst>
      </pc:sldChg>
      <pc:sldChg chg="modSp new mod setBg">
        <pc:chgData name="Sylvain Grall" userId="d46103171a141e80" providerId="LiveId" clId="{0841302E-F253-4C36-B756-F7C77172120B}" dt="2025-06-05T20:42:29.643" v="3083"/>
        <pc:sldMkLst>
          <pc:docMk/>
          <pc:sldMk cId="3403615111" sldId="304"/>
        </pc:sldMkLst>
        <pc:spChg chg="mod">
          <ac:chgData name="Sylvain Grall" userId="d46103171a141e80" providerId="LiveId" clId="{0841302E-F253-4C36-B756-F7C77172120B}" dt="2025-06-03T20:28:47.415" v="949" actId="403"/>
          <ac:spMkLst>
            <pc:docMk/>
            <pc:sldMk cId="3403615111" sldId="304"/>
            <ac:spMk id="2" creationId="{7947A5B9-0928-A9E9-8661-E63AF9DE703F}"/>
          </ac:spMkLst>
        </pc:spChg>
      </pc:sldChg>
      <pc:sldChg chg="addSp delSp modSp new mod">
        <pc:chgData name="Sylvain Grall" userId="d46103171a141e80" providerId="LiveId" clId="{0841302E-F253-4C36-B756-F7C77172120B}" dt="2025-06-04T19:57:25.769" v="1447" actId="20577"/>
        <pc:sldMkLst>
          <pc:docMk/>
          <pc:sldMk cId="2492129805" sldId="305"/>
        </pc:sldMkLst>
        <pc:spChg chg="add mod">
          <ac:chgData name="Sylvain Grall" userId="d46103171a141e80" providerId="LiveId" clId="{0841302E-F253-4C36-B756-F7C77172120B}" dt="2025-06-04T19:53:14.010" v="1406" actId="404"/>
          <ac:spMkLst>
            <pc:docMk/>
            <pc:sldMk cId="2492129805" sldId="305"/>
            <ac:spMk id="2" creationId="{A06196C3-9618-6D33-0AC9-078F008C2A3C}"/>
          </ac:spMkLst>
        </pc:spChg>
        <pc:spChg chg="add mod">
          <ac:chgData name="Sylvain Grall" userId="d46103171a141e80" providerId="LiveId" clId="{0841302E-F253-4C36-B756-F7C77172120B}" dt="2025-06-04T19:52:28.432" v="1404" actId="207"/>
          <ac:spMkLst>
            <pc:docMk/>
            <pc:sldMk cId="2492129805" sldId="305"/>
            <ac:spMk id="3" creationId="{1F491EA6-F302-6B9C-4C00-2FF4E461793E}"/>
          </ac:spMkLst>
        </pc:spChg>
        <pc:spChg chg="add mod ord">
          <ac:chgData name="Sylvain Grall" userId="d46103171a141e80" providerId="LiveId" clId="{0841302E-F253-4C36-B756-F7C77172120B}" dt="2025-06-04T19:51:39.698" v="1386" actId="166"/>
          <ac:spMkLst>
            <pc:docMk/>
            <pc:sldMk cId="2492129805" sldId="305"/>
            <ac:spMk id="4" creationId="{709D7738-D2C1-C862-1959-3AC4C1EAE315}"/>
          </ac:spMkLst>
        </pc:spChg>
        <pc:spChg chg="add mod">
          <ac:chgData name="Sylvain Grall" userId="d46103171a141e80" providerId="LiveId" clId="{0841302E-F253-4C36-B756-F7C77172120B}" dt="2025-06-04T19:52:28.432" v="1404" actId="207"/>
          <ac:spMkLst>
            <pc:docMk/>
            <pc:sldMk cId="2492129805" sldId="305"/>
            <ac:spMk id="5" creationId="{5E19F329-D53F-4759-AAB4-AE4D0ADB3289}"/>
          </ac:spMkLst>
        </pc:spChg>
        <pc:spChg chg="add mod">
          <ac:chgData name="Sylvain Grall" userId="d46103171a141e80" providerId="LiveId" clId="{0841302E-F253-4C36-B756-F7C77172120B}" dt="2025-06-04T19:39:44.657" v="1286"/>
          <ac:spMkLst>
            <pc:docMk/>
            <pc:sldMk cId="2492129805" sldId="305"/>
            <ac:spMk id="6" creationId="{2293E2AD-B472-DA22-71E8-3C3B09034784}"/>
          </ac:spMkLst>
        </pc:spChg>
        <pc:spChg chg="add mod">
          <ac:chgData name="Sylvain Grall" userId="d46103171a141e80" providerId="LiveId" clId="{0841302E-F253-4C36-B756-F7C77172120B}" dt="2025-06-04T19:39:44.657" v="1286"/>
          <ac:spMkLst>
            <pc:docMk/>
            <pc:sldMk cId="2492129805" sldId="305"/>
            <ac:spMk id="7" creationId="{35A6C8A3-3C28-B0B1-6C22-65B4F8D5033A}"/>
          </ac:spMkLst>
        </pc:spChg>
        <pc:spChg chg="add mod">
          <ac:chgData name="Sylvain Grall" userId="d46103171a141e80" providerId="LiveId" clId="{0841302E-F253-4C36-B756-F7C77172120B}" dt="2025-06-04T19:39:44.657" v="1286"/>
          <ac:spMkLst>
            <pc:docMk/>
            <pc:sldMk cId="2492129805" sldId="305"/>
            <ac:spMk id="8" creationId="{1B1CEA07-C8C4-F513-69AE-D5FCA9C81919}"/>
          </ac:spMkLst>
        </pc:spChg>
        <pc:spChg chg="add mod ord">
          <ac:chgData name="Sylvain Grall" userId="d46103171a141e80" providerId="LiveId" clId="{0841302E-F253-4C36-B756-F7C77172120B}" dt="2025-06-04T19:51:39.698" v="1386" actId="166"/>
          <ac:spMkLst>
            <pc:docMk/>
            <pc:sldMk cId="2492129805" sldId="305"/>
            <ac:spMk id="10" creationId="{9F808130-A5B0-90AF-B089-A5168D0540A2}"/>
          </ac:spMkLst>
        </pc:spChg>
        <pc:spChg chg="add mod">
          <ac:chgData name="Sylvain Grall" userId="d46103171a141e80" providerId="LiveId" clId="{0841302E-F253-4C36-B756-F7C77172120B}" dt="2025-06-04T19:42:47.587" v="1328" actId="164"/>
          <ac:spMkLst>
            <pc:docMk/>
            <pc:sldMk cId="2492129805" sldId="305"/>
            <ac:spMk id="11" creationId="{4D131E63-1640-191C-8B6D-49279208BA6E}"/>
          </ac:spMkLst>
        </pc:spChg>
        <pc:spChg chg="add mod">
          <ac:chgData name="Sylvain Grall" userId="d46103171a141e80" providerId="LiveId" clId="{0841302E-F253-4C36-B756-F7C77172120B}" dt="2025-06-04T19:42:47.587" v="1328" actId="164"/>
          <ac:spMkLst>
            <pc:docMk/>
            <pc:sldMk cId="2492129805" sldId="305"/>
            <ac:spMk id="12" creationId="{C8726A59-AE20-79FC-ED52-9DCF230A2463}"/>
          </ac:spMkLst>
        </pc:spChg>
        <pc:spChg chg="add del mod">
          <ac:chgData name="Sylvain Grall" userId="d46103171a141e80" providerId="LiveId" clId="{0841302E-F253-4C36-B756-F7C77172120B}" dt="2025-06-04T19:44:28.902" v="1364" actId="478"/>
          <ac:spMkLst>
            <pc:docMk/>
            <pc:sldMk cId="2492129805" sldId="305"/>
            <ac:spMk id="14" creationId="{912FD47B-E20E-E060-2A35-4D8E67EFE4A5}"/>
          </ac:spMkLst>
        </pc:spChg>
        <pc:spChg chg="add mod">
          <ac:chgData name="Sylvain Grall" userId="d46103171a141e80" providerId="LiveId" clId="{0841302E-F253-4C36-B756-F7C77172120B}" dt="2025-06-04T19:57:25.769" v="1447" actId="20577"/>
          <ac:spMkLst>
            <pc:docMk/>
            <pc:sldMk cId="2492129805" sldId="305"/>
            <ac:spMk id="16" creationId="{B280E715-D24E-C27A-2833-2A1B952126D9}"/>
          </ac:spMkLst>
        </pc:spChg>
        <pc:grpChg chg="add mod">
          <ac:chgData name="Sylvain Grall" userId="d46103171a141e80" providerId="LiveId" clId="{0841302E-F253-4C36-B756-F7C77172120B}" dt="2025-06-04T19:42:54.932" v="1332" actId="1076"/>
          <ac:grpSpMkLst>
            <pc:docMk/>
            <pc:sldMk cId="2492129805" sldId="305"/>
            <ac:grpSpMk id="13" creationId="{4548F5C6-EC44-16FD-3B4D-EB6152798CF4}"/>
          </ac:grpSpMkLst>
        </pc:grpChg>
        <pc:picChg chg="add mod">
          <ac:chgData name="Sylvain Grall" userId="d46103171a141e80" providerId="LiveId" clId="{0841302E-F253-4C36-B756-F7C77172120B}" dt="2025-06-04T19:42:47.587" v="1328" actId="164"/>
          <ac:picMkLst>
            <pc:docMk/>
            <pc:sldMk cId="2492129805" sldId="305"/>
            <ac:picMk id="9" creationId="{7C389A8E-A0A8-0CD8-3EFE-71B4EB785155}"/>
          </ac:picMkLst>
        </pc:picChg>
        <pc:picChg chg="add mod">
          <ac:chgData name="Sylvain Grall" userId="d46103171a141e80" providerId="LiveId" clId="{0841302E-F253-4C36-B756-F7C77172120B}" dt="2025-06-04T19:50:44.400" v="1369" actId="1076"/>
          <ac:picMkLst>
            <pc:docMk/>
            <pc:sldMk cId="2492129805" sldId="305"/>
            <ac:picMk id="15" creationId="{B8E46782-CBB6-F534-E2C8-BD6820CCB8B0}"/>
          </ac:picMkLst>
        </pc:picChg>
      </pc:sldChg>
      <pc:sldChg chg="addSp delSp modSp new mod modAnim">
        <pc:chgData name="Sylvain Grall" userId="d46103171a141e80" providerId="LiveId" clId="{0841302E-F253-4C36-B756-F7C77172120B}" dt="2025-06-05T18:49:40.328" v="1869" actId="403"/>
        <pc:sldMkLst>
          <pc:docMk/>
          <pc:sldMk cId="3845523596" sldId="306"/>
        </pc:sldMkLst>
        <pc:spChg chg="add mod">
          <ac:chgData name="Sylvain Grall" userId="d46103171a141e80" providerId="LiveId" clId="{0841302E-F253-4C36-B756-F7C77172120B}" dt="2025-06-04T19:53:28.385" v="1419" actId="20577"/>
          <ac:spMkLst>
            <pc:docMk/>
            <pc:sldMk cId="3845523596" sldId="306"/>
            <ac:spMk id="2" creationId="{BE5FE487-C7BE-742F-45E1-2294F5F4A95E}"/>
          </ac:spMkLst>
        </pc:spChg>
        <pc:spChg chg="add mod ord">
          <ac:chgData name="Sylvain Grall" userId="d46103171a141e80" providerId="LiveId" clId="{0841302E-F253-4C36-B756-F7C77172120B}" dt="2025-06-04T20:15:02.541" v="1695" actId="166"/>
          <ac:spMkLst>
            <pc:docMk/>
            <pc:sldMk cId="3845523596" sldId="306"/>
            <ac:spMk id="4" creationId="{5831FE8E-FEC9-1E62-E18D-DEAECD5CDA13}"/>
          </ac:spMkLst>
        </pc:spChg>
        <pc:spChg chg="add mod">
          <ac:chgData name="Sylvain Grall" userId="d46103171a141e80" providerId="LiveId" clId="{0841302E-F253-4C36-B756-F7C77172120B}" dt="2025-06-04T19:58:54.806" v="1502" actId="164"/>
          <ac:spMkLst>
            <pc:docMk/>
            <pc:sldMk cId="3845523596" sldId="306"/>
            <ac:spMk id="5" creationId="{CA856837-63A4-19B4-884C-67706DA0A6CA}"/>
          </ac:spMkLst>
        </pc:spChg>
        <pc:spChg chg="add mod">
          <ac:chgData name="Sylvain Grall" userId="d46103171a141e80" providerId="LiveId" clId="{0841302E-F253-4C36-B756-F7C77172120B}" dt="2025-06-05T18:49:40.328" v="1869" actId="403"/>
          <ac:spMkLst>
            <pc:docMk/>
            <pc:sldMk cId="3845523596" sldId="306"/>
            <ac:spMk id="7" creationId="{9BB88529-E2F6-1CD0-F4D5-EA6438A0F34E}"/>
          </ac:spMkLst>
        </pc:spChg>
        <pc:spChg chg="add mod">
          <ac:chgData name="Sylvain Grall" userId="d46103171a141e80" providerId="LiveId" clId="{0841302E-F253-4C36-B756-F7C77172120B}" dt="2025-06-04T20:14:48.385" v="1693" actId="164"/>
          <ac:spMkLst>
            <pc:docMk/>
            <pc:sldMk cId="3845523596" sldId="306"/>
            <ac:spMk id="15" creationId="{16EDAE5F-22C8-4C2B-8BA4-1D3B080DC4B6}"/>
          </ac:spMkLst>
        </pc:spChg>
        <pc:spChg chg="add del">
          <ac:chgData name="Sylvain Grall" userId="d46103171a141e80" providerId="LiveId" clId="{0841302E-F253-4C36-B756-F7C77172120B}" dt="2025-06-04T20:11:50.854" v="1563" actId="478"/>
          <ac:spMkLst>
            <pc:docMk/>
            <pc:sldMk cId="3845523596" sldId="306"/>
            <ac:spMk id="16" creationId="{74F7779F-E91D-2D91-CFC2-EE8175A83977}"/>
          </ac:spMkLst>
        </pc:spChg>
        <pc:spChg chg="add mod">
          <ac:chgData name="Sylvain Grall" userId="d46103171a141e80" providerId="LiveId" clId="{0841302E-F253-4C36-B756-F7C77172120B}" dt="2025-06-04T20:15:20.291" v="1700" actId="1076"/>
          <ac:spMkLst>
            <pc:docMk/>
            <pc:sldMk cId="3845523596" sldId="306"/>
            <ac:spMk id="17" creationId="{218B0FEE-6756-E6CF-1CB8-682F85C309AB}"/>
          </ac:spMkLst>
        </pc:spChg>
        <pc:grpChg chg="add mod">
          <ac:chgData name="Sylvain Grall" userId="d46103171a141e80" providerId="LiveId" clId="{0841302E-F253-4C36-B756-F7C77172120B}" dt="2025-06-04T20:14:48.385" v="1693" actId="164"/>
          <ac:grpSpMkLst>
            <pc:docMk/>
            <pc:sldMk cId="3845523596" sldId="306"/>
            <ac:grpSpMk id="6" creationId="{E9239A4E-5950-C57D-23D0-6C8A182AB523}"/>
          </ac:grpSpMkLst>
        </pc:grpChg>
        <pc:grpChg chg="add mod">
          <ac:chgData name="Sylvain Grall" userId="d46103171a141e80" providerId="LiveId" clId="{0841302E-F253-4C36-B756-F7C77172120B}" dt="2025-06-04T20:14:56.541" v="1694" actId="14100"/>
          <ac:grpSpMkLst>
            <pc:docMk/>
            <pc:sldMk cId="3845523596" sldId="306"/>
            <ac:grpSpMk id="18" creationId="{BFA624F4-054E-42AA-BD9C-E934FC869CD2}"/>
          </ac:grpSpMkLst>
        </pc:grpChg>
        <pc:picChg chg="add mod modCrop">
          <ac:chgData name="Sylvain Grall" userId="d46103171a141e80" providerId="LiveId" clId="{0841302E-F253-4C36-B756-F7C77172120B}" dt="2025-06-05T18:49:32.435" v="1867" actId="1076"/>
          <ac:picMkLst>
            <pc:docMk/>
            <pc:sldMk cId="3845523596" sldId="306"/>
            <ac:picMk id="3" creationId="{C0DC1B23-D508-73D5-A3F2-7F4C7260E94C}"/>
          </ac:picMkLst>
        </pc:picChg>
        <pc:cxnChg chg="add mod">
          <ac:chgData name="Sylvain Grall" userId="d46103171a141e80" providerId="LiveId" clId="{0841302E-F253-4C36-B756-F7C77172120B}" dt="2025-06-04T20:14:48.385" v="1693" actId="164"/>
          <ac:cxnSpMkLst>
            <pc:docMk/>
            <pc:sldMk cId="3845523596" sldId="306"/>
            <ac:cxnSpMk id="9" creationId="{8257F582-0B76-76E9-DE0C-E70A0F7C9F96}"/>
          </ac:cxnSpMkLst>
        </pc:cxnChg>
        <pc:cxnChg chg="add mod">
          <ac:chgData name="Sylvain Grall" userId="d46103171a141e80" providerId="LiveId" clId="{0841302E-F253-4C36-B756-F7C77172120B}" dt="2025-06-04T20:14:48.385" v="1693" actId="164"/>
          <ac:cxnSpMkLst>
            <pc:docMk/>
            <pc:sldMk cId="3845523596" sldId="306"/>
            <ac:cxnSpMk id="10" creationId="{D30095EF-B215-4866-8F11-0AF4D191FEF6}"/>
          </ac:cxnSpMkLst>
        </pc:cxnChg>
        <pc:cxnChg chg="add mod">
          <ac:chgData name="Sylvain Grall" userId="d46103171a141e80" providerId="LiveId" clId="{0841302E-F253-4C36-B756-F7C77172120B}" dt="2025-06-04T20:14:48.385" v="1693" actId="164"/>
          <ac:cxnSpMkLst>
            <pc:docMk/>
            <pc:sldMk cId="3845523596" sldId="306"/>
            <ac:cxnSpMk id="12" creationId="{7D2544A9-010D-9F9C-0644-FA722ACD4475}"/>
          </ac:cxnSpMkLst>
        </pc:cxnChg>
      </pc:sldChg>
      <pc:sldChg chg="add setBg">
        <pc:chgData name="Sylvain Grall" userId="d46103171a141e80" providerId="LiveId" clId="{0841302E-F253-4C36-B756-F7C77172120B}" dt="2025-06-05T20:42:29.643" v="3083"/>
        <pc:sldMkLst>
          <pc:docMk/>
          <pc:sldMk cId="2235605699" sldId="307"/>
        </pc:sldMkLst>
      </pc:sldChg>
      <pc:sldChg chg="addSp new mod">
        <pc:chgData name="Sylvain Grall" userId="d46103171a141e80" providerId="LiveId" clId="{0841302E-F253-4C36-B756-F7C77172120B}" dt="2025-06-05T18:48:13.816" v="1796" actId="22"/>
        <pc:sldMkLst>
          <pc:docMk/>
          <pc:sldMk cId="1176491813" sldId="311"/>
        </pc:sldMkLst>
        <pc:spChg chg="add">
          <ac:chgData name="Sylvain Grall" userId="d46103171a141e80" providerId="LiveId" clId="{0841302E-F253-4C36-B756-F7C77172120B}" dt="2025-06-05T18:48:13.816" v="1796" actId="22"/>
          <ac:spMkLst>
            <pc:docMk/>
            <pc:sldMk cId="1176491813" sldId="311"/>
            <ac:spMk id="3" creationId="{117D5F67-5B4B-AC2F-763E-C037BD32E658}"/>
          </ac:spMkLst>
        </pc:spChg>
      </pc:sldChg>
      <pc:sldChg chg="add setBg">
        <pc:chgData name="Sylvain Grall" userId="d46103171a141e80" providerId="LiveId" clId="{0841302E-F253-4C36-B756-F7C77172120B}" dt="2025-06-05T20:42:29.643" v="3083"/>
        <pc:sldMkLst>
          <pc:docMk/>
          <pc:sldMk cId="513840397" sldId="312"/>
        </pc:sldMkLst>
      </pc:sldChg>
      <pc:sldChg chg="addSp modSp new mod setBg">
        <pc:chgData name="Sylvain Grall" userId="d46103171a141e80" providerId="LiveId" clId="{0841302E-F253-4C36-B756-F7C77172120B}" dt="2025-06-05T20:42:29.643" v="3083"/>
        <pc:sldMkLst>
          <pc:docMk/>
          <pc:sldMk cId="2959873234" sldId="313"/>
        </pc:sldMkLst>
        <pc:spChg chg="add mod">
          <ac:chgData name="Sylvain Grall" userId="d46103171a141e80" providerId="LiveId" clId="{0841302E-F253-4C36-B756-F7C77172120B}" dt="2025-06-05T18:55:45.103" v="1883" actId="20577"/>
          <ac:spMkLst>
            <pc:docMk/>
            <pc:sldMk cId="2959873234" sldId="313"/>
            <ac:spMk id="2" creationId="{B1FBA534-7A15-7DDF-CA27-EB066B1E1D65}"/>
          </ac:spMkLst>
        </pc:spChg>
        <pc:picChg chg="add mod">
          <ac:chgData name="Sylvain Grall" userId="d46103171a141e80" providerId="LiveId" clId="{0841302E-F253-4C36-B756-F7C77172120B}" dt="2025-06-05T18:59:32.778" v="2076" actId="1076"/>
          <ac:picMkLst>
            <pc:docMk/>
            <pc:sldMk cId="2959873234" sldId="313"/>
            <ac:picMk id="3" creationId="{2A79C120-2B13-18DA-61D5-0D7DA74F50E9}"/>
          </ac:picMkLst>
        </pc:picChg>
      </pc:sldChg>
      <pc:sldChg chg="addSp modSp new mod">
        <pc:chgData name="Sylvain Grall" userId="d46103171a141e80" providerId="LiveId" clId="{0841302E-F253-4C36-B756-F7C77172120B}" dt="2025-06-05T19:19:50.447" v="2105" actId="1582"/>
        <pc:sldMkLst>
          <pc:docMk/>
          <pc:sldMk cId="187366873" sldId="314"/>
        </pc:sldMkLst>
        <pc:spChg chg="add mod">
          <ac:chgData name="Sylvain Grall" userId="d46103171a141e80" providerId="LiveId" clId="{0841302E-F253-4C36-B756-F7C77172120B}" dt="2025-06-05T19:18:39.687" v="2092" actId="1076"/>
          <ac:spMkLst>
            <pc:docMk/>
            <pc:sldMk cId="187366873" sldId="314"/>
            <ac:spMk id="4" creationId="{83FC9F08-51A0-E68D-07D4-309EFD1C1BBB}"/>
          </ac:spMkLst>
        </pc:spChg>
        <pc:spChg chg="add mod">
          <ac:chgData name="Sylvain Grall" userId="d46103171a141e80" providerId="LiveId" clId="{0841302E-F253-4C36-B756-F7C77172120B}" dt="2025-06-05T19:19:18.537" v="2098" actId="1076"/>
          <ac:spMkLst>
            <pc:docMk/>
            <pc:sldMk cId="187366873" sldId="314"/>
            <ac:spMk id="5" creationId="{1E12B07A-F0E1-89C9-96CC-A57AC8B56C0C}"/>
          </ac:spMkLst>
        </pc:spChg>
        <pc:picChg chg="add mod">
          <ac:chgData name="Sylvain Grall" userId="d46103171a141e80" providerId="LiveId" clId="{0841302E-F253-4C36-B756-F7C77172120B}" dt="2025-06-05T19:19:11.588" v="2095" actId="1076"/>
          <ac:picMkLst>
            <pc:docMk/>
            <pc:sldMk cId="187366873" sldId="314"/>
            <ac:picMk id="3" creationId="{6CD31763-0C22-33F9-3D25-7A2DD6373DB6}"/>
          </ac:picMkLst>
        </pc:picChg>
        <pc:picChg chg="add mod">
          <ac:chgData name="Sylvain Grall" userId="d46103171a141e80" providerId="LiveId" clId="{0841302E-F253-4C36-B756-F7C77172120B}" dt="2025-06-05T19:19:31.059" v="2102" actId="1076"/>
          <ac:picMkLst>
            <pc:docMk/>
            <pc:sldMk cId="187366873" sldId="314"/>
            <ac:picMk id="6" creationId="{CC9BA760-BF3D-4859-6DBB-8B39E37C0218}"/>
          </ac:picMkLst>
        </pc:picChg>
        <pc:cxnChg chg="add mod">
          <ac:chgData name="Sylvain Grall" userId="d46103171a141e80" providerId="LiveId" clId="{0841302E-F253-4C36-B756-F7C77172120B}" dt="2025-06-05T19:19:50.447" v="2105" actId="1582"/>
          <ac:cxnSpMkLst>
            <pc:docMk/>
            <pc:sldMk cId="187366873" sldId="314"/>
            <ac:cxnSpMk id="8" creationId="{9E85F3C5-ABFA-03BE-D09F-A70E538A73A9}"/>
          </ac:cxnSpMkLst>
        </pc:cxnChg>
      </pc:sldChg>
      <pc:sldChg chg="addSp delSp modSp new mod">
        <pc:chgData name="Sylvain Grall" userId="d46103171a141e80" providerId="LiveId" clId="{0841302E-F253-4C36-B756-F7C77172120B}" dt="2025-06-05T20:22:13.827" v="2441"/>
        <pc:sldMkLst>
          <pc:docMk/>
          <pc:sldMk cId="3451351326" sldId="315"/>
        </pc:sldMkLst>
        <pc:spChg chg="add mod">
          <ac:chgData name="Sylvain Grall" userId="d46103171a141e80" providerId="LiveId" clId="{0841302E-F253-4C36-B756-F7C77172120B}" dt="2025-06-05T19:21:23.144" v="2126" actId="404"/>
          <ac:spMkLst>
            <pc:docMk/>
            <pc:sldMk cId="3451351326" sldId="315"/>
            <ac:spMk id="2" creationId="{76F2582B-8E71-3719-6381-3BEFCE36B4BC}"/>
          </ac:spMkLst>
        </pc:spChg>
        <pc:spChg chg="del mod">
          <ac:chgData name="Sylvain Grall" userId="d46103171a141e80" providerId="LiveId" clId="{0841302E-F253-4C36-B756-F7C77172120B}" dt="2025-06-05T19:21:46.524" v="2129" actId="478"/>
          <ac:spMkLst>
            <pc:docMk/>
            <pc:sldMk cId="3451351326" sldId="315"/>
            <ac:spMk id="5" creationId="{DD0DD911-3CD3-1F9D-F041-DFEE8D9224BA}"/>
          </ac:spMkLst>
        </pc:spChg>
        <pc:spChg chg="mod">
          <ac:chgData name="Sylvain Grall" userId="d46103171a141e80" providerId="LiveId" clId="{0841302E-F253-4C36-B756-F7C77172120B}" dt="2025-06-05T19:22:02.408" v="2136" actId="1076"/>
          <ac:spMkLst>
            <pc:docMk/>
            <pc:sldMk cId="3451351326" sldId="315"/>
            <ac:spMk id="9" creationId="{688B7E2D-E649-B216-296E-097264417920}"/>
          </ac:spMkLst>
        </pc:spChg>
        <pc:spChg chg="del mod">
          <ac:chgData name="Sylvain Grall" userId="d46103171a141e80" providerId="LiveId" clId="{0841302E-F253-4C36-B756-F7C77172120B}" dt="2025-06-05T19:21:43.938" v="2128" actId="478"/>
          <ac:spMkLst>
            <pc:docMk/>
            <pc:sldMk cId="3451351326" sldId="315"/>
            <ac:spMk id="11" creationId="{7DB4B5FB-1240-BC39-49E1-6A38CC5E18F9}"/>
          </ac:spMkLst>
        </pc:spChg>
        <pc:spChg chg="add mod">
          <ac:chgData name="Sylvain Grall" userId="d46103171a141e80" providerId="LiveId" clId="{0841302E-F253-4C36-B756-F7C77172120B}" dt="2025-06-05T19:22:18.766" v="2137"/>
          <ac:spMkLst>
            <pc:docMk/>
            <pc:sldMk cId="3451351326" sldId="315"/>
            <ac:spMk id="12" creationId="{D3379A3A-5112-51EF-A994-7A053158BA9B}"/>
          </ac:spMkLst>
        </pc:spChg>
        <pc:spChg chg="add del">
          <ac:chgData name="Sylvain Grall" userId="d46103171a141e80" providerId="LiveId" clId="{0841302E-F253-4C36-B756-F7C77172120B}" dt="2025-06-05T19:33:08.731" v="2139" actId="11529"/>
          <ac:spMkLst>
            <pc:docMk/>
            <pc:sldMk cId="3451351326" sldId="315"/>
            <ac:spMk id="13" creationId="{6ABFD1BC-3C04-3EFF-B14E-F96ECEE36AC5}"/>
          </ac:spMkLst>
        </pc:spChg>
        <pc:spChg chg="add mod">
          <ac:chgData name="Sylvain Grall" userId="d46103171a141e80" providerId="LiveId" clId="{0841302E-F253-4C36-B756-F7C77172120B}" dt="2025-06-05T19:34:38.371" v="2289" actId="14100"/>
          <ac:spMkLst>
            <pc:docMk/>
            <pc:sldMk cId="3451351326" sldId="315"/>
            <ac:spMk id="14" creationId="{03BA1D92-880A-9227-FADB-BFC6FE5455C4}"/>
          </ac:spMkLst>
        </pc:spChg>
        <pc:spChg chg="add mod">
          <ac:chgData name="Sylvain Grall" userId="d46103171a141e80" providerId="LiveId" clId="{0841302E-F253-4C36-B756-F7C77172120B}" dt="2025-06-05T20:22:13.827" v="2441"/>
          <ac:spMkLst>
            <pc:docMk/>
            <pc:sldMk cId="3451351326" sldId="315"/>
            <ac:spMk id="15" creationId="{50E0C147-D8C1-6F1F-2416-2DC15985A717}"/>
          </ac:spMkLst>
        </pc:spChg>
        <pc:grpChg chg="add del mod">
          <ac:chgData name="Sylvain Grall" userId="d46103171a141e80" providerId="LiveId" clId="{0841302E-F253-4C36-B756-F7C77172120B}" dt="2025-06-05T19:21:58.945" v="2135" actId="1076"/>
          <ac:grpSpMkLst>
            <pc:docMk/>
            <pc:sldMk cId="3451351326" sldId="315"/>
            <ac:grpSpMk id="3" creationId="{715CA1B3-0821-F89A-3183-84D45D84CCB5}"/>
          </ac:grpSpMkLst>
        </pc:grpChg>
        <pc:grpChg chg="del mod">
          <ac:chgData name="Sylvain Grall" userId="d46103171a141e80" providerId="LiveId" clId="{0841302E-F253-4C36-B756-F7C77172120B}" dt="2025-06-05T19:21:43.938" v="2128" actId="478"/>
          <ac:grpSpMkLst>
            <pc:docMk/>
            <pc:sldMk cId="3451351326" sldId="315"/>
            <ac:grpSpMk id="4" creationId="{5677AB98-E099-9D80-1996-DD632D168C0A}"/>
          </ac:grpSpMkLst>
        </pc:grpChg>
        <pc:picChg chg="mod">
          <ac:chgData name="Sylvain Grall" userId="d46103171a141e80" providerId="LiveId" clId="{0841302E-F253-4C36-B756-F7C77172120B}" dt="2025-06-05T19:21:34.969" v="2127"/>
          <ac:picMkLst>
            <pc:docMk/>
            <pc:sldMk cId="3451351326" sldId="315"/>
            <ac:picMk id="10" creationId="{E0D4B97C-6594-EC58-6DF0-C47BB08AE258}"/>
          </ac:picMkLst>
        </pc:picChg>
        <pc:cxnChg chg="del mod">
          <ac:chgData name="Sylvain Grall" userId="d46103171a141e80" providerId="LiveId" clId="{0841302E-F253-4C36-B756-F7C77172120B}" dt="2025-06-05T19:21:56.108" v="2134" actId="478"/>
          <ac:cxnSpMkLst>
            <pc:docMk/>
            <pc:sldMk cId="3451351326" sldId="315"/>
            <ac:cxnSpMk id="6" creationId="{EB8BE215-1143-3519-BF5F-F0C970BCDEFA}"/>
          </ac:cxnSpMkLst>
        </pc:cxnChg>
        <pc:cxnChg chg="del mod">
          <ac:chgData name="Sylvain Grall" userId="d46103171a141e80" providerId="LiveId" clId="{0841302E-F253-4C36-B756-F7C77172120B}" dt="2025-06-05T19:21:49.700" v="2130" actId="478"/>
          <ac:cxnSpMkLst>
            <pc:docMk/>
            <pc:sldMk cId="3451351326" sldId="315"/>
            <ac:cxnSpMk id="7" creationId="{F0D0D1BE-E08C-46F1-B01F-547B06432D58}"/>
          </ac:cxnSpMkLst>
        </pc:cxnChg>
        <pc:cxnChg chg="del mod">
          <ac:chgData name="Sylvain Grall" userId="d46103171a141e80" providerId="LiveId" clId="{0841302E-F253-4C36-B756-F7C77172120B}" dt="2025-06-05T19:21:51.721" v="2131" actId="478"/>
          <ac:cxnSpMkLst>
            <pc:docMk/>
            <pc:sldMk cId="3451351326" sldId="315"/>
            <ac:cxnSpMk id="8" creationId="{7E0B6FEF-7C82-CE60-89EE-636888CB2B49}"/>
          </ac:cxnSpMkLst>
        </pc:cxnChg>
      </pc:sldChg>
      <pc:sldChg chg="addSp modSp new mod">
        <pc:chgData name="Sylvain Grall" userId="d46103171a141e80" providerId="LiveId" clId="{0841302E-F253-4C36-B756-F7C77172120B}" dt="2025-06-05T20:38:41.026" v="2769" actId="1076"/>
        <pc:sldMkLst>
          <pc:docMk/>
          <pc:sldMk cId="1429692140" sldId="316"/>
        </pc:sldMkLst>
        <pc:spChg chg="add mod">
          <ac:chgData name="Sylvain Grall" userId="d46103171a141e80" providerId="LiveId" clId="{0841302E-F253-4C36-B756-F7C77172120B}" dt="2025-06-05T19:53:06.010" v="2375" actId="115"/>
          <ac:spMkLst>
            <pc:docMk/>
            <pc:sldMk cId="1429692140" sldId="316"/>
            <ac:spMk id="8" creationId="{9FC9BF20-08F6-35D0-451C-0921ADCBD4D0}"/>
          </ac:spMkLst>
        </pc:spChg>
        <pc:spChg chg="add mod">
          <ac:chgData name="Sylvain Grall" userId="d46103171a141e80" providerId="LiveId" clId="{0841302E-F253-4C36-B756-F7C77172120B}" dt="2025-06-05T20:38:41.026" v="2769" actId="1076"/>
          <ac:spMkLst>
            <pc:docMk/>
            <pc:sldMk cId="1429692140" sldId="316"/>
            <ac:spMk id="9" creationId="{1658144D-56DA-E651-EE3F-C7141C163D99}"/>
          </ac:spMkLst>
        </pc:spChg>
        <pc:picChg chg="add mod">
          <ac:chgData name="Sylvain Grall" userId="d46103171a141e80" providerId="LiveId" clId="{0841302E-F253-4C36-B756-F7C77172120B}" dt="2025-06-05T19:51:59.489" v="2295" actId="1076"/>
          <ac:picMkLst>
            <pc:docMk/>
            <pc:sldMk cId="1429692140" sldId="316"/>
            <ac:picMk id="3" creationId="{D951B072-AA38-2E0A-A375-4E364A26FADF}"/>
          </ac:picMkLst>
        </pc:picChg>
        <pc:picChg chg="add mod">
          <ac:chgData name="Sylvain Grall" userId="d46103171a141e80" providerId="LiveId" clId="{0841302E-F253-4C36-B756-F7C77172120B}" dt="2025-06-05T19:52:07.830" v="2299" actId="1076"/>
          <ac:picMkLst>
            <pc:docMk/>
            <pc:sldMk cId="1429692140" sldId="316"/>
            <ac:picMk id="5" creationId="{A46E80AE-304E-B390-9F5A-872ECFB99F08}"/>
          </ac:picMkLst>
        </pc:picChg>
        <pc:picChg chg="add mod">
          <ac:chgData name="Sylvain Grall" userId="d46103171a141e80" providerId="LiveId" clId="{0841302E-F253-4C36-B756-F7C77172120B}" dt="2025-06-05T19:52:28.148" v="2303" actId="1076"/>
          <ac:picMkLst>
            <pc:docMk/>
            <pc:sldMk cId="1429692140" sldId="316"/>
            <ac:picMk id="7" creationId="{80846673-3A6C-E520-6B01-1D04E7FC743F}"/>
          </ac:picMkLst>
        </pc:picChg>
      </pc:sldChg>
      <pc:sldChg chg="add setBg">
        <pc:chgData name="Sylvain Grall" userId="d46103171a141e80" providerId="LiveId" clId="{0841302E-F253-4C36-B756-F7C77172120B}" dt="2025-06-05T20:42:54.271" v="3086"/>
        <pc:sldMkLst>
          <pc:docMk/>
          <pc:sldMk cId="3406193401" sldId="317"/>
        </pc:sldMkLst>
      </pc:sldChg>
      <pc:sldChg chg="addSp modSp new mod">
        <pc:chgData name="Sylvain Grall" userId="d46103171a141e80" providerId="LiveId" clId="{0841302E-F253-4C36-B756-F7C77172120B}" dt="2025-06-05T20:23:49.814" v="2542" actId="403"/>
        <pc:sldMkLst>
          <pc:docMk/>
          <pc:sldMk cId="487167557" sldId="318"/>
        </pc:sldMkLst>
        <pc:spChg chg="add mod">
          <ac:chgData name="Sylvain Grall" userId="d46103171a141e80" providerId="LiveId" clId="{0841302E-F253-4C36-B756-F7C77172120B}" dt="2025-06-05T20:21:54.464" v="2440" actId="20577"/>
          <ac:spMkLst>
            <pc:docMk/>
            <pc:sldMk cId="487167557" sldId="318"/>
            <ac:spMk id="4" creationId="{6210E09C-921B-C6C3-C5A0-EDB4B9635252}"/>
          </ac:spMkLst>
        </pc:spChg>
        <pc:spChg chg="add mod">
          <ac:chgData name="Sylvain Grall" userId="d46103171a141e80" providerId="LiveId" clId="{0841302E-F253-4C36-B756-F7C77172120B}" dt="2025-06-05T20:22:57.106" v="2456" actId="1076"/>
          <ac:spMkLst>
            <pc:docMk/>
            <pc:sldMk cId="487167557" sldId="318"/>
            <ac:spMk id="5" creationId="{15641195-9D83-55A4-A196-819AF7D3F6D4}"/>
          </ac:spMkLst>
        </pc:spChg>
        <pc:spChg chg="add mod">
          <ac:chgData name="Sylvain Grall" userId="d46103171a141e80" providerId="LiveId" clId="{0841302E-F253-4C36-B756-F7C77172120B}" dt="2025-06-05T20:23:49.814" v="2542" actId="403"/>
          <ac:spMkLst>
            <pc:docMk/>
            <pc:sldMk cId="487167557" sldId="318"/>
            <ac:spMk id="6" creationId="{0FC1545C-D4EA-5391-7368-361402A1A12C}"/>
          </ac:spMkLst>
        </pc:spChg>
        <pc:picChg chg="add mod">
          <ac:chgData name="Sylvain Grall" userId="d46103171a141e80" providerId="LiveId" clId="{0841302E-F253-4C36-B756-F7C77172120B}" dt="2025-06-05T20:22:59.333" v="2457" actId="1076"/>
          <ac:picMkLst>
            <pc:docMk/>
            <pc:sldMk cId="487167557" sldId="318"/>
            <ac:picMk id="3" creationId="{FEEEC0CE-8E71-5B12-9AD5-8B2C2C8B90E5}"/>
          </ac:picMkLst>
        </pc:picChg>
      </pc:sldChg>
      <pc:sldChg chg="addSp modSp new mod">
        <pc:chgData name="Sylvain Grall" userId="d46103171a141e80" providerId="LiveId" clId="{0841302E-F253-4C36-B756-F7C77172120B}" dt="2025-06-05T20:28:15.605" v="2591" actId="1076"/>
        <pc:sldMkLst>
          <pc:docMk/>
          <pc:sldMk cId="3645893282" sldId="319"/>
        </pc:sldMkLst>
        <pc:spChg chg="add mod">
          <ac:chgData name="Sylvain Grall" userId="d46103171a141e80" providerId="LiveId" clId="{0841302E-F253-4C36-B756-F7C77172120B}" dt="2025-06-05T20:27:52.067" v="2570" actId="1076"/>
          <ac:spMkLst>
            <pc:docMk/>
            <pc:sldMk cId="3645893282" sldId="319"/>
            <ac:spMk id="4" creationId="{E15EB49E-174E-89D4-F1AB-FA3092A2351E}"/>
          </ac:spMkLst>
        </pc:spChg>
        <pc:spChg chg="add mod">
          <ac:chgData name="Sylvain Grall" userId="d46103171a141e80" providerId="LiveId" clId="{0841302E-F253-4C36-B756-F7C77172120B}" dt="2025-06-05T20:28:15.605" v="2591" actId="1076"/>
          <ac:spMkLst>
            <pc:docMk/>
            <pc:sldMk cId="3645893282" sldId="319"/>
            <ac:spMk id="5" creationId="{E7543A7D-ECB0-2642-933B-6692BBC8C863}"/>
          </ac:spMkLst>
        </pc:spChg>
        <pc:picChg chg="add mod">
          <ac:chgData name="Sylvain Grall" userId="d46103171a141e80" providerId="LiveId" clId="{0841302E-F253-4C36-B756-F7C77172120B}" dt="2025-06-05T20:26:22.331" v="2548" actId="1076"/>
          <ac:picMkLst>
            <pc:docMk/>
            <pc:sldMk cId="3645893282" sldId="319"/>
            <ac:picMk id="3" creationId="{C741CDFB-6C56-92EE-285E-7078A317C359}"/>
          </ac:picMkLst>
        </pc:picChg>
      </pc:sldChg>
      <pc:sldChg chg="addSp modSp new mod">
        <pc:chgData name="Sylvain Grall" userId="d46103171a141e80" providerId="LiveId" clId="{0841302E-F253-4C36-B756-F7C77172120B}" dt="2025-06-05T20:37:49.415" v="2746" actId="14100"/>
        <pc:sldMkLst>
          <pc:docMk/>
          <pc:sldMk cId="1412298401" sldId="320"/>
        </pc:sldMkLst>
        <pc:spChg chg="add mod">
          <ac:chgData name="Sylvain Grall" userId="d46103171a141e80" providerId="LiveId" clId="{0841302E-F253-4C36-B756-F7C77172120B}" dt="2025-06-05T20:34:22.363" v="2612" actId="14100"/>
          <ac:spMkLst>
            <pc:docMk/>
            <pc:sldMk cId="1412298401" sldId="320"/>
            <ac:spMk id="4" creationId="{0078199B-C748-FFF4-A891-338C4F62945B}"/>
          </ac:spMkLst>
        </pc:spChg>
        <pc:spChg chg="add mod">
          <ac:chgData name="Sylvain Grall" userId="d46103171a141e80" providerId="LiveId" clId="{0841302E-F253-4C36-B756-F7C77172120B}" dt="2025-06-05T20:35:25.471" v="2742" actId="14100"/>
          <ac:spMkLst>
            <pc:docMk/>
            <pc:sldMk cId="1412298401" sldId="320"/>
            <ac:spMk id="5" creationId="{8E889E02-6F26-6AD4-9289-733EE8D991D8}"/>
          </ac:spMkLst>
        </pc:spChg>
        <pc:picChg chg="add mod modCrop">
          <ac:chgData name="Sylvain Grall" userId="d46103171a141e80" providerId="LiveId" clId="{0841302E-F253-4C36-B756-F7C77172120B}" dt="2025-06-05T20:35:42.146" v="2743" actId="1076"/>
          <ac:picMkLst>
            <pc:docMk/>
            <pc:sldMk cId="1412298401" sldId="320"/>
            <ac:picMk id="3" creationId="{F82499BF-814A-1C8A-51A9-70A35520BDE7}"/>
          </ac:picMkLst>
        </pc:picChg>
        <pc:picChg chg="add mod">
          <ac:chgData name="Sylvain Grall" userId="d46103171a141e80" providerId="LiveId" clId="{0841302E-F253-4C36-B756-F7C77172120B}" dt="2025-06-05T20:37:49.415" v="2746" actId="14100"/>
          <ac:picMkLst>
            <pc:docMk/>
            <pc:sldMk cId="1412298401" sldId="320"/>
            <ac:picMk id="7" creationId="{76F414AC-3AD4-870B-5CAC-EBB9581F03D3}"/>
          </ac:picMkLst>
        </pc:picChg>
      </pc:sldChg>
      <pc:sldChg chg="addSp modSp new mod">
        <pc:chgData name="Sylvain Grall" userId="d46103171a141e80" providerId="LiveId" clId="{0841302E-F253-4C36-B756-F7C77172120B}" dt="2025-06-05T20:40:18.631" v="2926" actId="20577"/>
        <pc:sldMkLst>
          <pc:docMk/>
          <pc:sldMk cId="2275878689" sldId="321"/>
        </pc:sldMkLst>
        <pc:spChg chg="mod">
          <ac:chgData name="Sylvain Grall" userId="d46103171a141e80" providerId="LiveId" clId="{0841302E-F253-4C36-B756-F7C77172120B}" dt="2025-06-05T20:39:27.825" v="2838" actId="1076"/>
          <ac:spMkLst>
            <pc:docMk/>
            <pc:sldMk cId="2275878689" sldId="321"/>
            <ac:spMk id="2" creationId="{CC0E3830-F8CC-3FBA-D969-964436333DE5}"/>
          </ac:spMkLst>
        </pc:spChg>
        <pc:spChg chg="add mod">
          <ac:chgData name="Sylvain Grall" userId="d46103171a141e80" providerId="LiveId" clId="{0841302E-F253-4C36-B756-F7C77172120B}" dt="2025-06-05T20:40:18.631" v="2926" actId="20577"/>
          <ac:spMkLst>
            <pc:docMk/>
            <pc:sldMk cId="2275878689" sldId="321"/>
            <ac:spMk id="3" creationId="{F1ABBBA0-84BA-8FD0-2CC6-31084640A5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14097-397F-C7B4-8D34-282B17C0F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EF7D7E-73C9-B395-3643-884DF03C2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8076B-385E-DBAF-EE21-18BDB256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6061CF-5A1A-AA83-EAE7-64CA91DE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AE115E-12CE-D543-BD89-7CDC7D2C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7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138F3-ED0D-A810-5076-7C8E1BC2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105EE8-35FB-C4BA-E74C-B30BFAAB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187459-E5E6-D934-8451-D50B4744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EA407-5F98-CECA-4936-5218923C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0763F7-6B35-5E2B-2016-AE10F93D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5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509078-EE7A-C5A0-95CF-A96BE7644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73B7EC-E2B2-4CBA-32F1-2C1E57944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00887-8E8B-6C8C-1A41-C693EFF9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ADD37-F5D9-4006-862F-E37CB039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8711AD-3CC4-0AE6-7AF8-2F2B118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8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34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8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0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91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68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621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02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7D2BA-B8D7-7B9B-649A-C8B9CE6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EF368-4A55-E6D1-589C-14FDACB85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790CF0-D28C-0ACE-2F20-D524CAA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12E718-C930-FE13-1387-DE20BA8A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7A7EF-0D38-E72D-F309-F7D8231D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906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97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19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5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B807A-3F03-A4BB-56E8-FDBFE2B5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DECA22-99E6-104C-4F6D-F0CD2207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EB4185-9431-4894-4669-97D047D3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893F5-25A1-20EE-74FD-BD18308B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303F14-52BD-72BC-0B67-8D41D2AA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BB754-35A9-1291-F7C0-75BB928F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54225-82D0-9416-B11F-6396E8370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7D2E83-659D-D64A-43BB-8D06980F9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7801A5-4016-38D2-162D-21D0E85B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D19E54-7FB3-AFCB-FB21-1FE50C42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8753F6-6A75-2B88-8ABB-4697019C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81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4B499-C3C1-2805-E5EF-FAD1F5B4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6ABCC8-2670-3D16-3FB9-5B4EC53B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853ABC-D11C-19AB-C69A-12FEF451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B94BB1-E2BA-88F6-70AD-DE0722347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F6D0AC-FDFD-7C3C-5CAF-69707D541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CF5723-D732-A22C-4379-EC2F4971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82870D-8F7C-FD38-4EEC-6CC0D76A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F9DAE1-AA41-3E40-AE93-985960FA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00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97090-CCC4-9ADD-1D92-6ED3CC61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E7DCE9-AF96-1457-336A-09FA8BE0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A0C17F-B7A4-B7E6-B5E6-55443DAA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93BEF1-0B5E-6246-2ED5-C65F02B7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6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32A119-AB9D-393B-0264-45C2DE2E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4EFB45-711A-8DC5-55B9-030512F8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A188B7-0922-1ABA-0F34-3658DAAD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0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3CE54-401E-83E7-C5D2-628970DC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3AE90-6D37-2113-A2EC-24C95DF4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CC3F62-E9E5-3887-737F-EB4169E18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8E5FFE-9068-212F-C9DA-EA54A95C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C2461D-8478-AE27-BE58-F17E033C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E9DF6-02A4-B45E-1F86-1DC5CE3B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8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BEE31-88C9-712E-6693-FC13799C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8B3D2C-C3EA-D3B4-C880-E7D2A63DA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3E6F65-6176-2FA3-AD28-28BC4DD1E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EB7982-F351-93B2-387A-07184BFC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DC3815-39E8-90E3-A1BE-6279632D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80B052-35C3-66CD-7983-7EAFA7B7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89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0D6A57-1AF0-3CB2-B3B5-9EB3B3EB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579DB6-E2CA-99A6-0AAA-8F2AE912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B6950-8B10-7F31-BB02-647078950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93B5-BE26-4D6E-9DEB-2943D7F2FE7F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C62E7-4369-E10C-B0B5-457352D40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22234A-CDC2-0391-178E-C92345AFB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A9C5-813C-4F11-8B2D-1285C316D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0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AB81-5597-4E0A-9218-09FF19996B73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F9CC-52C5-40AE-9CE8-48E6AD1A6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7625" y="1213992"/>
            <a:ext cx="11521440" cy="262636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ahnschrift SemiBold SemiConden" panose="020B0502040204020203" pitchFamily="34" charset="0"/>
              </a:rPr>
              <a:t>Résistance aux diurétiques: physiopathologie et cas</a:t>
            </a:r>
            <a:endParaRPr lang="en-US" sz="4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004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 Sylvain GRALL</a:t>
            </a:r>
          </a:p>
          <a:p>
            <a:r>
              <a:rPr lang="en-US" dirty="0"/>
              <a:t>Aurélie TERENE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Centre de l’Insuffisance Cardiaque et des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cArdiomyopathies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CHU ANGERS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242"/>
            <a:ext cx="6629400" cy="2486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2" y="5881654"/>
            <a:ext cx="816799" cy="8167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513" y="5958429"/>
            <a:ext cx="1494100" cy="740024"/>
          </a:xfrm>
          <a:prstGeom prst="rect">
            <a:avLst/>
          </a:prstGeom>
        </p:spPr>
      </p:pic>
      <p:pic>
        <p:nvPicPr>
          <p:cNvPr id="7" name="Picture 2" descr="https://scontent-fra3-1.xx.fbcdn.net/v/t1.0-0/p206x206/10302044_786347614733035_8605541790671233495_n.png?oh=8a9847dca9cb57b21e81afb577269d48&amp;oe=589B1EAE">
            <a:extLst>
              <a:ext uri="{FF2B5EF4-FFF2-40B4-BE49-F238E27FC236}">
                <a16:creationId xmlns:a16="http://schemas.microsoft.com/office/drawing/2014/main" id="{A625CFE2-D8B8-F141-66F7-134CAA55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32" y="650991"/>
            <a:ext cx="2240433" cy="22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3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1A761D-4923-DDB4-B05F-3FC041462579}"/>
              </a:ext>
            </a:extLst>
          </p:cNvPr>
          <p:cNvSpPr txBox="1"/>
          <p:nvPr/>
        </p:nvSpPr>
        <p:spPr>
          <a:xfrm>
            <a:off x="1336430" y="1448972"/>
            <a:ext cx="7244861" cy="224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IPA : OMI et dyspnée NYHA 3, majoration FUROSEMIDE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J10 : Aucune amélioration, poids stable, créatinine 200 µmol/l</a:t>
            </a:r>
          </a:p>
          <a:p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793681-8E9F-8CC6-45EB-2C9BF86C7D99}"/>
              </a:ext>
            </a:extLst>
          </p:cNvPr>
          <p:cNvSpPr txBox="1"/>
          <p:nvPr/>
        </p:nvSpPr>
        <p:spPr>
          <a:xfrm>
            <a:off x="2433710" y="3896751"/>
            <a:ext cx="6907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Qu’en pensez-vous ? Résistance au diurétique ?</a:t>
            </a:r>
          </a:p>
        </p:txBody>
      </p:sp>
    </p:spTree>
    <p:extLst>
      <p:ext uri="{BB962C8B-B14F-4D97-AF65-F5344CB8AC3E}">
        <p14:creationId xmlns:p14="http://schemas.microsoft.com/office/powerpoint/2010/main" val="4207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EAB3FF-A238-4766-1A3F-3DA4462A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3384" r="6123" b="8338"/>
          <a:stretch/>
        </p:blipFill>
        <p:spPr>
          <a:xfrm>
            <a:off x="2672862" y="1336430"/>
            <a:ext cx="6766560" cy="44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5AAF13-1D67-538E-8E02-5B9F5A5A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06" y="793693"/>
            <a:ext cx="9659547" cy="44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BFC1F-1E49-32C0-6C9E-C1C2F865D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02B9A-386D-7273-59DB-80D8C22A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2766218"/>
            <a:ext cx="10515600" cy="1325563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Cas Clinique</a:t>
            </a:r>
          </a:p>
        </p:txBody>
      </p:sp>
    </p:spTree>
    <p:extLst>
      <p:ext uri="{BB962C8B-B14F-4D97-AF65-F5344CB8AC3E}">
        <p14:creationId xmlns:p14="http://schemas.microsoft.com/office/powerpoint/2010/main" val="223560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4525963"/>
          </a:xfrm>
        </p:spPr>
        <p:txBody>
          <a:bodyPr/>
          <a:lstStyle/>
          <a:p>
            <a:r>
              <a:rPr lang="fr-FR" sz="2400" dirty="0"/>
              <a:t>Madame G 52 ans suivie pour une cardiopathie ischémique. FEVG 40 %</a:t>
            </a:r>
          </a:p>
          <a:p>
            <a:r>
              <a:rPr lang="fr-FR" sz="2400" dirty="0"/>
              <a:t>Fait beaucoup de déplacements dans le cadre professionnel: effets des diurétiques invalidants, Repas au restaurant</a:t>
            </a:r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r="45329"/>
          <a:stretch/>
        </p:blipFill>
        <p:spPr bwMode="auto">
          <a:xfrm>
            <a:off x="1703512" y="3429001"/>
            <a:ext cx="8719062" cy="32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990613B-4EC4-8338-68B8-83AD93385B30}"/>
              </a:ext>
            </a:extLst>
          </p:cNvPr>
          <p:cNvCxnSpPr/>
          <p:nvPr/>
        </p:nvCxnSpPr>
        <p:spPr>
          <a:xfrm flipV="1">
            <a:off x="3431704" y="4365104"/>
            <a:ext cx="3168352" cy="144016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9DAFD9B-466D-B967-A511-7233AB54DF47}"/>
              </a:ext>
            </a:extLst>
          </p:cNvPr>
          <p:cNvCxnSpPr/>
          <p:nvPr/>
        </p:nvCxnSpPr>
        <p:spPr>
          <a:xfrm>
            <a:off x="8256240" y="3429000"/>
            <a:ext cx="144016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F2440C0-9C13-5317-063C-9F48FEB96503}"/>
              </a:ext>
            </a:extLst>
          </p:cNvPr>
          <p:cNvSpPr txBox="1"/>
          <p:nvPr/>
        </p:nvSpPr>
        <p:spPr>
          <a:xfrm>
            <a:off x="7268025" y="298703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Lombalgie aigue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2D84A5-6DE8-EBF8-6405-DF0AA5DBD38C}"/>
              </a:ext>
            </a:extLst>
          </p:cNvPr>
          <p:cNvSpPr txBox="1"/>
          <p:nvPr/>
        </p:nvSpPr>
        <p:spPr>
          <a:xfrm>
            <a:off x="3842015" y="41481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Déplacement Pro</a:t>
            </a:r>
          </a:p>
        </p:txBody>
      </p:sp>
    </p:spTree>
    <p:extLst>
      <p:ext uri="{BB962C8B-B14F-4D97-AF65-F5344CB8AC3E}">
        <p14:creationId xmlns:p14="http://schemas.microsoft.com/office/powerpoint/2010/main" val="92608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5084" y="2075943"/>
            <a:ext cx="8804670" cy="3508930"/>
          </a:xfrm>
        </p:spPr>
        <p:txBody>
          <a:bodyPr>
            <a:normAutofit/>
          </a:bodyPr>
          <a:lstStyle/>
          <a:p>
            <a:r>
              <a:rPr lang="fr-FR" b="1" dirty="0"/>
              <a:t>Rappel du régime hydro sodé.</a:t>
            </a:r>
          </a:p>
          <a:p>
            <a:r>
              <a:rPr lang="fr-FR" b="1" dirty="0"/>
              <a:t>Alimentation peu salée (4 à 6 g de sel autorisés par jour)</a:t>
            </a:r>
          </a:p>
          <a:p>
            <a:r>
              <a:rPr lang="fr-FR" b="1" dirty="0"/>
              <a:t>Hydratation orale suffisante mais sans excès (1,5 litre d’apport par jour. Eviter boissons gazeuses)</a:t>
            </a:r>
          </a:p>
          <a:p>
            <a:r>
              <a:rPr lang="fr-FR" b="1" dirty="0"/>
              <a:t>Importance de rappeler l’importance de l’observance. ETP</a:t>
            </a:r>
          </a:p>
          <a:p>
            <a:r>
              <a:rPr lang="fr-FR" b="1" dirty="0"/>
              <a:t>Eviter l’auto médication : AINS proscrits</a:t>
            </a:r>
          </a:p>
          <a:p>
            <a:pPr marL="0" indent="0">
              <a:buNone/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94285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196C3-9618-6D33-0AC9-078F008C2A3C}"/>
              </a:ext>
            </a:extLst>
          </p:cNvPr>
          <p:cNvSpPr txBox="1">
            <a:spLocks/>
          </p:cNvSpPr>
          <p:nvPr/>
        </p:nvSpPr>
        <p:spPr>
          <a:xfrm>
            <a:off x="33528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</a:t>
            </a:r>
            <a:r>
              <a:rPr lang="fr-FR" sz="4000" dirty="0"/>
              <a:t>résistance</a:t>
            </a:r>
            <a:r>
              <a:rPr lang="fr-FR" dirty="0"/>
              <a:t> aux diurétiques: facteurs extrinsèques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491EA6-F302-6B9C-4C00-2FF4E461793E}"/>
              </a:ext>
            </a:extLst>
          </p:cNvPr>
          <p:cNvSpPr txBox="1"/>
          <p:nvPr/>
        </p:nvSpPr>
        <p:spPr>
          <a:xfrm>
            <a:off x="538420" y="1544897"/>
            <a:ext cx="580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ptos" panose="020B0004020202020204" pitchFamily="34" charset="0"/>
              </a:rPr>
              <a:t>Observance du traitement jusqu’à 25% de non adhérence aux diurétiques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19F329-D53F-4759-AAB4-AE4D0ADB3289}"/>
              </a:ext>
            </a:extLst>
          </p:cNvPr>
          <p:cNvSpPr txBox="1"/>
          <p:nvPr/>
        </p:nvSpPr>
        <p:spPr>
          <a:xfrm>
            <a:off x="521219" y="2229075"/>
            <a:ext cx="5190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ptos" panose="020B0004020202020204" pitchFamily="34" charset="0"/>
              </a:rPr>
              <a:t>Défaut d’absorption: Congestion du tube digestif</a:t>
            </a:r>
          </a:p>
          <a:p>
            <a:r>
              <a:rPr lang="fr-FR" sz="2000" b="1" dirty="0">
                <a:solidFill>
                  <a:srgbClr val="002060"/>
                </a:solidFill>
                <a:latin typeface="Aptos" panose="020B0004020202020204" pitchFamily="34" charset="0"/>
              </a:rPr>
              <a:t>Hypoalbuminémie (&lt; 20 g/l)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548F5C6-EC44-16FD-3B4D-EB6152798CF4}"/>
              </a:ext>
            </a:extLst>
          </p:cNvPr>
          <p:cNvGrpSpPr/>
          <p:nvPr/>
        </p:nvGrpSpPr>
        <p:grpSpPr>
          <a:xfrm>
            <a:off x="6562579" y="1294228"/>
            <a:ext cx="5050300" cy="5423096"/>
            <a:chOff x="1813222" y="0"/>
            <a:chExt cx="6754001" cy="640784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C389A8E-A0A8-0CD8-3EFE-71B4EB78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1430" y="0"/>
              <a:ext cx="6703591" cy="640784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131E63-1640-191C-8B6D-49279208BA6E}"/>
                </a:ext>
              </a:extLst>
            </p:cNvPr>
            <p:cNvSpPr/>
            <p:nvPr/>
          </p:nvSpPr>
          <p:spPr>
            <a:xfrm>
              <a:off x="1821430" y="1209828"/>
              <a:ext cx="6703591" cy="25321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26A59-AE20-79FC-ED52-9DCF230A2463}"/>
                </a:ext>
              </a:extLst>
            </p:cNvPr>
            <p:cNvSpPr/>
            <p:nvPr/>
          </p:nvSpPr>
          <p:spPr>
            <a:xfrm>
              <a:off x="1813222" y="3359840"/>
              <a:ext cx="6754001" cy="31183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709D7738-D2C1-C862-1959-3AC4C1EAE315}"/>
              </a:ext>
            </a:extLst>
          </p:cNvPr>
          <p:cNvSpPr txBox="1"/>
          <p:nvPr/>
        </p:nvSpPr>
        <p:spPr>
          <a:xfrm>
            <a:off x="4621677" y="3411235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Gupta, EHJ HF,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808130-A5B0-90AF-B089-A5168D0540A2}"/>
              </a:ext>
            </a:extLst>
          </p:cNvPr>
          <p:cNvSpPr txBox="1"/>
          <p:nvPr/>
        </p:nvSpPr>
        <p:spPr>
          <a:xfrm>
            <a:off x="4574083" y="3722449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Felker</a:t>
            </a:r>
            <a:r>
              <a:rPr lang="fr-FR" i="1" dirty="0"/>
              <a:t>, JACC,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D46028-BDB0-0FD7-D360-A64100D0BA99}"/>
              </a:ext>
            </a:extLst>
          </p:cNvPr>
          <p:cNvSpPr txBox="1"/>
          <p:nvPr/>
        </p:nvSpPr>
        <p:spPr>
          <a:xfrm>
            <a:off x="928159" y="4525234"/>
            <a:ext cx="478403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Voie d’administration IV, SC ?</a:t>
            </a:r>
          </a:p>
        </p:txBody>
      </p:sp>
    </p:spTree>
    <p:extLst>
      <p:ext uri="{BB962C8B-B14F-4D97-AF65-F5344CB8AC3E}">
        <p14:creationId xmlns:p14="http://schemas.microsoft.com/office/powerpoint/2010/main" val="24921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4B3304-6870-47FF-2823-020D2FA3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11" y="685939"/>
            <a:ext cx="5184531" cy="61720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174940-E02D-A142-BEDD-F108BADAB43E}"/>
              </a:ext>
            </a:extLst>
          </p:cNvPr>
          <p:cNvSpPr txBox="1"/>
          <p:nvPr/>
        </p:nvSpPr>
        <p:spPr>
          <a:xfrm>
            <a:off x="117231" y="140675"/>
            <a:ext cx="956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</a:rPr>
              <a:t>Furosémide sous-cutané: une possibilité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F0645A-1DC4-1FA0-C309-FB0F011C1068}"/>
              </a:ext>
            </a:extLst>
          </p:cNvPr>
          <p:cNvSpPr txBox="1"/>
          <p:nvPr/>
        </p:nvSpPr>
        <p:spPr>
          <a:xfrm>
            <a:off x="9180635" y="3356470"/>
            <a:ext cx="239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Essais cliniques en cours</a:t>
            </a:r>
          </a:p>
        </p:txBody>
      </p:sp>
      <p:sp>
        <p:nvSpPr>
          <p:cNvPr id="7" name="Flèche : droite rayée 6">
            <a:extLst>
              <a:ext uri="{FF2B5EF4-FFF2-40B4-BE49-F238E27FC236}">
                <a16:creationId xmlns:a16="http://schemas.microsoft.com/office/drawing/2014/main" id="{514CA417-D1FA-A2D7-106C-887406C805B9}"/>
              </a:ext>
            </a:extLst>
          </p:cNvPr>
          <p:cNvSpPr/>
          <p:nvPr/>
        </p:nvSpPr>
        <p:spPr>
          <a:xfrm>
            <a:off x="7146388" y="3429000"/>
            <a:ext cx="1800664" cy="819443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3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6DB64-9918-9849-401B-9C9A9DAC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9" y="60804"/>
            <a:ext cx="10515600" cy="1325563"/>
          </a:xfrm>
        </p:spPr>
        <p:txBody>
          <a:bodyPr/>
          <a:lstStyle/>
          <a:p>
            <a:r>
              <a:rPr lang="fr-FR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HDJ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E5123D-F865-E6FF-4112-3F80AF51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38" y="60804"/>
            <a:ext cx="5455920" cy="67363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9DB0EA-B9DF-1E84-9F34-4BCD89B74830}"/>
              </a:ext>
            </a:extLst>
          </p:cNvPr>
          <p:cNvSpPr txBox="1"/>
          <p:nvPr/>
        </p:nvSpPr>
        <p:spPr>
          <a:xfrm>
            <a:off x="10044332" y="6141183"/>
            <a:ext cx="202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Outil’IC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5117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662EAD-529F-8F59-08E4-17F374B7190A}"/>
              </a:ext>
            </a:extLst>
          </p:cNvPr>
          <p:cNvSpPr txBox="1"/>
          <p:nvPr/>
        </p:nvSpPr>
        <p:spPr>
          <a:xfrm>
            <a:off x="0" y="5766508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Aptos" panose="020B0004020202020204" pitchFamily="34" charset="0"/>
              </a:rPr>
              <a:t>Compétition sur les transporteurs du FUROSEMIDE:</a:t>
            </a:r>
          </a:p>
          <a:p>
            <a:r>
              <a:rPr lang="fr-FR" sz="1800" b="1" dirty="0">
                <a:solidFill>
                  <a:srgbClr val="002060"/>
                </a:solidFill>
                <a:latin typeface="Aptos" panose="020B0004020202020204" pitchFamily="34" charset="0"/>
              </a:rPr>
              <a:t>Interactions médicamenteuses: AINS</a:t>
            </a:r>
          </a:p>
          <a:p>
            <a:r>
              <a:rPr lang="fr-FR" b="1" dirty="0">
                <a:solidFill>
                  <a:srgbClr val="002060"/>
                </a:solidFill>
                <a:latin typeface="Aptos" panose="020B0004020202020204" pitchFamily="34" charset="0"/>
              </a:rPr>
              <a:t>I. Rénale chronique</a:t>
            </a: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4923C2-2A75-8627-046B-757BC2C3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765"/>
          <a:stretch>
            <a:fillRect/>
          </a:stretch>
        </p:blipFill>
        <p:spPr>
          <a:xfrm>
            <a:off x="2412607" y="1219791"/>
            <a:ext cx="5873263" cy="44184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9F35CAB-17BB-4768-34CB-3FD81678C967}"/>
              </a:ext>
            </a:extLst>
          </p:cNvPr>
          <p:cNvSpPr txBox="1"/>
          <p:nvPr/>
        </p:nvSpPr>
        <p:spPr>
          <a:xfrm>
            <a:off x="10766847" y="5053764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Up To DATE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3FF5E74-E79D-9C84-B323-A7B17B51A334}"/>
              </a:ext>
            </a:extLst>
          </p:cNvPr>
          <p:cNvSpPr txBox="1">
            <a:spLocks/>
          </p:cNvSpPr>
          <p:nvPr/>
        </p:nvSpPr>
        <p:spPr>
          <a:xfrm>
            <a:off x="33528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</a:t>
            </a:r>
            <a:r>
              <a:rPr lang="fr-FR" sz="4000" dirty="0"/>
              <a:t>résistance</a:t>
            </a:r>
            <a:r>
              <a:rPr lang="fr-FR" dirty="0"/>
              <a:t> aux diurétiques: sécrétion tubulaire du </a:t>
            </a:r>
            <a:r>
              <a:rPr lang="fr-FR" dirty="0" err="1"/>
              <a:t>furosemide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DF61317-4C7C-6BBF-B266-AC41DA143963}"/>
              </a:ext>
            </a:extLst>
          </p:cNvPr>
          <p:cNvGrpSpPr/>
          <p:nvPr/>
        </p:nvGrpSpPr>
        <p:grpSpPr>
          <a:xfrm>
            <a:off x="3516923" y="3515233"/>
            <a:ext cx="6846274" cy="801859"/>
            <a:chOff x="3516923" y="3515233"/>
            <a:chExt cx="6846274" cy="801859"/>
          </a:xfrm>
        </p:grpSpPr>
        <p:sp>
          <p:nvSpPr>
            <p:cNvPr id="7" name="Flèche : gauche 6">
              <a:extLst>
                <a:ext uri="{FF2B5EF4-FFF2-40B4-BE49-F238E27FC236}">
                  <a16:creationId xmlns:a16="http://schemas.microsoft.com/office/drawing/2014/main" id="{B76E8968-0323-DEA9-1A3D-5839D994EBEB}"/>
                </a:ext>
              </a:extLst>
            </p:cNvPr>
            <p:cNvSpPr/>
            <p:nvPr/>
          </p:nvSpPr>
          <p:spPr>
            <a:xfrm>
              <a:off x="3516923" y="3515233"/>
              <a:ext cx="4178105" cy="801859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2B926C9-5561-83AA-1C60-63E20459692E}"/>
                </a:ext>
              </a:extLst>
            </p:cNvPr>
            <p:cNvSpPr txBox="1"/>
            <p:nvPr/>
          </p:nvSpPr>
          <p:spPr>
            <a:xfrm>
              <a:off x="8042027" y="3515233"/>
              <a:ext cx="232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Transporteurs actifs du Furosémide OAT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2B681AF6-9792-65BD-9531-CC4D4B42DFF1}"/>
              </a:ext>
            </a:extLst>
          </p:cNvPr>
          <p:cNvSpPr txBox="1"/>
          <p:nvPr/>
        </p:nvSpPr>
        <p:spPr>
          <a:xfrm>
            <a:off x="6911276" y="5766508"/>
            <a:ext cx="478403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Contre-indication AINS </a:t>
            </a:r>
          </a:p>
          <a:p>
            <a:r>
              <a:rPr lang="fr-FR" sz="2400" dirty="0">
                <a:solidFill>
                  <a:srgbClr val="002060"/>
                </a:solidFill>
              </a:rPr>
              <a:t>Dose de diurétiques</a:t>
            </a:r>
          </a:p>
        </p:txBody>
      </p:sp>
    </p:spTree>
    <p:extLst>
      <p:ext uri="{BB962C8B-B14F-4D97-AF65-F5344CB8AC3E}">
        <p14:creationId xmlns:p14="http://schemas.microsoft.com/office/powerpoint/2010/main" val="23972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3BC44-BA14-2D92-FEB2-B8F6797A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96949"/>
            <a:ext cx="11577711" cy="1325563"/>
          </a:xfrm>
        </p:spPr>
        <p:txBody>
          <a:bodyPr/>
          <a:lstStyle/>
          <a:p>
            <a:r>
              <a:rPr lang="fr-FR" dirty="0"/>
              <a:t>Réabsorption tubulaire du sodium: la physiologie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6D3DA0-7A30-1E90-3B33-492EC175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84" y="914742"/>
            <a:ext cx="10172116" cy="59432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201F97-6C6C-8F84-42F2-8C2A5692E1FA}"/>
              </a:ext>
            </a:extLst>
          </p:cNvPr>
          <p:cNvSpPr txBox="1"/>
          <p:nvPr/>
        </p:nvSpPr>
        <p:spPr>
          <a:xfrm>
            <a:off x="98474" y="5185883"/>
            <a:ext cx="4188655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Excrétion rénale du sodium</a:t>
            </a:r>
          </a:p>
          <a:p>
            <a:r>
              <a:rPr lang="fr-FR" sz="2000" b="1" dirty="0"/>
              <a:t>1-2% chez le sujet sain</a:t>
            </a:r>
          </a:p>
          <a:p>
            <a:r>
              <a:rPr lang="fr-FR" sz="2000" b="1" dirty="0"/>
              <a:t>&lt; 1% chez l’insuffisants cardiaque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843C6-EEE3-BB61-89E5-883760B409DF}"/>
              </a:ext>
            </a:extLst>
          </p:cNvPr>
          <p:cNvSpPr txBox="1"/>
          <p:nvPr/>
        </p:nvSpPr>
        <p:spPr>
          <a:xfrm>
            <a:off x="7329267" y="3208477"/>
            <a:ext cx="472674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65% de la réabsorption proximale</a:t>
            </a:r>
          </a:p>
          <a:p>
            <a:r>
              <a:rPr lang="fr-FR" sz="2400" b="1" dirty="0"/>
              <a:t>25% Anse de Henlé</a:t>
            </a:r>
          </a:p>
          <a:p>
            <a:r>
              <a:rPr lang="fr-FR" sz="2400" b="1" dirty="0"/>
              <a:t>5% Tubule distal</a:t>
            </a:r>
          </a:p>
          <a:p>
            <a:r>
              <a:rPr lang="fr-FR" sz="2400" b="1" dirty="0"/>
              <a:t>5% Tube collecteur</a:t>
            </a:r>
          </a:p>
        </p:txBody>
      </p:sp>
    </p:spTree>
    <p:extLst>
      <p:ext uri="{BB962C8B-B14F-4D97-AF65-F5344CB8AC3E}">
        <p14:creationId xmlns:p14="http://schemas.microsoft.com/office/powerpoint/2010/main" val="308850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FE487-C7BE-742F-45E1-2294F5F4A95E}"/>
              </a:ext>
            </a:extLst>
          </p:cNvPr>
          <p:cNvSpPr txBox="1">
            <a:spLocks/>
          </p:cNvSpPr>
          <p:nvPr/>
        </p:nvSpPr>
        <p:spPr>
          <a:xfrm>
            <a:off x="33528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</a:t>
            </a:r>
            <a:r>
              <a:rPr lang="fr-FR" sz="4000" dirty="0"/>
              <a:t>résistance</a:t>
            </a:r>
            <a:r>
              <a:rPr lang="fr-FR" dirty="0"/>
              <a:t> aux diurétiques: effet rebond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FA624F4-054E-42AA-BD9C-E934FC869CD2}"/>
              </a:ext>
            </a:extLst>
          </p:cNvPr>
          <p:cNvGrpSpPr/>
          <p:nvPr/>
        </p:nvGrpSpPr>
        <p:grpSpPr>
          <a:xfrm>
            <a:off x="567981" y="1397407"/>
            <a:ext cx="10010923" cy="4989325"/>
            <a:chOff x="567982" y="1412568"/>
            <a:chExt cx="8902074" cy="422818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9239A4E-5950-C57D-23D0-6C8A182AB523}"/>
                </a:ext>
              </a:extLst>
            </p:cNvPr>
            <p:cNvGrpSpPr/>
            <p:nvPr/>
          </p:nvGrpSpPr>
          <p:grpSpPr>
            <a:xfrm>
              <a:off x="567982" y="1817254"/>
              <a:ext cx="8902074" cy="3823500"/>
              <a:chOff x="567983" y="1831712"/>
              <a:chExt cx="8902074" cy="38235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0DC1B23-D508-73D5-A3F2-7F4C7260E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3224" b="46857"/>
              <a:stretch>
                <a:fillRect/>
              </a:stretch>
            </p:blipFill>
            <p:spPr>
              <a:xfrm>
                <a:off x="567983" y="1831712"/>
                <a:ext cx="8902074" cy="38235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856837-63A4-19B4-884C-67706DA0A6CA}"/>
                  </a:ext>
                </a:extLst>
              </p:cNvPr>
              <p:cNvSpPr/>
              <p:nvPr/>
            </p:nvSpPr>
            <p:spPr>
              <a:xfrm>
                <a:off x="6935372" y="2518117"/>
                <a:ext cx="1786597" cy="910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BB88529-E2F6-1CD0-F4D5-EA6438A0F34E}"/>
                </a:ext>
              </a:extLst>
            </p:cNvPr>
            <p:cNvSpPr txBox="1"/>
            <p:nvPr/>
          </p:nvSpPr>
          <p:spPr>
            <a:xfrm>
              <a:off x="2899944" y="1412568"/>
              <a:ext cx="5873491" cy="59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00000"/>
                  </a:solidFill>
                </a:rPr>
                <a:t>Activation SRAA= </a:t>
              </a:r>
              <a:r>
                <a:rPr lang="fr-FR" sz="2000" b="1" dirty="0" err="1">
                  <a:solidFill>
                    <a:srgbClr val="C00000"/>
                  </a:solidFill>
                </a:rPr>
                <a:t>antinatriurétique</a:t>
              </a:r>
              <a:r>
                <a:rPr lang="fr-FR" sz="2000" b="1" dirty="0">
                  <a:solidFill>
                    <a:srgbClr val="C00000"/>
                  </a:solidFill>
                </a:rPr>
                <a:t>= réduction de l’effets du diurétique administré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257F582-0B76-76E9-DE0C-E70A0F7C9F96}"/>
                </a:ext>
              </a:extLst>
            </p:cNvPr>
            <p:cNvCxnSpPr/>
            <p:nvPr/>
          </p:nvCxnSpPr>
          <p:spPr>
            <a:xfrm flipH="1">
              <a:off x="3981157" y="1969477"/>
              <a:ext cx="225083" cy="194134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D30095EF-B215-4866-8F11-0AF4D191FEF6}"/>
                </a:ext>
              </a:extLst>
            </p:cNvPr>
            <p:cNvCxnSpPr>
              <a:cxnSpLocks/>
            </p:cNvCxnSpPr>
            <p:nvPr/>
          </p:nvCxnSpPr>
          <p:spPr>
            <a:xfrm>
              <a:off x="4911939" y="2064031"/>
              <a:ext cx="214161" cy="18467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7D2544A9-010D-9F9C-0644-FA722ACD4475}"/>
                </a:ext>
              </a:extLst>
            </p:cNvPr>
            <p:cNvCxnSpPr>
              <a:cxnSpLocks/>
            </p:cNvCxnSpPr>
            <p:nvPr/>
          </p:nvCxnSpPr>
          <p:spPr>
            <a:xfrm>
              <a:off x="5542671" y="1969477"/>
              <a:ext cx="1107669" cy="205388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EDAE5F-22C8-4C2B-8BA4-1D3B080DC4B6}"/>
                </a:ext>
              </a:extLst>
            </p:cNvPr>
            <p:cNvSpPr/>
            <p:nvPr/>
          </p:nvSpPr>
          <p:spPr>
            <a:xfrm>
              <a:off x="7638757" y="4360985"/>
              <a:ext cx="1505243" cy="59084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218B0FEE-6756-E6CF-1CB8-682F85C309AB}"/>
              </a:ext>
            </a:extLst>
          </p:cNvPr>
          <p:cNvSpPr txBox="1"/>
          <p:nvPr/>
        </p:nvSpPr>
        <p:spPr>
          <a:xfrm>
            <a:off x="7297763" y="2706005"/>
            <a:ext cx="4784038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Administration pluriquotidienne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Restriction </a:t>
            </a:r>
            <a:r>
              <a:rPr lang="fr-FR" sz="2400" dirty="0" err="1">
                <a:solidFill>
                  <a:srgbClr val="002060"/>
                </a:solidFill>
              </a:rPr>
              <a:t>hydro-sodée</a:t>
            </a:r>
            <a:r>
              <a:rPr lang="fr-FR" sz="2400" dirty="0">
                <a:solidFill>
                  <a:srgbClr val="002060"/>
                </a:solidFill>
              </a:rPr>
              <a:t> 4-6 g/ 1-1,5l</a:t>
            </a:r>
          </a:p>
          <a:p>
            <a:r>
              <a:rPr lang="fr-FR" sz="2400" dirty="0">
                <a:solidFill>
                  <a:srgbClr val="002060"/>
                </a:solidFill>
              </a:rPr>
              <a:t>Maintien des bloqueurs du SRAA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31FE8E-FEC9-1E62-E18D-DEAECD5CDA13}"/>
              </a:ext>
            </a:extLst>
          </p:cNvPr>
          <p:cNvSpPr txBox="1"/>
          <p:nvPr/>
        </p:nvSpPr>
        <p:spPr>
          <a:xfrm>
            <a:off x="7317253" y="6199862"/>
            <a:ext cx="49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Up To DATE, d’après Wilcox, J </a:t>
            </a:r>
            <a:r>
              <a:rPr lang="fr-FR" i="1" dirty="0" err="1"/>
              <a:t>Lab</a:t>
            </a:r>
            <a:r>
              <a:rPr lang="fr-FR" i="1" dirty="0"/>
              <a:t> Clin Med, 1983</a:t>
            </a:r>
          </a:p>
        </p:txBody>
      </p:sp>
    </p:spTree>
    <p:extLst>
      <p:ext uri="{BB962C8B-B14F-4D97-AF65-F5344CB8AC3E}">
        <p14:creationId xmlns:p14="http://schemas.microsoft.com/office/powerpoint/2010/main" val="38455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1069B-99EA-E72A-D9F6-5500529F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24A1-F402-3AAC-F732-21A96F8F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2766218"/>
            <a:ext cx="10515600" cy="1325563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Cas Clinique</a:t>
            </a:r>
          </a:p>
        </p:txBody>
      </p:sp>
    </p:spTree>
    <p:extLst>
      <p:ext uri="{BB962C8B-B14F-4D97-AF65-F5344CB8AC3E}">
        <p14:creationId xmlns:p14="http://schemas.microsoft.com/office/powerpoint/2010/main" val="51384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Monsieur C 74 ans suivi pour une coronaropathie avec une FEVG améliorée à 70%</a:t>
            </a:r>
          </a:p>
          <a:p>
            <a:r>
              <a:rPr lang="fr-FR" sz="2400" dirty="0"/>
              <a:t>Porteur d’un stimulateur Boston pour un BAV complet</a:t>
            </a:r>
          </a:p>
          <a:p>
            <a:r>
              <a:rPr lang="fr-FR" sz="2400" dirty="0"/>
              <a:t>Hospitalisé en février 2025 pour décompensation cardiaque et ascite abondante</a:t>
            </a:r>
          </a:p>
          <a:p>
            <a:r>
              <a:rPr lang="fr-FR" sz="2400" dirty="0"/>
              <a:t>Sur l’année précédente, majoration croissante des doses de FUROSEMIDE sans effet.</a:t>
            </a:r>
          </a:p>
          <a:p>
            <a:r>
              <a:rPr lang="fr-FR" sz="2400" dirty="0"/>
              <a:t>FUROSEMIDE 1g/ jour</a:t>
            </a:r>
          </a:p>
          <a:p>
            <a:r>
              <a:rPr lang="fr-FR" sz="2400" dirty="0"/>
              <a:t>Majoration de la créatinine jusqu'à 170 µmol/l avec diminution ponctuelle de doses diurétiques à chaque variation de créatinine malgré une congestion clinique</a:t>
            </a:r>
          </a:p>
        </p:txBody>
      </p:sp>
    </p:spTree>
    <p:extLst>
      <p:ext uri="{BB962C8B-B14F-4D97-AF65-F5344CB8AC3E}">
        <p14:creationId xmlns:p14="http://schemas.microsoft.com/office/powerpoint/2010/main" val="157264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79C120-2B13-18DA-61D5-0D7DA74F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69" y="942535"/>
            <a:ext cx="4522764" cy="45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D31763-0C22-33F9-3D25-7A2DD637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48" y="968793"/>
            <a:ext cx="5998950" cy="580386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3FC9F08-51A0-E68D-07D4-309EFD1C1BBB}"/>
              </a:ext>
            </a:extLst>
          </p:cNvPr>
          <p:cNvSpPr txBox="1">
            <a:spLocks/>
          </p:cNvSpPr>
          <p:nvPr/>
        </p:nvSpPr>
        <p:spPr>
          <a:xfrm>
            <a:off x="317696" y="219493"/>
            <a:ext cx="10515600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Syndrome cardio-rénal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12B07A-F0E1-89C9-96CC-A57AC8B56C0C}"/>
              </a:ext>
            </a:extLst>
          </p:cNvPr>
          <p:cNvSpPr txBox="1"/>
          <p:nvPr/>
        </p:nvSpPr>
        <p:spPr>
          <a:xfrm>
            <a:off x="7603772" y="6155399"/>
            <a:ext cx="531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Schefold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Nature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Nephrology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9BA760-BF3D-4859-6DBB-8B39E37C0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89" y="1477107"/>
            <a:ext cx="2750234" cy="275023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E85F3C5-ABFA-03BE-D09F-A70E538A73A9}"/>
              </a:ext>
            </a:extLst>
          </p:cNvPr>
          <p:cNvCxnSpPr/>
          <p:nvPr/>
        </p:nvCxnSpPr>
        <p:spPr>
          <a:xfrm flipH="1">
            <a:off x="7174523" y="2278966"/>
            <a:ext cx="1350499" cy="7877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2582B-8E71-3719-6381-3BEFCE36B4BC}"/>
              </a:ext>
            </a:extLst>
          </p:cNvPr>
          <p:cNvSpPr txBox="1">
            <a:spLocks/>
          </p:cNvSpPr>
          <p:nvPr/>
        </p:nvSpPr>
        <p:spPr>
          <a:xfrm>
            <a:off x="33528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</a:t>
            </a:r>
            <a:r>
              <a:rPr lang="fr-FR" sz="4000" dirty="0"/>
              <a:t>résistance</a:t>
            </a:r>
            <a:r>
              <a:rPr lang="fr-FR" dirty="0"/>
              <a:t> aux diurétiques: </a:t>
            </a:r>
            <a:r>
              <a:rPr lang="fr-FR" sz="4000" dirty="0" err="1"/>
              <a:t>Braking</a:t>
            </a:r>
            <a:r>
              <a:rPr lang="fr-FR" sz="4000" dirty="0"/>
              <a:t> </a:t>
            </a:r>
            <a:r>
              <a:rPr lang="fr-FR" sz="4000" dirty="0" err="1"/>
              <a:t>Phenomenon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15CA1B3-0821-F89A-3183-84D45D84CCB5}"/>
              </a:ext>
            </a:extLst>
          </p:cNvPr>
          <p:cNvGrpSpPr/>
          <p:nvPr/>
        </p:nvGrpSpPr>
        <p:grpSpPr>
          <a:xfrm>
            <a:off x="567981" y="1832740"/>
            <a:ext cx="10010923" cy="4511789"/>
            <a:chOff x="567982" y="1817254"/>
            <a:chExt cx="8902074" cy="38235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0D4B97C-6594-EC58-6DF0-C47BB08A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3224" b="46857"/>
            <a:stretch>
              <a:fillRect/>
            </a:stretch>
          </p:blipFill>
          <p:spPr>
            <a:xfrm>
              <a:off x="567982" y="1817254"/>
              <a:ext cx="8902074" cy="38235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8B7E2D-E649-B216-296E-097264417920}"/>
                </a:ext>
              </a:extLst>
            </p:cNvPr>
            <p:cNvSpPr/>
            <p:nvPr/>
          </p:nvSpPr>
          <p:spPr>
            <a:xfrm>
              <a:off x="7576209" y="2739644"/>
              <a:ext cx="1505243" cy="59084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3BA1D92-880A-9227-FADB-BFC6FE5455C4}"/>
              </a:ext>
            </a:extLst>
          </p:cNvPr>
          <p:cNvSpPr txBox="1"/>
          <p:nvPr/>
        </p:nvSpPr>
        <p:spPr>
          <a:xfrm>
            <a:off x="8581292" y="3642163"/>
            <a:ext cx="3756074" cy="160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C00000"/>
                </a:solidFill>
              </a:rPr>
              <a:t>Activation SRAA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C00000"/>
                </a:solidFill>
              </a:rPr>
              <a:t>Activation sympathique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C00000"/>
                </a:solidFill>
              </a:rPr>
              <a:t>Remodelage tubules proximaux et distaux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E0C147-D8C1-6F1F-2416-2DC15985A717}"/>
              </a:ext>
            </a:extLst>
          </p:cNvPr>
          <p:cNvSpPr txBox="1"/>
          <p:nvPr/>
        </p:nvSpPr>
        <p:spPr>
          <a:xfrm>
            <a:off x="7317253" y="6199862"/>
            <a:ext cx="49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Up To DATE, d’après Wilcox, J </a:t>
            </a:r>
            <a:r>
              <a:rPr lang="fr-FR" i="1" dirty="0" err="1"/>
              <a:t>Lab</a:t>
            </a:r>
            <a:r>
              <a:rPr lang="fr-FR" i="1" dirty="0"/>
              <a:t> Clin Med, 1983</a:t>
            </a:r>
          </a:p>
        </p:txBody>
      </p:sp>
    </p:spTree>
    <p:extLst>
      <p:ext uri="{BB962C8B-B14F-4D97-AF65-F5344CB8AC3E}">
        <p14:creationId xmlns:p14="http://schemas.microsoft.com/office/powerpoint/2010/main" val="345135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EB46D-5996-156B-34DD-6B8306C36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9E7FE-4D97-7576-B8FB-449F377E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2766218"/>
            <a:ext cx="10515600" cy="1325563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Cas Clinique</a:t>
            </a:r>
          </a:p>
        </p:txBody>
      </p:sp>
    </p:spTree>
    <p:extLst>
      <p:ext uri="{BB962C8B-B14F-4D97-AF65-F5344CB8AC3E}">
        <p14:creationId xmlns:p14="http://schemas.microsoft.com/office/powerpoint/2010/main" val="3406193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049" y="1093886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/>
              <a:t>Monsieur B 78 ans suivi pour une cardiopathie ischémique à FEVG altérée, cardiopathie rythmique (FA permanente) et valvulaire (insuffisance tricuspide sévère).</a:t>
            </a:r>
          </a:p>
          <a:p>
            <a:r>
              <a:rPr lang="fr-FR" sz="2400" dirty="0"/>
              <a:t>IRC sévère. </a:t>
            </a:r>
            <a:r>
              <a:rPr lang="fr-FR" sz="2400" dirty="0" err="1"/>
              <a:t>Créat</a:t>
            </a:r>
            <a:r>
              <a:rPr lang="fr-FR" sz="2400" dirty="0"/>
              <a:t> 200 µmol/L.</a:t>
            </a:r>
          </a:p>
          <a:p>
            <a:r>
              <a:rPr lang="fr-FR" sz="2400" dirty="0"/>
              <a:t>Sous </a:t>
            </a:r>
            <a:r>
              <a:rPr lang="fr-FR" sz="2400" dirty="0" err="1"/>
              <a:t>Furosemide</a:t>
            </a:r>
            <a:r>
              <a:rPr lang="fr-FR" sz="2400" dirty="0"/>
              <a:t> 500 mg matin et midi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2" y="4014020"/>
            <a:ext cx="11378276" cy="23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5365192" y="501317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396681" y="501317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B3E1EBF-BD19-F084-7A9D-092DBF80A19C}"/>
              </a:ext>
            </a:extLst>
          </p:cNvPr>
          <p:cNvSpPr txBox="1"/>
          <p:nvPr/>
        </p:nvSpPr>
        <p:spPr>
          <a:xfrm>
            <a:off x="4809918" y="5445224"/>
            <a:ext cx="160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HCT 25 mg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AE1AEB-E8D7-BBEB-BF75-93599A1CE710}"/>
              </a:ext>
            </a:extLst>
          </p:cNvPr>
          <p:cNvSpPr txBox="1"/>
          <p:nvPr/>
        </p:nvSpPr>
        <p:spPr>
          <a:xfrm>
            <a:off x="8437038" y="5445224"/>
            <a:ext cx="160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HCT 50 mg</a:t>
            </a:r>
          </a:p>
        </p:txBody>
      </p:sp>
    </p:spTree>
    <p:extLst>
      <p:ext uri="{BB962C8B-B14F-4D97-AF65-F5344CB8AC3E}">
        <p14:creationId xmlns:p14="http://schemas.microsoft.com/office/powerpoint/2010/main" val="549317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EEC0CE-8E71-5B12-9AD5-8B2C2C8B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83" y="1031524"/>
            <a:ext cx="8680340" cy="407504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210E09C-921B-C6C3-C5A0-EDB4B9635252}"/>
              </a:ext>
            </a:extLst>
          </p:cNvPr>
          <p:cNvSpPr txBox="1">
            <a:spLocks/>
          </p:cNvSpPr>
          <p:nvPr/>
        </p:nvSpPr>
        <p:spPr>
          <a:xfrm>
            <a:off x="33528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</a:t>
            </a:r>
            <a:r>
              <a:rPr lang="fr-FR" sz="4000" dirty="0"/>
              <a:t>résistance</a:t>
            </a:r>
            <a:r>
              <a:rPr lang="fr-FR" dirty="0"/>
              <a:t> aux diurétiques: </a:t>
            </a:r>
            <a:r>
              <a:rPr lang="fr-FR" sz="4000" dirty="0"/>
              <a:t>Adaptation des tubules distaux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641195-9D83-55A4-A196-819AF7D3F6D4}"/>
              </a:ext>
            </a:extLst>
          </p:cNvPr>
          <p:cNvSpPr txBox="1"/>
          <p:nvPr/>
        </p:nvSpPr>
        <p:spPr>
          <a:xfrm>
            <a:off x="9777046" y="6200335"/>
            <a:ext cx="241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Felker</a:t>
            </a:r>
            <a:r>
              <a:rPr lang="fr-FR" i="1" dirty="0"/>
              <a:t>, NEJM,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C1545C-D4EA-5391-7368-361402A1A12C}"/>
              </a:ext>
            </a:extLst>
          </p:cNvPr>
          <p:cNvSpPr txBox="1"/>
          <p:nvPr/>
        </p:nvSpPr>
        <p:spPr>
          <a:xfrm>
            <a:off x="548640" y="5373858"/>
            <a:ext cx="52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Augmentation de la réabsorption distale</a:t>
            </a:r>
          </a:p>
          <a:p>
            <a:r>
              <a:rPr lang="fr-FR" sz="2400" dirty="0"/>
              <a:t>Intérêt de combinaison de diurétiques ?</a:t>
            </a:r>
          </a:p>
        </p:txBody>
      </p:sp>
    </p:spTree>
    <p:extLst>
      <p:ext uri="{BB962C8B-B14F-4D97-AF65-F5344CB8AC3E}">
        <p14:creationId xmlns:p14="http://schemas.microsoft.com/office/powerpoint/2010/main" val="487167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41CDFB-6C56-92EE-285E-7078A317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60" y="1105822"/>
            <a:ext cx="9455079" cy="57521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5EB49E-174E-89D4-F1AB-FA3092A2351E}"/>
              </a:ext>
            </a:extLst>
          </p:cNvPr>
          <p:cNvSpPr txBox="1"/>
          <p:nvPr/>
        </p:nvSpPr>
        <p:spPr>
          <a:xfrm>
            <a:off x="422031" y="168813"/>
            <a:ext cx="392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Essai CLOROTIC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543A7D-ECB0-2642-933B-6692BBC8C863}"/>
              </a:ext>
            </a:extLst>
          </p:cNvPr>
          <p:cNvSpPr txBox="1"/>
          <p:nvPr/>
        </p:nvSpPr>
        <p:spPr>
          <a:xfrm>
            <a:off x="8643047" y="712904"/>
            <a:ext cx="21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Trulas</a:t>
            </a:r>
            <a:r>
              <a:rPr lang="fr-FR" b="1" i="1" dirty="0"/>
              <a:t>, EHJ, 2023</a:t>
            </a:r>
          </a:p>
        </p:txBody>
      </p:sp>
    </p:spTree>
    <p:extLst>
      <p:ext uri="{BB962C8B-B14F-4D97-AF65-F5344CB8AC3E}">
        <p14:creationId xmlns:p14="http://schemas.microsoft.com/office/powerpoint/2010/main" val="364589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93AADBD-AA5D-FC0E-6328-ECA197A60286}"/>
              </a:ext>
            </a:extLst>
          </p:cNvPr>
          <p:cNvGrpSpPr/>
          <p:nvPr/>
        </p:nvGrpSpPr>
        <p:grpSpPr>
          <a:xfrm>
            <a:off x="1289527" y="916868"/>
            <a:ext cx="9106497" cy="6318491"/>
            <a:chOff x="2006980" y="230257"/>
            <a:chExt cx="8178040" cy="60744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271BC71-78B0-452C-B9A3-8A0C508C2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980" y="230257"/>
              <a:ext cx="8178040" cy="6074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E90A9D-1454-FB80-6B4D-047581656488}"/>
                </a:ext>
              </a:extLst>
            </p:cNvPr>
            <p:cNvSpPr/>
            <p:nvPr/>
          </p:nvSpPr>
          <p:spPr>
            <a:xfrm>
              <a:off x="6738425" y="5641145"/>
              <a:ext cx="2124221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0465389C-EE01-1439-72E3-53755AE48692}"/>
              </a:ext>
            </a:extLst>
          </p:cNvPr>
          <p:cNvSpPr txBox="1">
            <a:spLocks/>
          </p:cNvSpPr>
          <p:nvPr/>
        </p:nvSpPr>
        <p:spPr>
          <a:xfrm>
            <a:off x="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Réabsorption tubulaire du sodium: les diurétiques</a:t>
            </a:r>
          </a:p>
        </p:txBody>
      </p:sp>
    </p:spTree>
    <p:extLst>
      <p:ext uri="{BB962C8B-B14F-4D97-AF65-F5344CB8AC3E}">
        <p14:creationId xmlns:p14="http://schemas.microsoft.com/office/powerpoint/2010/main" val="2839077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51B072-AA38-2E0A-A375-4E364A26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7501"/>
            <a:ext cx="7671432" cy="29141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6E80AE-304E-B390-9F5A-872ECFB99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0" y="283269"/>
            <a:ext cx="4194307" cy="62914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846673-3A6C-E520-6B01-1D04E7FC7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6" y="153142"/>
            <a:ext cx="6627971" cy="21680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C9BF20-08F6-35D0-451C-0921ADCBD4D0}"/>
              </a:ext>
            </a:extLst>
          </p:cNvPr>
          <p:cNvSpPr txBox="1"/>
          <p:nvPr/>
        </p:nvSpPr>
        <p:spPr>
          <a:xfrm>
            <a:off x="1195754" y="2321170"/>
            <a:ext cx="562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Adjonction d’ACETAZOLAMIDE </a:t>
            </a:r>
            <a:r>
              <a:rPr lang="fr-FR" u="sng" dirty="0"/>
              <a:t>IV</a:t>
            </a:r>
            <a:r>
              <a:rPr lang="fr-FR" dirty="0"/>
              <a:t> au régime diurétique « classique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58144D-56DA-E651-EE3F-C7141C163D99}"/>
              </a:ext>
            </a:extLst>
          </p:cNvPr>
          <p:cNvSpPr txBox="1"/>
          <p:nvPr/>
        </p:nvSpPr>
        <p:spPr>
          <a:xfrm>
            <a:off x="4552107" y="1930846"/>
            <a:ext cx="22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Mullens</a:t>
            </a:r>
            <a:r>
              <a:rPr lang="fr-FR" b="1" i="1" dirty="0"/>
              <a:t>, NEJM, 2022</a:t>
            </a:r>
          </a:p>
        </p:txBody>
      </p:sp>
    </p:spTree>
    <p:extLst>
      <p:ext uri="{BB962C8B-B14F-4D97-AF65-F5344CB8AC3E}">
        <p14:creationId xmlns:p14="http://schemas.microsoft.com/office/powerpoint/2010/main" val="1429692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2499BF-814A-1C8A-51A9-70A35520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354"/>
          <a:stretch>
            <a:fillRect/>
          </a:stretch>
        </p:blipFill>
        <p:spPr>
          <a:xfrm>
            <a:off x="524420" y="984421"/>
            <a:ext cx="8605513" cy="59446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078199B-C748-FFF4-A891-338C4F62945B}"/>
              </a:ext>
            </a:extLst>
          </p:cNvPr>
          <p:cNvSpPr txBox="1"/>
          <p:nvPr/>
        </p:nvSpPr>
        <p:spPr>
          <a:xfrm>
            <a:off x="422031" y="168813"/>
            <a:ext cx="655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Essai DICTATE AHF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889E02-6F26-6AD4-9289-733EE8D991D8}"/>
              </a:ext>
            </a:extLst>
          </p:cNvPr>
          <p:cNvSpPr txBox="1"/>
          <p:nvPr/>
        </p:nvSpPr>
        <p:spPr>
          <a:xfrm>
            <a:off x="6095999" y="61091"/>
            <a:ext cx="539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DAPAGLIFOZINE vs Placebo dans les 24H après admission pour ICA</a:t>
            </a:r>
          </a:p>
          <a:p>
            <a:r>
              <a:rPr lang="fr-FR" dirty="0"/>
              <a:t>En complément du régime diurétique usuel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F414AC-3AD4-870B-5CAC-EBB9581F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933" y="1819827"/>
            <a:ext cx="3199133" cy="3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8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E3830-F8CC-3FBA-D969-96443633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48" y="308855"/>
            <a:ext cx="11874304" cy="1325563"/>
          </a:xfrm>
        </p:spPr>
        <p:txBody>
          <a:bodyPr/>
          <a:lstStyle/>
          <a:p>
            <a:r>
              <a:rPr lang="fr-FR" dirty="0"/>
              <a:t>La résistance aux diurétiques: causes et « astuces »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499945-1611-D7D3-25EC-9DBD6B867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66997"/>
              </p:ext>
            </p:extLst>
          </p:nvPr>
        </p:nvGraphicFramePr>
        <p:xfrm>
          <a:off x="338405" y="1817298"/>
          <a:ext cx="1151519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595">
                  <a:extLst>
                    <a:ext uri="{9D8B030D-6E8A-4147-A177-3AD203B41FA5}">
                      <a16:colId xmlns:a16="http://schemas.microsoft.com/office/drawing/2014/main" val="766822738"/>
                    </a:ext>
                  </a:extLst>
                </a:gridCol>
                <a:gridCol w="5757595">
                  <a:extLst>
                    <a:ext uri="{9D8B030D-6E8A-4147-A177-3AD203B41FA5}">
                      <a16:colId xmlns:a16="http://schemas.microsoft.com/office/drawing/2014/main" val="3774592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Mécanismes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52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Observance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Education thérapeutique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5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Apport Sodé/Hydrique/ Hypoalbuminémie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Sel 4-6g/j, Eau 1-1,5 l, Apports protéiques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72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Défaut d’absorption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Voie intra-veineuse +/- sous-cutanée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Interactions médicamenteuses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CI 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Insuffisance rénale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Bilan étiologique néphrologique, Doses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1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Effet rebond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Répartition sur la journée, Maintien bloqueurs du SRAA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5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err="1"/>
                        <a:t>Braking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Phenomenon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Maintien bloqueurs du SRAA, bétabloquant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5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Hypertrophie tubules proximaux/distaux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Combinaison de diurétiques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875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878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23BC1-62DD-0FB9-E889-3547331B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5CB83-F2B9-10C6-5116-9E19BD916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25" y="1213992"/>
            <a:ext cx="11521440" cy="262636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ahnschrift SemiBold SemiConden" panose="020B0502040204020203" pitchFamily="34" charset="0"/>
              </a:rPr>
              <a:t>Résistance aux diurétiques: physiopathologie et cas</a:t>
            </a:r>
            <a:endParaRPr lang="en-US" sz="4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48B930-8306-A368-10C4-511F46D4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04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 Sylvain GRALL</a:t>
            </a:r>
          </a:p>
          <a:p>
            <a:r>
              <a:rPr lang="en-US" dirty="0"/>
              <a:t>Aurélie TERENE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Centre de l’Insuffisance Cardiaque et des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cArdiomyopathies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CHU ANGERS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A8B0D6-C051-5961-59B0-5E11797E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242"/>
            <a:ext cx="6629400" cy="24860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31CDA6-6C4B-2364-DD84-9CFD45FF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2" y="5881654"/>
            <a:ext cx="816799" cy="8167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9DC73E-EEA5-9048-7C82-4A456BFCF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513" y="5958429"/>
            <a:ext cx="1494100" cy="740024"/>
          </a:xfrm>
          <a:prstGeom prst="rect">
            <a:avLst/>
          </a:prstGeom>
        </p:spPr>
      </p:pic>
      <p:pic>
        <p:nvPicPr>
          <p:cNvPr id="7" name="Picture 2" descr="https://scontent-fra3-1.xx.fbcdn.net/v/t1.0-0/p206x206/10302044_786347614733035_8605541790671233495_n.png?oh=8a9847dca9cb57b21e81afb577269d48&amp;oe=589B1EAE">
            <a:extLst>
              <a:ext uri="{FF2B5EF4-FFF2-40B4-BE49-F238E27FC236}">
                <a16:creationId xmlns:a16="http://schemas.microsoft.com/office/drawing/2014/main" id="{7B26901A-1346-CAD6-47B4-900DC58D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32" y="650991"/>
            <a:ext cx="2240433" cy="22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B942-20EF-AADD-2EF6-BFED8F56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961C10C-F535-AB24-9E2F-513B02BDB4F0}"/>
              </a:ext>
            </a:extLst>
          </p:cNvPr>
          <p:cNvSpPr txBox="1"/>
          <p:nvPr/>
        </p:nvSpPr>
        <p:spPr>
          <a:xfrm>
            <a:off x="3049172" y="2963818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Conversion sodium ↔ sel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1 gramme de sodium</a:t>
            </a:r>
            <a:r>
              <a:rPr lang="fr-FR" dirty="0"/>
              <a:t> ≈ </a:t>
            </a:r>
            <a:r>
              <a:rPr lang="fr-FR" b="1" dirty="0"/>
              <a:t>2,54 grammes de sel (</a:t>
            </a:r>
            <a:r>
              <a:rPr lang="fr-FR" b="1" dirty="0" err="1"/>
              <a:t>NaCl</a:t>
            </a:r>
            <a:r>
              <a:rPr lang="fr-FR" b="1" dirty="0"/>
              <a:t>)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1 gramme de sel (</a:t>
            </a:r>
            <a:r>
              <a:rPr lang="fr-FR" b="1" dirty="0" err="1"/>
              <a:t>NaCl</a:t>
            </a:r>
            <a:r>
              <a:rPr lang="fr-FR" b="1" dirty="0"/>
              <a:t>)</a:t>
            </a:r>
            <a:r>
              <a:rPr lang="fr-FR" dirty="0"/>
              <a:t> ≈ </a:t>
            </a:r>
            <a:r>
              <a:rPr lang="fr-FR" b="1" dirty="0"/>
              <a:t>0,393 gramme de sodium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1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4C632CF4-F88A-F749-2313-242CBED3F14D}"/>
              </a:ext>
            </a:extLst>
          </p:cNvPr>
          <p:cNvGrpSpPr/>
          <p:nvPr/>
        </p:nvGrpSpPr>
        <p:grpSpPr>
          <a:xfrm>
            <a:off x="590056" y="225083"/>
            <a:ext cx="11011887" cy="5939998"/>
            <a:chOff x="590055" y="590843"/>
            <a:chExt cx="11011887" cy="593999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4C9110D-9421-9758-DD49-E80308C25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776"/>
            <a:stretch>
              <a:fillRect/>
            </a:stretch>
          </p:blipFill>
          <p:spPr>
            <a:xfrm rot="5400000">
              <a:off x="3126000" y="-1945102"/>
              <a:ext cx="5939998" cy="1101188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14F16-6446-0FD6-6B7F-735900429990}"/>
                </a:ext>
              </a:extLst>
            </p:cNvPr>
            <p:cNvSpPr/>
            <p:nvPr/>
          </p:nvSpPr>
          <p:spPr>
            <a:xfrm>
              <a:off x="675249" y="6020973"/>
              <a:ext cx="10761785" cy="45016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24803547-CF6C-1A46-44D2-390E7BC9DDB0}"/>
              </a:ext>
            </a:extLst>
          </p:cNvPr>
          <p:cNvSpPr txBox="1"/>
          <p:nvPr/>
        </p:nvSpPr>
        <p:spPr>
          <a:xfrm>
            <a:off x="675250" y="6319856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Mullens</a:t>
            </a:r>
            <a:r>
              <a:rPr lang="fr-FR" sz="1600" i="1" dirty="0"/>
              <a:t>, EHJ HF, 2019</a:t>
            </a:r>
          </a:p>
        </p:txBody>
      </p:sp>
    </p:spTree>
    <p:extLst>
      <p:ext uri="{BB962C8B-B14F-4D97-AF65-F5344CB8AC3E}">
        <p14:creationId xmlns:p14="http://schemas.microsoft.com/office/powerpoint/2010/main" val="48340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1B1DE5-9824-4054-E86A-C851691D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8" y="418031"/>
            <a:ext cx="10922141" cy="60219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5EF813-4558-B2E5-7B91-E5D4DF7F6AB6}"/>
              </a:ext>
            </a:extLst>
          </p:cNvPr>
          <p:cNvSpPr txBox="1"/>
          <p:nvPr/>
        </p:nvSpPr>
        <p:spPr>
          <a:xfrm>
            <a:off x="6738425" y="6255303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Verbrugge</a:t>
            </a:r>
            <a:r>
              <a:rPr lang="fr-FR" i="1" dirty="0"/>
              <a:t>, J. de Cardiologie, 2016</a:t>
            </a:r>
          </a:p>
        </p:txBody>
      </p:sp>
    </p:spTree>
    <p:extLst>
      <p:ext uri="{BB962C8B-B14F-4D97-AF65-F5344CB8AC3E}">
        <p14:creationId xmlns:p14="http://schemas.microsoft.com/office/powerpoint/2010/main" val="129934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8EF225-7B0B-32E1-5905-F16D768D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93" y="225077"/>
            <a:ext cx="6703591" cy="64078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94FA9D-F636-C9E7-98CA-93E75E7DCFD5}"/>
              </a:ext>
            </a:extLst>
          </p:cNvPr>
          <p:cNvSpPr txBox="1"/>
          <p:nvPr/>
        </p:nvSpPr>
        <p:spPr>
          <a:xfrm>
            <a:off x="10335065" y="5904914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Felker</a:t>
            </a:r>
            <a:r>
              <a:rPr lang="fr-FR" i="1" dirty="0"/>
              <a:t>, JACC,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671D5-D679-AA58-7F60-16A49C9C41DA}"/>
              </a:ext>
            </a:extLst>
          </p:cNvPr>
          <p:cNvSpPr/>
          <p:nvPr/>
        </p:nvSpPr>
        <p:spPr>
          <a:xfrm>
            <a:off x="1314993" y="1434905"/>
            <a:ext cx="6703591" cy="253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1589A-2C18-2960-A253-AA2E6D15340E}"/>
              </a:ext>
            </a:extLst>
          </p:cNvPr>
          <p:cNvSpPr/>
          <p:nvPr/>
        </p:nvSpPr>
        <p:spPr>
          <a:xfrm>
            <a:off x="1306785" y="3584917"/>
            <a:ext cx="6754001" cy="3118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92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9E6A3-4A6C-A91E-1216-BB23E70724F5}"/>
              </a:ext>
            </a:extLst>
          </p:cNvPr>
          <p:cNvSpPr txBox="1">
            <a:spLocks/>
          </p:cNvSpPr>
          <p:nvPr/>
        </p:nvSpPr>
        <p:spPr>
          <a:xfrm>
            <a:off x="335280" y="140676"/>
            <a:ext cx="11521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résistance aux diurétiques: définition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1343F3-B327-34B6-C435-3B151CB8DC60}"/>
              </a:ext>
            </a:extLst>
          </p:cNvPr>
          <p:cNvSpPr txBox="1"/>
          <p:nvPr/>
        </p:nvSpPr>
        <p:spPr>
          <a:xfrm>
            <a:off x="942535" y="1955409"/>
            <a:ext cx="997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Echec d’obtention d’une décongestion par les diurétiques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79AF8D-4E5C-175A-8E08-6B8691C74DB5}"/>
              </a:ext>
            </a:extLst>
          </p:cNvPr>
          <p:cNvSpPr txBox="1"/>
          <p:nvPr/>
        </p:nvSpPr>
        <p:spPr>
          <a:xfrm>
            <a:off x="7765366" y="2565995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Ellison, </a:t>
            </a:r>
            <a:r>
              <a:rPr lang="fr-FR" i="1" dirty="0" err="1"/>
              <a:t>Felker,NEJM</a:t>
            </a:r>
            <a:r>
              <a:rPr lang="fr-FR" i="1" dirty="0"/>
              <a:t> 2017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1E1537-66EE-B0D6-313F-99256FF73C82}"/>
              </a:ext>
            </a:extLst>
          </p:cNvPr>
          <p:cNvSpPr txBox="1"/>
          <p:nvPr/>
        </p:nvSpPr>
        <p:spPr>
          <a:xfrm>
            <a:off x="942535" y="3699803"/>
            <a:ext cx="997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Congestion persistante malgré un traitement diurétiques adéquat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01CA5C-1666-0D6C-026D-29DFF9715396}"/>
              </a:ext>
            </a:extLst>
          </p:cNvPr>
          <p:cNvSpPr txBox="1"/>
          <p:nvPr/>
        </p:nvSpPr>
        <p:spPr>
          <a:xfrm>
            <a:off x="5894363" y="4375052"/>
            <a:ext cx="51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Dauw,Gottlieb</a:t>
            </a:r>
            <a:r>
              <a:rPr lang="fr-FR" i="1" dirty="0"/>
              <a:t> </a:t>
            </a:r>
            <a:r>
              <a:rPr lang="fr-FR" i="1" dirty="0" err="1"/>
              <a:t>Mullens,ESC</a:t>
            </a:r>
            <a:r>
              <a:rPr lang="fr-FR" i="1" dirty="0"/>
              <a:t> </a:t>
            </a:r>
            <a:r>
              <a:rPr lang="fr-FR" i="1" dirty="0" err="1"/>
              <a:t>textbook</a:t>
            </a:r>
            <a:r>
              <a:rPr lang="fr-FR" i="1" dirty="0"/>
              <a:t> of HF, 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0E4CC0-0EFB-EEB4-68F9-E4DECD745914}"/>
              </a:ext>
            </a:extLst>
          </p:cNvPr>
          <p:cNvSpPr txBox="1"/>
          <p:nvPr/>
        </p:nvSpPr>
        <p:spPr>
          <a:xfrm>
            <a:off x="942535" y="5541497"/>
            <a:ext cx="997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Inadéquation entre le régime de diurétique proposé et la natriurèse qui en résulte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BE8D50-912A-6470-8C73-5CD4C069C6A4}"/>
              </a:ext>
            </a:extLst>
          </p:cNvPr>
          <p:cNvSpPr txBox="1"/>
          <p:nvPr/>
        </p:nvSpPr>
        <p:spPr>
          <a:xfrm>
            <a:off x="6933027" y="6080106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Felker,JACC</a:t>
            </a:r>
            <a:r>
              <a:rPr lang="fr-FR" i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8108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A5B9-0928-A9E9-8661-E63AF9DE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2766218"/>
            <a:ext cx="10515600" cy="1325563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Cas Clinique</a:t>
            </a:r>
          </a:p>
        </p:txBody>
      </p:sp>
    </p:spTree>
    <p:extLst>
      <p:ext uri="{BB962C8B-B14F-4D97-AF65-F5344CB8AC3E}">
        <p14:creationId xmlns:p14="http://schemas.microsoft.com/office/powerpoint/2010/main" val="340361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0FCC2DE-8866-6BA7-DAFA-EDBF4E9A6A92}"/>
              </a:ext>
            </a:extLst>
          </p:cNvPr>
          <p:cNvSpPr txBox="1"/>
          <p:nvPr/>
        </p:nvSpPr>
        <p:spPr>
          <a:xfrm>
            <a:off x="717452" y="360467"/>
            <a:ext cx="10100603" cy="636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Homme, 50 ans, </a:t>
            </a:r>
            <a:r>
              <a:rPr lang="fr-FR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CMD d’origine éthylique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coronaire saine découverte à l’occasion d’une décompensation cardiaque avec thrombus VG et embolie rénale et AIT oculaire. Créatinine 91 µmol/l Aout 2022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Titration ; réduction de l’intoxication voire arrêt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Octobre 2023 : FEVG 50% ; </a:t>
            </a:r>
            <a:r>
              <a:rPr lang="fr-FR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NTproBNP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102 </a:t>
            </a:r>
            <a:r>
              <a:rPr lang="fr-FR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 en chirurgie vasculaire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Ischémie aigue de MID avec </a:t>
            </a:r>
            <a:r>
              <a:rPr lang="fr-FR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loges ; Fibrinolyse in situ puis AVK. Interruption du traitement depuis quelques semaines Juillet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ETT interne : FEVG 25% ; thrombus intra-VG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Embols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rénaux ; I. rénale aigue créatinine 214 µmol/l à l’entrée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Transfert en cardiologie ; reprise des traitements cardioprotecteurs, créatinine de sortie 141 µmol/l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Traitement de sortie : KARDEGIC ; COUMADINE ; BISOPROLOL 5 mg ; DAPAGLIFOZINE 10 mg ; ENTRESTO 97/103 mg ; EPLERENONE 25 mg ; FUROSEMIDE 80 mg ; 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SKENAN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109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914</Words>
  <Application>Microsoft Office PowerPoint</Application>
  <PresentationFormat>Grand écran</PresentationFormat>
  <Paragraphs>131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Aptos</vt:lpstr>
      <vt:lpstr>Arial</vt:lpstr>
      <vt:lpstr>Bahnschrift SemiBold SemiConden</vt:lpstr>
      <vt:lpstr>Calibri</vt:lpstr>
      <vt:lpstr>Calibri Light</vt:lpstr>
      <vt:lpstr>Thème Office</vt:lpstr>
      <vt:lpstr>1_Thème Office</vt:lpstr>
      <vt:lpstr>Résistance aux diurétiques: physiopathologie et cas</vt:lpstr>
      <vt:lpstr>Réabsorption tubulaire du sodium: la physiologie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Présentation PowerPoint</vt:lpstr>
      <vt:lpstr>Présentation PowerPoint</vt:lpstr>
      <vt:lpstr>Présentation PowerPoint</vt:lpstr>
      <vt:lpstr>Présentation PowerPoint</vt:lpstr>
      <vt:lpstr>Cas Clinique</vt:lpstr>
      <vt:lpstr>Présentation PowerPoint</vt:lpstr>
      <vt:lpstr>Présentation PowerPoint</vt:lpstr>
      <vt:lpstr>Présentation PowerPoint</vt:lpstr>
      <vt:lpstr>Présentation PowerPoint</vt:lpstr>
      <vt:lpstr>HDJ </vt:lpstr>
      <vt:lpstr>Présentation PowerPoint</vt:lpstr>
      <vt:lpstr>Présentation PowerPoint</vt:lpstr>
      <vt:lpstr>Cas Clinique</vt:lpstr>
      <vt:lpstr>Présentation PowerPoint</vt:lpstr>
      <vt:lpstr>Présentation PowerPoint</vt:lpstr>
      <vt:lpstr>Présentation PowerPoint</vt:lpstr>
      <vt:lpstr>Présentation PowerPoint</vt:lpstr>
      <vt:lpstr>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résistance aux diurétiques: causes et « astuces »</vt:lpstr>
      <vt:lpstr>Résistance aux diurétiques: physiopathologie et cas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Sylvain Grall</dc:creator>
  <cp:lastModifiedBy>Sylvain Grall</cp:lastModifiedBy>
  <cp:revision>22</cp:revision>
  <dcterms:created xsi:type="dcterms:W3CDTF">2025-06-03T19:07:15Z</dcterms:created>
  <dcterms:modified xsi:type="dcterms:W3CDTF">2025-06-06T11:21:21Z</dcterms:modified>
</cp:coreProperties>
</file>