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8" r:id="rId2"/>
    <p:sldId id="1995" r:id="rId3"/>
    <p:sldId id="2052" r:id="rId4"/>
    <p:sldId id="2092" r:id="rId5"/>
    <p:sldId id="2097" r:id="rId6"/>
    <p:sldId id="2110" r:id="rId7"/>
    <p:sldId id="2099" r:id="rId8"/>
    <p:sldId id="2101" r:id="rId9"/>
    <p:sldId id="2107" r:id="rId10"/>
    <p:sldId id="2093" r:id="rId11"/>
    <p:sldId id="2091" r:id="rId12"/>
    <p:sldId id="2100" r:id="rId13"/>
    <p:sldId id="2095" r:id="rId14"/>
    <p:sldId id="2096" r:id="rId15"/>
    <p:sldId id="273" r:id="rId16"/>
    <p:sldId id="274" r:id="rId17"/>
    <p:sldId id="281" r:id="rId18"/>
    <p:sldId id="275" r:id="rId19"/>
    <p:sldId id="282" r:id="rId20"/>
    <p:sldId id="277" r:id="rId21"/>
    <p:sldId id="278" r:id="rId22"/>
    <p:sldId id="276" r:id="rId23"/>
    <p:sldId id="305" r:id="rId24"/>
    <p:sldId id="2115" r:id="rId25"/>
    <p:sldId id="2114" r:id="rId26"/>
    <p:sldId id="2113" r:id="rId27"/>
    <p:sldId id="2109" r:id="rId28"/>
    <p:sldId id="2108" r:id="rId29"/>
    <p:sldId id="2112" r:id="rId30"/>
    <p:sldId id="259" r:id="rId31"/>
    <p:sldId id="2102" r:id="rId32"/>
    <p:sldId id="2094" r:id="rId33"/>
    <p:sldId id="2104" r:id="rId34"/>
    <p:sldId id="2089" r:id="rId35"/>
    <p:sldId id="2105" r:id="rId36"/>
    <p:sldId id="2103" r:id="rId37"/>
    <p:sldId id="210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5880"/>
    <a:srgbClr val="069F6E"/>
    <a:srgbClr val="919F42"/>
    <a:srgbClr val="5FB3BE"/>
    <a:srgbClr val="4472C4"/>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6A89E5-3534-4D48-B448-56FC3AB259C0}" v="38" dt="2025-06-13T13:37:03.2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531" autoAdjust="0"/>
  </p:normalViewPr>
  <p:slideViewPr>
    <p:cSldViewPr snapToGrid="0">
      <p:cViewPr>
        <p:scale>
          <a:sx n="66" d="100"/>
          <a:sy n="66" d="100"/>
        </p:scale>
        <p:origin x="1301" y="2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 Strik" userId="81314aa38a86b6a5" providerId="LiveId" clId="{046A89E5-3534-4D48-B448-56FC3AB259C0}"/>
    <pc:docChg chg="undo custSel addSld delSld modSld sldOrd modMainMaster">
      <pc:chgData name="Marc Strik" userId="81314aa38a86b6a5" providerId="LiveId" clId="{046A89E5-3534-4D48-B448-56FC3AB259C0}" dt="2025-06-13T13:38:52.068" v="1556" actId="14100"/>
      <pc:docMkLst>
        <pc:docMk/>
      </pc:docMkLst>
      <pc:sldChg chg="addSp delSp modSp mod">
        <pc:chgData name="Marc Strik" userId="81314aa38a86b6a5" providerId="LiveId" clId="{046A89E5-3534-4D48-B448-56FC3AB259C0}" dt="2025-06-13T09:09:32.328" v="1450"/>
        <pc:sldMkLst>
          <pc:docMk/>
          <pc:sldMk cId="2199328253" sldId="258"/>
        </pc:sldMkLst>
        <pc:spChg chg="add mod">
          <ac:chgData name="Marc Strik" userId="81314aa38a86b6a5" providerId="LiveId" clId="{046A89E5-3534-4D48-B448-56FC3AB259C0}" dt="2025-05-30T09:28:14.810" v="7" actId="2085"/>
          <ac:spMkLst>
            <pc:docMk/>
            <pc:sldMk cId="2199328253" sldId="258"/>
            <ac:spMk id="2" creationId="{F6B64C56-1791-E6AA-E06F-4B7070607A2F}"/>
          </ac:spMkLst>
        </pc:spChg>
        <pc:spChg chg="mod">
          <ac:chgData name="Marc Strik" userId="81314aa38a86b6a5" providerId="LiveId" clId="{046A89E5-3534-4D48-B448-56FC3AB259C0}" dt="2025-06-13T09:09:24.621" v="1449" actId="20577"/>
          <ac:spMkLst>
            <pc:docMk/>
            <pc:sldMk cId="2199328253" sldId="258"/>
            <ac:spMk id="4" creationId="{7DC10C84-1CC9-E64C-8141-F5A03843BD7E}"/>
          </ac:spMkLst>
        </pc:spChg>
        <pc:spChg chg="mod">
          <ac:chgData name="Marc Strik" userId="81314aa38a86b6a5" providerId="LiveId" clId="{046A89E5-3534-4D48-B448-56FC3AB259C0}" dt="2025-05-30T09:28:53.978" v="45" actId="20577"/>
          <ac:spMkLst>
            <pc:docMk/>
            <pc:sldMk cId="2199328253" sldId="258"/>
            <ac:spMk id="5" creationId="{00000000-0000-0000-0000-000000000000}"/>
          </ac:spMkLst>
        </pc:spChg>
        <pc:picChg chg="add mod">
          <ac:chgData name="Marc Strik" userId="81314aa38a86b6a5" providerId="LiveId" clId="{046A89E5-3534-4D48-B448-56FC3AB259C0}" dt="2025-06-13T09:09:32.328" v="1450"/>
          <ac:picMkLst>
            <pc:docMk/>
            <pc:sldMk cId="2199328253" sldId="258"/>
            <ac:picMk id="3" creationId="{B0CCA651-DBE7-355D-1CCF-DB032F551F91}"/>
          </ac:picMkLst>
        </pc:picChg>
        <pc:picChg chg="add mod">
          <ac:chgData name="Marc Strik" userId="81314aa38a86b6a5" providerId="LiveId" clId="{046A89E5-3534-4D48-B448-56FC3AB259C0}" dt="2025-05-30T09:28:04.005" v="4" actId="1076"/>
          <ac:picMkLst>
            <pc:docMk/>
            <pc:sldMk cId="2199328253" sldId="258"/>
            <ac:picMk id="1026" creationId="{AFDB9B7E-5E4C-1BF2-DF7D-2F5539AB77C3}"/>
          </ac:picMkLst>
        </pc:picChg>
      </pc:sldChg>
      <pc:sldChg chg="modSp add mod modShow">
        <pc:chgData name="Marc Strik" userId="81314aa38a86b6a5" providerId="LiveId" clId="{046A89E5-3534-4D48-B448-56FC3AB259C0}" dt="2025-06-13T13:36:20.390" v="1515" actId="729"/>
        <pc:sldMkLst>
          <pc:docMk/>
          <pc:sldMk cId="1980537698" sldId="259"/>
        </pc:sldMkLst>
        <pc:spChg chg="mod">
          <ac:chgData name="Marc Strik" userId="81314aa38a86b6a5" providerId="LiveId" clId="{046A89E5-3534-4D48-B448-56FC3AB259C0}" dt="2025-06-13T09:09:32.362" v="1451" actId="27636"/>
          <ac:spMkLst>
            <pc:docMk/>
            <pc:sldMk cId="1980537698" sldId="259"/>
            <ac:spMk id="7" creationId="{A6BA8401-B5E9-6847-B799-CAC1B672BE6C}"/>
          </ac:spMkLst>
        </pc:spChg>
      </pc:sldChg>
      <pc:sldChg chg="addSp delSp modSp add del mod chgLayout">
        <pc:chgData name="Marc Strik" userId="81314aa38a86b6a5" providerId="LiveId" clId="{046A89E5-3534-4D48-B448-56FC3AB259C0}" dt="2025-06-04T09:50:25.417" v="569" actId="47"/>
        <pc:sldMkLst>
          <pc:docMk/>
          <pc:sldMk cId="937716243" sldId="272"/>
        </pc:sldMkLst>
      </pc:sldChg>
      <pc:sldChg chg="add">
        <pc:chgData name="Marc Strik" userId="81314aa38a86b6a5" providerId="LiveId" clId="{046A89E5-3534-4D48-B448-56FC3AB259C0}" dt="2025-06-04T09:50:01.653" v="564"/>
        <pc:sldMkLst>
          <pc:docMk/>
          <pc:sldMk cId="3722836044" sldId="273"/>
        </pc:sldMkLst>
      </pc:sldChg>
      <pc:sldChg chg="add">
        <pc:chgData name="Marc Strik" userId="81314aa38a86b6a5" providerId="LiveId" clId="{046A89E5-3534-4D48-B448-56FC3AB259C0}" dt="2025-06-04T09:50:01.653" v="564"/>
        <pc:sldMkLst>
          <pc:docMk/>
          <pc:sldMk cId="2258074374" sldId="274"/>
        </pc:sldMkLst>
      </pc:sldChg>
      <pc:sldChg chg="add">
        <pc:chgData name="Marc Strik" userId="81314aa38a86b6a5" providerId="LiveId" clId="{046A89E5-3534-4D48-B448-56FC3AB259C0}" dt="2025-06-04T09:50:01.653" v="564"/>
        <pc:sldMkLst>
          <pc:docMk/>
          <pc:sldMk cId="1068129250" sldId="275"/>
        </pc:sldMkLst>
      </pc:sldChg>
      <pc:sldChg chg="addSp delSp modSp add mod modClrScheme chgLayout">
        <pc:chgData name="Marc Strik" userId="81314aa38a86b6a5" providerId="LiveId" clId="{046A89E5-3534-4D48-B448-56FC3AB259C0}" dt="2025-06-13T13:36:07.509" v="1513" actId="1076"/>
        <pc:sldMkLst>
          <pc:docMk/>
          <pc:sldMk cId="2655896623" sldId="276"/>
        </pc:sldMkLst>
        <pc:spChg chg="add mod">
          <ac:chgData name="Marc Strik" userId="81314aa38a86b6a5" providerId="LiveId" clId="{046A89E5-3534-4D48-B448-56FC3AB259C0}" dt="2025-06-13T13:36:07.509" v="1513" actId="1076"/>
          <ac:spMkLst>
            <pc:docMk/>
            <pc:sldMk cId="2655896623" sldId="276"/>
            <ac:spMk id="6" creationId="{3B8B167C-83B7-9B9E-B7C2-0413E9DF92C8}"/>
          </ac:spMkLst>
        </pc:spChg>
        <pc:spChg chg="add mod ord">
          <ac:chgData name="Marc Strik" userId="81314aa38a86b6a5" providerId="LiveId" clId="{046A89E5-3534-4D48-B448-56FC3AB259C0}" dt="2025-06-04T09:57:42.742" v="571" actId="700"/>
          <ac:spMkLst>
            <pc:docMk/>
            <pc:sldMk cId="2655896623" sldId="276"/>
            <ac:spMk id="8" creationId="{B4B7329D-FBC4-E216-670D-CE3CA0A4C3F3}"/>
          </ac:spMkLst>
        </pc:spChg>
        <pc:spChg chg="add mod ord">
          <ac:chgData name="Marc Strik" userId="81314aa38a86b6a5" providerId="LiveId" clId="{046A89E5-3534-4D48-B448-56FC3AB259C0}" dt="2025-06-04T09:57:42.742" v="571" actId="700"/>
          <ac:spMkLst>
            <pc:docMk/>
            <pc:sldMk cId="2655896623" sldId="276"/>
            <ac:spMk id="9" creationId="{6BF79411-3619-74B5-0C42-5D2D9A586ECD}"/>
          </ac:spMkLst>
        </pc:spChg>
      </pc:sldChg>
      <pc:sldChg chg="add">
        <pc:chgData name="Marc Strik" userId="81314aa38a86b6a5" providerId="LiveId" clId="{046A89E5-3534-4D48-B448-56FC3AB259C0}" dt="2025-06-04T09:50:01.653" v="564"/>
        <pc:sldMkLst>
          <pc:docMk/>
          <pc:sldMk cId="1109282405" sldId="277"/>
        </pc:sldMkLst>
      </pc:sldChg>
      <pc:sldChg chg="addSp modSp add mod modClrScheme chgLayout">
        <pc:chgData name="Marc Strik" userId="81314aa38a86b6a5" providerId="LiveId" clId="{046A89E5-3534-4D48-B448-56FC3AB259C0}" dt="2025-06-04T09:59:06.608" v="596"/>
        <pc:sldMkLst>
          <pc:docMk/>
          <pc:sldMk cId="2916639352" sldId="278"/>
        </pc:sldMkLst>
        <pc:spChg chg="add mod ord">
          <ac:chgData name="Marc Strik" userId="81314aa38a86b6a5" providerId="LiveId" clId="{046A89E5-3534-4D48-B448-56FC3AB259C0}" dt="2025-06-04T09:57:50.012" v="572" actId="700"/>
          <ac:spMkLst>
            <pc:docMk/>
            <pc:sldMk cId="2916639352" sldId="278"/>
            <ac:spMk id="2" creationId="{C0DB1F30-A16D-FD08-98A4-C96768CDA874}"/>
          </ac:spMkLst>
        </pc:spChg>
        <pc:spChg chg="add mod ord">
          <ac:chgData name="Marc Strik" userId="81314aa38a86b6a5" providerId="LiveId" clId="{046A89E5-3534-4D48-B448-56FC3AB259C0}" dt="2025-06-04T09:57:50.012" v="572" actId="700"/>
          <ac:spMkLst>
            <pc:docMk/>
            <pc:sldMk cId="2916639352" sldId="278"/>
            <ac:spMk id="3" creationId="{A2A6E6DF-4933-A36C-B44F-C7AF3D93CDC1}"/>
          </ac:spMkLst>
        </pc:spChg>
        <pc:picChg chg="mod">
          <ac:chgData name="Marc Strik" userId="81314aa38a86b6a5" providerId="LiveId" clId="{046A89E5-3534-4D48-B448-56FC3AB259C0}" dt="2025-06-04T09:59:06.608" v="596"/>
          <ac:picMkLst>
            <pc:docMk/>
            <pc:sldMk cId="2916639352" sldId="278"/>
            <ac:picMk id="14" creationId="{00000000-0000-0000-0000-000000000000}"/>
          </ac:picMkLst>
        </pc:picChg>
      </pc:sldChg>
      <pc:sldChg chg="add del">
        <pc:chgData name="Marc Strik" userId="81314aa38a86b6a5" providerId="LiveId" clId="{046A89E5-3534-4D48-B448-56FC3AB259C0}" dt="2025-06-04T09:58:04.812" v="574" actId="47"/>
        <pc:sldMkLst>
          <pc:docMk/>
          <pc:sldMk cId="3007276204" sldId="279"/>
        </pc:sldMkLst>
      </pc:sldChg>
      <pc:sldChg chg="add">
        <pc:chgData name="Marc Strik" userId="81314aa38a86b6a5" providerId="LiveId" clId="{046A89E5-3534-4D48-B448-56FC3AB259C0}" dt="2025-06-04T09:50:01.653" v="564"/>
        <pc:sldMkLst>
          <pc:docMk/>
          <pc:sldMk cId="110502650" sldId="281"/>
        </pc:sldMkLst>
      </pc:sldChg>
      <pc:sldChg chg="add">
        <pc:chgData name="Marc Strik" userId="81314aa38a86b6a5" providerId="LiveId" clId="{046A89E5-3534-4D48-B448-56FC3AB259C0}" dt="2025-06-04T09:50:01.653" v="564"/>
        <pc:sldMkLst>
          <pc:docMk/>
          <pc:sldMk cId="2870915691" sldId="282"/>
        </pc:sldMkLst>
      </pc:sldChg>
      <pc:sldChg chg="addSp delSp modSp add mod modClrScheme modShow chgLayout">
        <pc:chgData name="Marc Strik" userId="81314aa38a86b6a5" providerId="LiveId" clId="{046A89E5-3534-4D48-B448-56FC3AB259C0}" dt="2025-06-13T13:36:11.223" v="1514" actId="729"/>
        <pc:sldMkLst>
          <pc:docMk/>
          <pc:sldMk cId="3236474861" sldId="305"/>
        </pc:sldMkLst>
        <pc:spChg chg="add mod ord">
          <ac:chgData name="Marc Strik" userId="81314aa38a86b6a5" providerId="LiveId" clId="{046A89E5-3534-4D48-B448-56FC3AB259C0}" dt="2025-06-04T09:57:54.881" v="573" actId="700"/>
          <ac:spMkLst>
            <pc:docMk/>
            <pc:sldMk cId="3236474861" sldId="305"/>
            <ac:spMk id="6" creationId="{A043E598-B99E-583C-79EB-AC311BA7D50D}"/>
          </ac:spMkLst>
        </pc:spChg>
        <pc:spChg chg="add mod ord">
          <ac:chgData name="Marc Strik" userId="81314aa38a86b6a5" providerId="LiveId" clId="{046A89E5-3534-4D48-B448-56FC3AB259C0}" dt="2025-06-04T09:57:54.881" v="573" actId="700"/>
          <ac:spMkLst>
            <pc:docMk/>
            <pc:sldMk cId="3236474861" sldId="305"/>
            <ac:spMk id="7" creationId="{9CA9BE62-D3AF-EA3F-1DDE-CDB7DDC8E38E}"/>
          </ac:spMkLst>
        </pc:spChg>
      </pc:sldChg>
      <pc:sldChg chg="add del">
        <pc:chgData name="Marc Strik" userId="81314aa38a86b6a5" providerId="LiveId" clId="{046A89E5-3534-4D48-B448-56FC3AB259C0}" dt="2025-06-04T09:58:10.231" v="575" actId="47"/>
        <pc:sldMkLst>
          <pc:docMk/>
          <pc:sldMk cId="845338355" sldId="307"/>
        </pc:sldMkLst>
      </pc:sldChg>
      <pc:sldChg chg="delSp modSp add del mod">
        <pc:chgData name="Marc Strik" userId="81314aa38a86b6a5" providerId="LiveId" clId="{046A89E5-3534-4D48-B448-56FC3AB259C0}" dt="2025-06-13T13:38:52.068" v="1556" actId="14100"/>
        <pc:sldMkLst>
          <pc:docMk/>
          <pc:sldMk cId="2085591313" sldId="1995"/>
        </pc:sldMkLst>
        <pc:spChg chg="mod">
          <ac:chgData name="Marc Strik" userId="81314aa38a86b6a5" providerId="LiveId" clId="{046A89E5-3534-4D48-B448-56FC3AB259C0}" dt="2025-06-13T13:38:52.068" v="1556" actId="14100"/>
          <ac:spMkLst>
            <pc:docMk/>
            <pc:sldMk cId="2085591313" sldId="1995"/>
            <ac:spMk id="2" creationId="{00000000-0000-0000-0000-000000000000}"/>
          </ac:spMkLst>
        </pc:spChg>
      </pc:sldChg>
      <pc:sldChg chg="del">
        <pc:chgData name="Marc Strik" userId="81314aa38a86b6a5" providerId="LiveId" clId="{046A89E5-3534-4D48-B448-56FC3AB259C0}" dt="2025-05-30T09:27:07.088" v="0" actId="47"/>
        <pc:sldMkLst>
          <pc:docMk/>
          <pc:sldMk cId="1679441336" sldId="2000"/>
        </pc:sldMkLst>
      </pc:sldChg>
      <pc:sldChg chg="addSp delSp modSp del mod">
        <pc:chgData name="Marc Strik" userId="81314aa38a86b6a5" providerId="LiveId" clId="{046A89E5-3534-4D48-B448-56FC3AB259C0}" dt="2025-06-13T09:09:36.997" v="1452" actId="47"/>
        <pc:sldMkLst>
          <pc:docMk/>
          <pc:sldMk cId="1126774131" sldId="2047"/>
        </pc:sldMkLst>
      </pc:sldChg>
      <pc:sldChg chg="del">
        <pc:chgData name="Marc Strik" userId="81314aa38a86b6a5" providerId="LiveId" clId="{046A89E5-3534-4D48-B448-56FC3AB259C0}" dt="2025-05-30T09:27:07.088" v="0" actId="47"/>
        <pc:sldMkLst>
          <pc:docMk/>
          <pc:sldMk cId="1481708160" sldId="2051"/>
        </pc:sldMkLst>
      </pc:sldChg>
      <pc:sldChg chg="modSp add del mod modShow">
        <pc:chgData name="Marc Strik" userId="81314aa38a86b6a5" providerId="LiveId" clId="{046A89E5-3534-4D48-B448-56FC3AB259C0}" dt="2025-06-13T13:38:23.538" v="1553" actId="729"/>
        <pc:sldMkLst>
          <pc:docMk/>
          <pc:sldMk cId="1692436080" sldId="2052"/>
        </pc:sldMkLst>
        <pc:spChg chg="mod">
          <ac:chgData name="Marc Strik" userId="81314aa38a86b6a5" providerId="LiveId" clId="{046A89E5-3534-4D48-B448-56FC3AB259C0}" dt="2025-05-30T10:08:34.662" v="122" actId="20577"/>
          <ac:spMkLst>
            <pc:docMk/>
            <pc:sldMk cId="1692436080" sldId="2052"/>
            <ac:spMk id="2" creationId="{CED69646-B3F0-32F0-A4D4-B28CE294C12D}"/>
          </ac:spMkLst>
        </pc:spChg>
      </pc:sldChg>
      <pc:sldChg chg="del">
        <pc:chgData name="Marc Strik" userId="81314aa38a86b6a5" providerId="LiveId" clId="{046A89E5-3534-4D48-B448-56FC3AB259C0}" dt="2025-05-30T09:27:07.088" v="0" actId="47"/>
        <pc:sldMkLst>
          <pc:docMk/>
          <pc:sldMk cId="1490092144" sldId="2053"/>
        </pc:sldMkLst>
      </pc:sldChg>
      <pc:sldChg chg="del">
        <pc:chgData name="Marc Strik" userId="81314aa38a86b6a5" providerId="LiveId" clId="{046A89E5-3534-4D48-B448-56FC3AB259C0}" dt="2025-05-30T09:27:07.088" v="0" actId="47"/>
        <pc:sldMkLst>
          <pc:docMk/>
          <pc:sldMk cId="3570880766" sldId="2056"/>
        </pc:sldMkLst>
      </pc:sldChg>
      <pc:sldChg chg="del">
        <pc:chgData name="Marc Strik" userId="81314aa38a86b6a5" providerId="LiveId" clId="{046A89E5-3534-4D48-B448-56FC3AB259C0}" dt="2025-05-30T09:27:07.088" v="0" actId="47"/>
        <pc:sldMkLst>
          <pc:docMk/>
          <pc:sldMk cId="560204250" sldId="2057"/>
        </pc:sldMkLst>
      </pc:sldChg>
      <pc:sldChg chg="del">
        <pc:chgData name="Marc Strik" userId="81314aa38a86b6a5" providerId="LiveId" clId="{046A89E5-3534-4D48-B448-56FC3AB259C0}" dt="2025-05-30T09:27:07.088" v="0" actId="47"/>
        <pc:sldMkLst>
          <pc:docMk/>
          <pc:sldMk cId="2958792183" sldId="2058"/>
        </pc:sldMkLst>
      </pc:sldChg>
      <pc:sldChg chg="del">
        <pc:chgData name="Marc Strik" userId="81314aa38a86b6a5" providerId="LiveId" clId="{046A89E5-3534-4D48-B448-56FC3AB259C0}" dt="2025-05-30T09:27:07.088" v="0" actId="47"/>
        <pc:sldMkLst>
          <pc:docMk/>
          <pc:sldMk cId="1964474402" sldId="2059"/>
        </pc:sldMkLst>
      </pc:sldChg>
      <pc:sldChg chg="del">
        <pc:chgData name="Marc Strik" userId="81314aa38a86b6a5" providerId="LiveId" clId="{046A89E5-3534-4D48-B448-56FC3AB259C0}" dt="2025-05-30T09:27:07.088" v="0" actId="47"/>
        <pc:sldMkLst>
          <pc:docMk/>
          <pc:sldMk cId="1499119952" sldId="2060"/>
        </pc:sldMkLst>
      </pc:sldChg>
      <pc:sldChg chg="del">
        <pc:chgData name="Marc Strik" userId="81314aa38a86b6a5" providerId="LiveId" clId="{046A89E5-3534-4D48-B448-56FC3AB259C0}" dt="2025-05-30T09:27:07.088" v="0" actId="47"/>
        <pc:sldMkLst>
          <pc:docMk/>
          <pc:sldMk cId="3037356635" sldId="2061"/>
        </pc:sldMkLst>
      </pc:sldChg>
      <pc:sldChg chg="del">
        <pc:chgData name="Marc Strik" userId="81314aa38a86b6a5" providerId="LiveId" clId="{046A89E5-3534-4D48-B448-56FC3AB259C0}" dt="2025-05-30T09:27:07.088" v="0" actId="47"/>
        <pc:sldMkLst>
          <pc:docMk/>
          <pc:sldMk cId="3814104379" sldId="2062"/>
        </pc:sldMkLst>
      </pc:sldChg>
      <pc:sldChg chg="del">
        <pc:chgData name="Marc Strik" userId="81314aa38a86b6a5" providerId="LiveId" clId="{046A89E5-3534-4D48-B448-56FC3AB259C0}" dt="2025-05-30T09:27:07.088" v="0" actId="47"/>
        <pc:sldMkLst>
          <pc:docMk/>
          <pc:sldMk cId="595620809" sldId="2063"/>
        </pc:sldMkLst>
      </pc:sldChg>
      <pc:sldChg chg="del">
        <pc:chgData name="Marc Strik" userId="81314aa38a86b6a5" providerId="LiveId" clId="{046A89E5-3534-4D48-B448-56FC3AB259C0}" dt="2025-05-30T09:27:07.088" v="0" actId="47"/>
        <pc:sldMkLst>
          <pc:docMk/>
          <pc:sldMk cId="1958478531" sldId="2064"/>
        </pc:sldMkLst>
      </pc:sldChg>
      <pc:sldChg chg="del">
        <pc:chgData name="Marc Strik" userId="81314aa38a86b6a5" providerId="LiveId" clId="{046A89E5-3534-4D48-B448-56FC3AB259C0}" dt="2025-05-30T09:27:07.088" v="0" actId="47"/>
        <pc:sldMkLst>
          <pc:docMk/>
          <pc:sldMk cId="933279414" sldId="2065"/>
        </pc:sldMkLst>
      </pc:sldChg>
      <pc:sldChg chg="del">
        <pc:chgData name="Marc Strik" userId="81314aa38a86b6a5" providerId="LiveId" clId="{046A89E5-3534-4D48-B448-56FC3AB259C0}" dt="2025-05-30T09:27:07.088" v="0" actId="47"/>
        <pc:sldMkLst>
          <pc:docMk/>
          <pc:sldMk cId="3766397435" sldId="2066"/>
        </pc:sldMkLst>
      </pc:sldChg>
      <pc:sldChg chg="del">
        <pc:chgData name="Marc Strik" userId="81314aa38a86b6a5" providerId="LiveId" clId="{046A89E5-3534-4D48-B448-56FC3AB259C0}" dt="2025-05-30T09:27:07.088" v="0" actId="47"/>
        <pc:sldMkLst>
          <pc:docMk/>
          <pc:sldMk cId="1067130989" sldId="2067"/>
        </pc:sldMkLst>
      </pc:sldChg>
      <pc:sldChg chg="del">
        <pc:chgData name="Marc Strik" userId="81314aa38a86b6a5" providerId="LiveId" clId="{046A89E5-3534-4D48-B448-56FC3AB259C0}" dt="2025-05-30T09:27:07.088" v="0" actId="47"/>
        <pc:sldMkLst>
          <pc:docMk/>
          <pc:sldMk cId="4164221885" sldId="2068"/>
        </pc:sldMkLst>
      </pc:sldChg>
      <pc:sldChg chg="del">
        <pc:chgData name="Marc Strik" userId="81314aa38a86b6a5" providerId="LiveId" clId="{046A89E5-3534-4D48-B448-56FC3AB259C0}" dt="2025-05-30T09:27:07.088" v="0" actId="47"/>
        <pc:sldMkLst>
          <pc:docMk/>
          <pc:sldMk cId="2593078604" sldId="2069"/>
        </pc:sldMkLst>
      </pc:sldChg>
      <pc:sldChg chg="del">
        <pc:chgData name="Marc Strik" userId="81314aa38a86b6a5" providerId="LiveId" clId="{046A89E5-3534-4D48-B448-56FC3AB259C0}" dt="2025-05-30T09:27:07.088" v="0" actId="47"/>
        <pc:sldMkLst>
          <pc:docMk/>
          <pc:sldMk cId="2221627437" sldId="2070"/>
        </pc:sldMkLst>
      </pc:sldChg>
      <pc:sldChg chg="del">
        <pc:chgData name="Marc Strik" userId="81314aa38a86b6a5" providerId="LiveId" clId="{046A89E5-3534-4D48-B448-56FC3AB259C0}" dt="2025-05-30T09:27:07.088" v="0" actId="47"/>
        <pc:sldMkLst>
          <pc:docMk/>
          <pc:sldMk cId="799789017" sldId="2075"/>
        </pc:sldMkLst>
      </pc:sldChg>
      <pc:sldChg chg="del">
        <pc:chgData name="Marc Strik" userId="81314aa38a86b6a5" providerId="LiveId" clId="{046A89E5-3534-4D48-B448-56FC3AB259C0}" dt="2025-05-30T09:27:07.088" v="0" actId="47"/>
        <pc:sldMkLst>
          <pc:docMk/>
          <pc:sldMk cId="359366257" sldId="2077"/>
        </pc:sldMkLst>
      </pc:sldChg>
      <pc:sldChg chg="del">
        <pc:chgData name="Marc Strik" userId="81314aa38a86b6a5" providerId="LiveId" clId="{046A89E5-3534-4D48-B448-56FC3AB259C0}" dt="2025-05-30T09:27:07.088" v="0" actId="47"/>
        <pc:sldMkLst>
          <pc:docMk/>
          <pc:sldMk cId="1232960642" sldId="2078"/>
        </pc:sldMkLst>
      </pc:sldChg>
      <pc:sldChg chg="del">
        <pc:chgData name="Marc Strik" userId="81314aa38a86b6a5" providerId="LiveId" clId="{046A89E5-3534-4D48-B448-56FC3AB259C0}" dt="2025-05-30T09:27:07.088" v="0" actId="47"/>
        <pc:sldMkLst>
          <pc:docMk/>
          <pc:sldMk cId="2461799081" sldId="2079"/>
        </pc:sldMkLst>
      </pc:sldChg>
      <pc:sldChg chg="del">
        <pc:chgData name="Marc Strik" userId="81314aa38a86b6a5" providerId="LiveId" clId="{046A89E5-3534-4D48-B448-56FC3AB259C0}" dt="2025-05-30T09:27:07.088" v="0" actId="47"/>
        <pc:sldMkLst>
          <pc:docMk/>
          <pc:sldMk cId="349403226" sldId="2080"/>
        </pc:sldMkLst>
      </pc:sldChg>
      <pc:sldChg chg="del">
        <pc:chgData name="Marc Strik" userId="81314aa38a86b6a5" providerId="LiveId" clId="{046A89E5-3534-4D48-B448-56FC3AB259C0}" dt="2025-05-30T09:29:06.705" v="47" actId="47"/>
        <pc:sldMkLst>
          <pc:docMk/>
          <pc:sldMk cId="3695357068" sldId="2081"/>
        </pc:sldMkLst>
      </pc:sldChg>
      <pc:sldChg chg="del">
        <pc:chgData name="Marc Strik" userId="81314aa38a86b6a5" providerId="LiveId" clId="{046A89E5-3534-4D48-B448-56FC3AB259C0}" dt="2025-05-30T09:27:07.088" v="0" actId="47"/>
        <pc:sldMkLst>
          <pc:docMk/>
          <pc:sldMk cId="2040472337" sldId="2082"/>
        </pc:sldMkLst>
      </pc:sldChg>
      <pc:sldChg chg="del">
        <pc:chgData name="Marc Strik" userId="81314aa38a86b6a5" providerId="LiveId" clId="{046A89E5-3534-4D48-B448-56FC3AB259C0}" dt="2025-05-30T09:27:07.088" v="0" actId="47"/>
        <pc:sldMkLst>
          <pc:docMk/>
          <pc:sldMk cId="4125238840" sldId="2083"/>
        </pc:sldMkLst>
      </pc:sldChg>
      <pc:sldChg chg="del">
        <pc:chgData name="Marc Strik" userId="81314aa38a86b6a5" providerId="LiveId" clId="{046A89E5-3534-4D48-B448-56FC3AB259C0}" dt="2025-05-30T09:27:07.088" v="0" actId="47"/>
        <pc:sldMkLst>
          <pc:docMk/>
          <pc:sldMk cId="655883077" sldId="2084"/>
        </pc:sldMkLst>
      </pc:sldChg>
      <pc:sldChg chg="del">
        <pc:chgData name="Marc Strik" userId="81314aa38a86b6a5" providerId="LiveId" clId="{046A89E5-3534-4D48-B448-56FC3AB259C0}" dt="2025-05-30T09:27:07.088" v="0" actId="47"/>
        <pc:sldMkLst>
          <pc:docMk/>
          <pc:sldMk cId="4036958438" sldId="2085"/>
        </pc:sldMkLst>
      </pc:sldChg>
      <pc:sldChg chg="del">
        <pc:chgData name="Marc Strik" userId="81314aa38a86b6a5" providerId="LiveId" clId="{046A89E5-3534-4D48-B448-56FC3AB259C0}" dt="2025-05-30T09:27:07.088" v="0" actId="47"/>
        <pc:sldMkLst>
          <pc:docMk/>
          <pc:sldMk cId="3584423573" sldId="2086"/>
        </pc:sldMkLst>
      </pc:sldChg>
      <pc:sldChg chg="del">
        <pc:chgData name="Marc Strik" userId="81314aa38a86b6a5" providerId="LiveId" clId="{046A89E5-3534-4D48-B448-56FC3AB259C0}" dt="2025-05-30T09:27:07.088" v="0" actId="47"/>
        <pc:sldMkLst>
          <pc:docMk/>
          <pc:sldMk cId="3114853038" sldId="2087"/>
        </pc:sldMkLst>
      </pc:sldChg>
      <pc:sldChg chg="del">
        <pc:chgData name="Marc Strik" userId="81314aa38a86b6a5" providerId="LiveId" clId="{046A89E5-3534-4D48-B448-56FC3AB259C0}" dt="2025-05-30T09:27:07.088" v="0" actId="47"/>
        <pc:sldMkLst>
          <pc:docMk/>
          <pc:sldMk cId="1730456821" sldId="2088"/>
        </pc:sldMkLst>
      </pc:sldChg>
      <pc:sldChg chg="addSp modSp mod">
        <pc:chgData name="Marc Strik" userId="81314aa38a86b6a5" providerId="LiveId" clId="{046A89E5-3534-4D48-B448-56FC3AB259C0}" dt="2025-06-04T15:30:23.709" v="1020" actId="20577"/>
        <pc:sldMkLst>
          <pc:docMk/>
          <pc:sldMk cId="1476375496" sldId="2089"/>
        </pc:sldMkLst>
        <pc:spChg chg="mod">
          <ac:chgData name="Marc Strik" userId="81314aa38a86b6a5" providerId="LiveId" clId="{046A89E5-3534-4D48-B448-56FC3AB259C0}" dt="2025-06-04T15:30:23.709" v="1020" actId="20577"/>
          <ac:spMkLst>
            <pc:docMk/>
            <pc:sldMk cId="1476375496" sldId="2089"/>
            <ac:spMk id="2" creationId="{07696CA1-9A42-5345-7E1A-5FAE87E5E427}"/>
          </ac:spMkLst>
        </pc:spChg>
        <pc:spChg chg="mod">
          <ac:chgData name="Marc Strik" userId="81314aa38a86b6a5" providerId="LiveId" clId="{046A89E5-3534-4D48-B448-56FC3AB259C0}" dt="2025-05-30T15:07:57.106" v="280" actId="20577"/>
          <ac:spMkLst>
            <pc:docMk/>
            <pc:sldMk cId="1476375496" sldId="2089"/>
            <ac:spMk id="3" creationId="{74A4D454-2F4A-5DCB-24C2-59ABA04FB3DD}"/>
          </ac:spMkLst>
        </pc:spChg>
        <pc:picChg chg="add">
          <ac:chgData name="Marc Strik" userId="81314aa38a86b6a5" providerId="LiveId" clId="{046A89E5-3534-4D48-B448-56FC3AB259C0}" dt="2025-06-04T15:30:05.842" v="979" actId="22"/>
          <ac:picMkLst>
            <pc:docMk/>
            <pc:sldMk cId="1476375496" sldId="2089"/>
            <ac:picMk id="5" creationId="{77FCAC57-C5A2-42A0-0D66-F150572B6B09}"/>
          </ac:picMkLst>
        </pc:picChg>
      </pc:sldChg>
      <pc:sldChg chg="del">
        <pc:chgData name="Marc Strik" userId="81314aa38a86b6a5" providerId="LiveId" clId="{046A89E5-3534-4D48-B448-56FC3AB259C0}" dt="2025-05-30T09:27:07.088" v="0" actId="47"/>
        <pc:sldMkLst>
          <pc:docMk/>
          <pc:sldMk cId="3298014293" sldId="2090"/>
        </pc:sldMkLst>
      </pc:sldChg>
      <pc:sldChg chg="addSp delSp modSp mod ord">
        <pc:chgData name="Marc Strik" userId="81314aa38a86b6a5" providerId="LiveId" clId="{046A89E5-3534-4D48-B448-56FC3AB259C0}" dt="2025-06-04T10:17:10.712" v="598"/>
        <pc:sldMkLst>
          <pc:docMk/>
          <pc:sldMk cId="3320610832" sldId="2091"/>
        </pc:sldMkLst>
        <pc:spChg chg="add mod">
          <ac:chgData name="Marc Strik" userId="81314aa38a86b6a5" providerId="LiveId" clId="{046A89E5-3534-4D48-B448-56FC3AB259C0}" dt="2025-05-30T09:45:29.872" v="102" actId="1076"/>
          <ac:spMkLst>
            <pc:docMk/>
            <pc:sldMk cId="3320610832" sldId="2091"/>
            <ac:spMk id="2" creationId="{2927540B-B613-EAFC-57F7-E34A5FA72342}"/>
          </ac:spMkLst>
        </pc:spChg>
        <pc:spChg chg="mod">
          <ac:chgData name="Marc Strik" userId="81314aa38a86b6a5" providerId="LiveId" clId="{046A89E5-3534-4D48-B448-56FC3AB259C0}" dt="2025-05-30T15:15:49.001" v="527" actId="5793"/>
          <ac:spMkLst>
            <pc:docMk/>
            <pc:sldMk cId="3320610832" sldId="2091"/>
            <ac:spMk id="5" creationId="{9F9CA838-96A9-27E8-CEE7-71AE5C4F0B00}"/>
          </ac:spMkLst>
        </pc:spChg>
        <pc:picChg chg="add mod">
          <ac:chgData name="Marc Strik" userId="81314aa38a86b6a5" providerId="LiveId" clId="{046A89E5-3534-4D48-B448-56FC3AB259C0}" dt="2025-06-04T09:43:32.627" v="554" actId="1076"/>
          <ac:picMkLst>
            <pc:docMk/>
            <pc:sldMk cId="3320610832" sldId="2091"/>
            <ac:picMk id="3074" creationId="{898A34B4-CC51-B64A-BEB8-786D240934CC}"/>
          </ac:picMkLst>
        </pc:picChg>
      </pc:sldChg>
      <pc:sldChg chg="new del">
        <pc:chgData name="Marc Strik" userId="81314aa38a86b6a5" providerId="LiveId" clId="{046A89E5-3534-4D48-B448-56FC3AB259C0}" dt="2025-05-30T10:08:08.735" v="109" actId="47"/>
        <pc:sldMkLst>
          <pc:docMk/>
          <pc:sldMk cId="563278907" sldId="2092"/>
        </pc:sldMkLst>
      </pc:sldChg>
      <pc:sldChg chg="del">
        <pc:chgData name="Marc Strik" userId="81314aa38a86b6a5" providerId="LiveId" clId="{046A89E5-3534-4D48-B448-56FC3AB259C0}" dt="2025-05-30T09:27:07.088" v="0" actId="47"/>
        <pc:sldMkLst>
          <pc:docMk/>
          <pc:sldMk cId="3377826574" sldId="2092"/>
        </pc:sldMkLst>
      </pc:sldChg>
      <pc:sldChg chg="addSp delSp modSp new mod modAnim">
        <pc:chgData name="Marc Strik" userId="81314aa38a86b6a5" providerId="LiveId" clId="{046A89E5-3534-4D48-B448-56FC3AB259C0}" dt="2025-06-13T09:11:45.392" v="1454"/>
        <pc:sldMkLst>
          <pc:docMk/>
          <pc:sldMk cId="3746039469" sldId="2092"/>
        </pc:sldMkLst>
        <pc:spChg chg="mod">
          <ac:chgData name="Marc Strik" userId="81314aa38a86b6a5" providerId="LiveId" clId="{046A89E5-3534-4D48-B448-56FC3AB259C0}" dt="2025-05-30T10:14:40.290" v="165" actId="27636"/>
          <ac:spMkLst>
            <pc:docMk/>
            <pc:sldMk cId="3746039469" sldId="2092"/>
            <ac:spMk id="2" creationId="{99593D78-F954-4EEA-C26D-73D0B759972A}"/>
          </ac:spMkLst>
        </pc:spChg>
        <pc:picChg chg="add mod modCrop">
          <ac:chgData name="Marc Strik" userId="81314aa38a86b6a5" providerId="LiveId" clId="{046A89E5-3534-4D48-B448-56FC3AB259C0}" dt="2025-05-30T10:16:07.312" v="215" actId="1038"/>
          <ac:picMkLst>
            <pc:docMk/>
            <pc:sldMk cId="3746039469" sldId="2092"/>
            <ac:picMk id="5" creationId="{65534387-361A-7B62-F8CF-742C8D15C0B6}"/>
          </ac:picMkLst>
        </pc:picChg>
        <pc:picChg chg="add mod">
          <ac:chgData name="Marc Strik" userId="81314aa38a86b6a5" providerId="LiveId" clId="{046A89E5-3534-4D48-B448-56FC3AB259C0}" dt="2025-05-30T10:16:07.312" v="215" actId="1038"/>
          <ac:picMkLst>
            <pc:docMk/>
            <pc:sldMk cId="3746039469" sldId="2092"/>
            <ac:picMk id="5122" creationId="{71324B04-C66B-0E62-FBA7-F48CE17C4D92}"/>
          </ac:picMkLst>
        </pc:picChg>
        <pc:picChg chg="add mod">
          <ac:chgData name="Marc Strik" userId="81314aa38a86b6a5" providerId="LiveId" clId="{046A89E5-3534-4D48-B448-56FC3AB259C0}" dt="2025-05-30T10:16:07.312" v="215" actId="1038"/>
          <ac:picMkLst>
            <pc:docMk/>
            <pc:sldMk cId="3746039469" sldId="2092"/>
            <ac:picMk id="5124" creationId="{E73D68A1-335B-2EAD-0C5D-FB9D68995A72}"/>
          </ac:picMkLst>
        </pc:picChg>
        <pc:picChg chg="add mod">
          <ac:chgData name="Marc Strik" userId="81314aa38a86b6a5" providerId="LiveId" clId="{046A89E5-3534-4D48-B448-56FC3AB259C0}" dt="2025-05-30T10:16:07.312" v="215" actId="1038"/>
          <ac:picMkLst>
            <pc:docMk/>
            <pc:sldMk cId="3746039469" sldId="2092"/>
            <ac:picMk id="5126" creationId="{2B3B8732-DB2C-A41B-5542-164BC834D29C}"/>
          </ac:picMkLst>
        </pc:picChg>
      </pc:sldChg>
      <pc:sldChg chg="del">
        <pc:chgData name="Marc Strik" userId="81314aa38a86b6a5" providerId="LiveId" clId="{046A89E5-3534-4D48-B448-56FC3AB259C0}" dt="2025-05-30T09:27:07.088" v="0" actId="47"/>
        <pc:sldMkLst>
          <pc:docMk/>
          <pc:sldMk cId="2524292496" sldId="2093"/>
        </pc:sldMkLst>
      </pc:sldChg>
      <pc:sldChg chg="addSp modSp new mod ord">
        <pc:chgData name="Marc Strik" userId="81314aa38a86b6a5" providerId="LiveId" clId="{046A89E5-3534-4D48-B448-56FC3AB259C0}" dt="2025-06-04T10:17:10.712" v="598"/>
        <pc:sldMkLst>
          <pc:docMk/>
          <pc:sldMk cId="4102136029" sldId="2093"/>
        </pc:sldMkLst>
        <pc:spChg chg="mod">
          <ac:chgData name="Marc Strik" userId="81314aa38a86b6a5" providerId="LiveId" clId="{046A89E5-3534-4D48-B448-56FC3AB259C0}" dt="2025-05-30T10:19:26.389" v="264" actId="20577"/>
          <ac:spMkLst>
            <pc:docMk/>
            <pc:sldMk cId="4102136029" sldId="2093"/>
            <ac:spMk id="2" creationId="{BD000CF6-E007-B09F-0A21-3B7C7A2D91B6}"/>
          </ac:spMkLst>
        </pc:spChg>
        <pc:spChg chg="mod">
          <ac:chgData name="Marc Strik" userId="81314aa38a86b6a5" providerId="LiveId" clId="{046A89E5-3534-4D48-B448-56FC3AB259C0}" dt="2025-05-30T10:19:33.291" v="265" actId="20577"/>
          <ac:spMkLst>
            <pc:docMk/>
            <pc:sldMk cId="4102136029" sldId="2093"/>
            <ac:spMk id="3" creationId="{FAD3BB1C-B464-2B07-E4B5-41E17115F5F9}"/>
          </ac:spMkLst>
        </pc:spChg>
        <pc:picChg chg="add mod">
          <ac:chgData name="Marc Strik" userId="81314aa38a86b6a5" providerId="LiveId" clId="{046A89E5-3534-4D48-B448-56FC3AB259C0}" dt="2025-05-30T10:22:42.927" v="273" actId="1076"/>
          <ac:picMkLst>
            <pc:docMk/>
            <pc:sldMk cId="4102136029" sldId="2093"/>
            <ac:picMk id="5" creationId="{B3E897F5-37A6-AB56-AF38-148E55881ADF}"/>
          </ac:picMkLst>
        </pc:picChg>
        <pc:picChg chg="add mod">
          <ac:chgData name="Marc Strik" userId="81314aa38a86b6a5" providerId="LiveId" clId="{046A89E5-3534-4D48-B448-56FC3AB259C0}" dt="2025-05-30T10:22:55.450" v="279" actId="1076"/>
          <ac:picMkLst>
            <pc:docMk/>
            <pc:sldMk cId="4102136029" sldId="2093"/>
            <ac:picMk id="7" creationId="{B5E3F390-2E33-D610-381F-198F2BA87F07}"/>
          </ac:picMkLst>
        </pc:picChg>
        <pc:picChg chg="add mod">
          <ac:chgData name="Marc Strik" userId="81314aa38a86b6a5" providerId="LiveId" clId="{046A89E5-3534-4D48-B448-56FC3AB259C0}" dt="2025-05-30T10:22:51.830" v="276" actId="1076"/>
          <ac:picMkLst>
            <pc:docMk/>
            <pc:sldMk cId="4102136029" sldId="2093"/>
            <ac:picMk id="6148" creationId="{F3539294-CDB5-3BE6-5B6A-F75AF0543401}"/>
          </ac:picMkLst>
        </pc:picChg>
      </pc:sldChg>
      <pc:sldChg chg="addSp delSp modSp new mod modShow">
        <pc:chgData name="Marc Strik" userId="81314aa38a86b6a5" providerId="LiveId" clId="{046A89E5-3534-4D48-B448-56FC3AB259C0}" dt="2025-06-13T13:36:26.942" v="1517" actId="729"/>
        <pc:sldMkLst>
          <pc:docMk/>
          <pc:sldMk cId="3744910312" sldId="2094"/>
        </pc:sldMkLst>
        <pc:spChg chg="mod">
          <ac:chgData name="Marc Strik" userId="81314aa38a86b6a5" providerId="LiveId" clId="{046A89E5-3534-4D48-B448-56FC3AB259C0}" dt="2025-05-30T15:15:36.516" v="512" actId="20577"/>
          <ac:spMkLst>
            <pc:docMk/>
            <pc:sldMk cId="3744910312" sldId="2094"/>
            <ac:spMk id="2" creationId="{77896CF1-77BD-D5B7-84C3-B78B1FAA17E6}"/>
          </ac:spMkLst>
        </pc:spChg>
        <pc:spChg chg="add mod">
          <ac:chgData name="Marc Strik" userId="81314aa38a86b6a5" providerId="LiveId" clId="{046A89E5-3534-4D48-B448-56FC3AB259C0}" dt="2025-05-30T15:11:59.935" v="417" actId="1076"/>
          <ac:spMkLst>
            <pc:docMk/>
            <pc:sldMk cId="3744910312" sldId="2094"/>
            <ac:spMk id="5" creationId="{18FB136E-60F9-06B7-8C39-9FDA48D64435}"/>
          </ac:spMkLst>
        </pc:spChg>
        <pc:spChg chg="add mod">
          <ac:chgData name="Marc Strik" userId="81314aa38a86b6a5" providerId="LiveId" clId="{046A89E5-3534-4D48-B448-56FC3AB259C0}" dt="2025-05-30T15:14:07.742" v="460" actId="20577"/>
          <ac:spMkLst>
            <pc:docMk/>
            <pc:sldMk cId="3744910312" sldId="2094"/>
            <ac:spMk id="9" creationId="{34843D75-8ECC-48EE-C648-2012A1472C3E}"/>
          </ac:spMkLst>
        </pc:spChg>
        <pc:spChg chg="add mod">
          <ac:chgData name="Marc Strik" userId="81314aa38a86b6a5" providerId="LiveId" clId="{046A89E5-3534-4D48-B448-56FC3AB259C0}" dt="2025-05-30T15:12:55.829" v="436" actId="1582"/>
          <ac:spMkLst>
            <pc:docMk/>
            <pc:sldMk cId="3744910312" sldId="2094"/>
            <ac:spMk id="10" creationId="{C29DE01A-EA55-AD16-B119-EE3B1DB08BF6}"/>
          </ac:spMkLst>
        </pc:spChg>
        <pc:spChg chg="add mod">
          <ac:chgData name="Marc Strik" userId="81314aa38a86b6a5" providerId="LiveId" clId="{046A89E5-3534-4D48-B448-56FC3AB259C0}" dt="2025-05-30T15:12:55.548" v="435" actId="1582"/>
          <ac:spMkLst>
            <pc:docMk/>
            <pc:sldMk cId="3744910312" sldId="2094"/>
            <ac:spMk id="11" creationId="{DA992281-5828-F2D1-B51B-FE7BE9ED951C}"/>
          </ac:spMkLst>
        </pc:spChg>
        <pc:spChg chg="add mod">
          <ac:chgData name="Marc Strik" userId="81314aa38a86b6a5" providerId="LiveId" clId="{046A89E5-3534-4D48-B448-56FC3AB259C0}" dt="2025-05-30T15:12:35.537" v="432" actId="1076"/>
          <ac:spMkLst>
            <pc:docMk/>
            <pc:sldMk cId="3744910312" sldId="2094"/>
            <ac:spMk id="12" creationId="{A79494C0-9556-C54D-7C86-8A825222DAB7}"/>
          </ac:spMkLst>
        </pc:spChg>
        <pc:grpChg chg="add mod">
          <ac:chgData name="Marc Strik" userId="81314aa38a86b6a5" providerId="LiveId" clId="{046A89E5-3534-4D48-B448-56FC3AB259C0}" dt="2025-05-30T15:15:13.981" v="469" actId="164"/>
          <ac:grpSpMkLst>
            <pc:docMk/>
            <pc:sldMk cId="3744910312" sldId="2094"/>
            <ac:grpSpMk id="19" creationId="{4B1E56DC-3A52-ED19-AA3E-04DEE85EA3D2}"/>
          </ac:grpSpMkLst>
        </pc:grpChg>
        <pc:picChg chg="add">
          <ac:chgData name="Marc Strik" userId="81314aa38a86b6a5" providerId="LiveId" clId="{046A89E5-3534-4D48-B448-56FC3AB259C0}" dt="2025-05-30T15:08:04.060" v="283"/>
          <ac:picMkLst>
            <pc:docMk/>
            <pc:sldMk cId="3744910312" sldId="2094"/>
            <ac:picMk id="4" creationId="{4DE9D444-9396-8301-C7D2-D7C221F57DFC}"/>
          </ac:picMkLst>
        </pc:picChg>
        <pc:picChg chg="add mod">
          <ac:chgData name="Marc Strik" userId="81314aa38a86b6a5" providerId="LiveId" clId="{046A89E5-3534-4D48-B448-56FC3AB259C0}" dt="2025-05-30T15:10:13.030" v="343"/>
          <ac:picMkLst>
            <pc:docMk/>
            <pc:sldMk cId="3744910312" sldId="2094"/>
            <ac:picMk id="6" creationId="{FEE76ED7-E238-D8D8-66B5-F77CCC07A8E1}"/>
          </ac:picMkLst>
        </pc:picChg>
        <pc:picChg chg="add mod">
          <ac:chgData name="Marc Strik" userId="81314aa38a86b6a5" providerId="LiveId" clId="{046A89E5-3534-4D48-B448-56FC3AB259C0}" dt="2025-05-30T15:11:37.250" v="411" actId="1076"/>
          <ac:picMkLst>
            <pc:docMk/>
            <pc:sldMk cId="3744910312" sldId="2094"/>
            <ac:picMk id="8" creationId="{417C07FA-ADF8-6347-F9BF-CC7B05027879}"/>
          </ac:picMkLst>
        </pc:picChg>
        <pc:picChg chg="add mod">
          <ac:chgData name="Marc Strik" userId="81314aa38a86b6a5" providerId="LiveId" clId="{046A89E5-3534-4D48-B448-56FC3AB259C0}" dt="2025-05-30T15:14:15.907" v="462" actId="1076"/>
          <ac:picMkLst>
            <pc:docMk/>
            <pc:sldMk cId="3744910312" sldId="2094"/>
            <ac:picMk id="14" creationId="{A8FEF879-3F45-496D-2CB4-A4BD987152A4}"/>
          </ac:picMkLst>
        </pc:picChg>
        <pc:picChg chg="add mod">
          <ac:chgData name="Marc Strik" userId="81314aa38a86b6a5" providerId="LiveId" clId="{046A89E5-3534-4D48-B448-56FC3AB259C0}" dt="2025-05-30T15:15:13.981" v="469" actId="164"/>
          <ac:picMkLst>
            <pc:docMk/>
            <pc:sldMk cId="3744910312" sldId="2094"/>
            <ac:picMk id="16" creationId="{F40BAD5C-5AC4-B270-A851-5CD2D24C0394}"/>
          </ac:picMkLst>
        </pc:picChg>
        <pc:picChg chg="add mod">
          <ac:chgData name="Marc Strik" userId="81314aa38a86b6a5" providerId="LiveId" clId="{046A89E5-3534-4D48-B448-56FC3AB259C0}" dt="2025-05-30T15:15:13.981" v="469" actId="164"/>
          <ac:picMkLst>
            <pc:docMk/>
            <pc:sldMk cId="3744910312" sldId="2094"/>
            <ac:picMk id="18" creationId="{341A61DB-B311-0F4F-3CEC-78AB378E5232}"/>
          </ac:picMkLst>
        </pc:picChg>
        <pc:picChg chg="add mod">
          <ac:chgData name="Marc Strik" userId="81314aa38a86b6a5" providerId="LiveId" clId="{046A89E5-3534-4D48-B448-56FC3AB259C0}" dt="2025-05-30T15:08:07.639" v="284"/>
          <ac:picMkLst>
            <pc:docMk/>
            <pc:sldMk cId="3744910312" sldId="2094"/>
            <ac:picMk id="7172" creationId="{F99DCFE4-CF2A-DA38-2391-A40571BB46D6}"/>
          </ac:picMkLst>
        </pc:picChg>
        <pc:picChg chg="add mod">
          <ac:chgData name="Marc Strik" userId="81314aa38a86b6a5" providerId="LiveId" clId="{046A89E5-3534-4D48-B448-56FC3AB259C0}" dt="2025-05-30T15:12:29.651" v="429" actId="1076"/>
          <ac:picMkLst>
            <pc:docMk/>
            <pc:sldMk cId="3744910312" sldId="2094"/>
            <ac:picMk id="7174" creationId="{F3461582-8764-7244-850E-0B9E864FD0F1}"/>
          </ac:picMkLst>
        </pc:picChg>
      </pc:sldChg>
      <pc:sldChg chg="del">
        <pc:chgData name="Marc Strik" userId="81314aa38a86b6a5" providerId="LiveId" clId="{046A89E5-3534-4D48-B448-56FC3AB259C0}" dt="2025-05-30T09:27:07.088" v="0" actId="47"/>
        <pc:sldMkLst>
          <pc:docMk/>
          <pc:sldMk cId="2843586564" sldId="2095"/>
        </pc:sldMkLst>
      </pc:sldChg>
      <pc:sldChg chg="addSp modSp new">
        <pc:chgData name="Marc Strik" userId="81314aa38a86b6a5" providerId="LiveId" clId="{046A89E5-3534-4D48-B448-56FC3AB259C0}" dt="2025-06-04T09:48:49.015" v="562" actId="14100"/>
        <pc:sldMkLst>
          <pc:docMk/>
          <pc:sldMk cId="3555566554" sldId="2095"/>
        </pc:sldMkLst>
        <pc:picChg chg="add mod">
          <ac:chgData name="Marc Strik" userId="81314aa38a86b6a5" providerId="LiveId" clId="{046A89E5-3534-4D48-B448-56FC3AB259C0}" dt="2025-06-04T09:48:49.015" v="562" actId="14100"/>
          <ac:picMkLst>
            <pc:docMk/>
            <pc:sldMk cId="3555566554" sldId="2095"/>
            <ac:picMk id="4" creationId="{5B3620EC-A1A7-E727-7D7D-DAD9BBAF39A0}"/>
          </ac:picMkLst>
        </pc:picChg>
      </pc:sldChg>
      <pc:sldChg chg="del">
        <pc:chgData name="Marc Strik" userId="81314aa38a86b6a5" providerId="LiveId" clId="{046A89E5-3534-4D48-B448-56FC3AB259C0}" dt="2025-05-30T09:27:07.088" v="0" actId="47"/>
        <pc:sldMkLst>
          <pc:docMk/>
          <pc:sldMk cId="1064361181" sldId="2096"/>
        </pc:sldMkLst>
      </pc:sldChg>
      <pc:sldChg chg="new del">
        <pc:chgData name="Marc Strik" userId="81314aa38a86b6a5" providerId="LiveId" clId="{046A89E5-3534-4D48-B448-56FC3AB259C0}" dt="2025-06-04T09:50:04.205" v="565" actId="47"/>
        <pc:sldMkLst>
          <pc:docMk/>
          <pc:sldMk cId="2638123302" sldId="2096"/>
        </pc:sldMkLst>
      </pc:sldChg>
      <pc:sldChg chg="addSp modSp new">
        <pc:chgData name="Marc Strik" userId="81314aa38a86b6a5" providerId="LiveId" clId="{046A89E5-3534-4D48-B448-56FC3AB259C0}" dt="2025-06-04T09:50:23.945" v="568"/>
        <pc:sldMkLst>
          <pc:docMk/>
          <pc:sldMk cId="3596506926" sldId="2096"/>
        </pc:sldMkLst>
        <pc:picChg chg="add mod">
          <ac:chgData name="Marc Strik" userId="81314aa38a86b6a5" providerId="LiveId" clId="{046A89E5-3534-4D48-B448-56FC3AB259C0}" dt="2025-06-04T09:50:23.945" v="568"/>
          <ac:picMkLst>
            <pc:docMk/>
            <pc:sldMk cId="3596506926" sldId="2096"/>
            <ac:picMk id="4" creationId="{5F6CD735-BE6C-937F-8D07-078296BC2991}"/>
          </ac:picMkLst>
        </pc:picChg>
      </pc:sldChg>
      <pc:sldChg chg="addSp delSp modSp new mod">
        <pc:chgData name="Marc Strik" userId="81314aa38a86b6a5" providerId="LiveId" clId="{046A89E5-3534-4D48-B448-56FC3AB259C0}" dt="2025-06-04T10:18:53.113" v="641" actId="1076"/>
        <pc:sldMkLst>
          <pc:docMk/>
          <pc:sldMk cId="637234847" sldId="2097"/>
        </pc:sldMkLst>
        <pc:spChg chg="mod">
          <ac:chgData name="Marc Strik" userId="81314aa38a86b6a5" providerId="LiveId" clId="{046A89E5-3534-4D48-B448-56FC3AB259C0}" dt="2025-06-04T10:18:04.328" v="622" actId="20577"/>
          <ac:spMkLst>
            <pc:docMk/>
            <pc:sldMk cId="637234847" sldId="2097"/>
            <ac:spMk id="2" creationId="{DE3CD9BE-F7CF-7A8A-42DC-F530A7AAA6ED}"/>
          </ac:spMkLst>
        </pc:spChg>
        <pc:spChg chg="add mod">
          <ac:chgData name="Marc Strik" userId="81314aa38a86b6a5" providerId="LiveId" clId="{046A89E5-3534-4D48-B448-56FC3AB259C0}" dt="2025-06-04T10:18:53.113" v="641" actId="1076"/>
          <ac:spMkLst>
            <pc:docMk/>
            <pc:sldMk cId="637234847" sldId="2097"/>
            <ac:spMk id="8" creationId="{1FAD156C-B9D7-F0F4-192D-6601BB3A7ED9}"/>
          </ac:spMkLst>
        </pc:spChg>
        <pc:picChg chg="add mod">
          <ac:chgData name="Marc Strik" userId="81314aa38a86b6a5" providerId="LiveId" clId="{046A89E5-3534-4D48-B448-56FC3AB259C0}" dt="2025-06-04T10:17:50.984" v="605" actId="1076"/>
          <ac:picMkLst>
            <pc:docMk/>
            <pc:sldMk cId="637234847" sldId="2097"/>
            <ac:picMk id="7" creationId="{E2123B16-D080-D10E-AE34-456B5E1FAE10}"/>
          </ac:picMkLst>
        </pc:picChg>
      </pc:sldChg>
      <pc:sldChg chg="del">
        <pc:chgData name="Marc Strik" userId="81314aa38a86b6a5" providerId="LiveId" clId="{046A89E5-3534-4D48-B448-56FC3AB259C0}" dt="2025-05-30T09:29:05.756" v="46" actId="47"/>
        <pc:sldMkLst>
          <pc:docMk/>
          <pc:sldMk cId="2552050242" sldId="2097"/>
        </pc:sldMkLst>
      </pc:sldChg>
      <pc:sldChg chg="addSp modSp new mod">
        <pc:chgData name="Marc Strik" userId="81314aa38a86b6a5" providerId="LiveId" clId="{046A89E5-3534-4D48-B448-56FC3AB259C0}" dt="2025-06-04T10:21:57.941" v="654"/>
        <pc:sldMkLst>
          <pc:docMk/>
          <pc:sldMk cId="562613523" sldId="2098"/>
        </pc:sldMkLst>
      </pc:sldChg>
      <pc:sldChg chg="addSp modSp new mod modShow">
        <pc:chgData name="Marc Strik" userId="81314aa38a86b6a5" providerId="LiveId" clId="{046A89E5-3534-4D48-B448-56FC3AB259C0}" dt="2025-06-13T13:35:33.427" v="1510" actId="729"/>
        <pc:sldMkLst>
          <pc:docMk/>
          <pc:sldMk cId="178180992" sldId="2099"/>
        </pc:sldMkLst>
        <pc:spChg chg="mod">
          <ac:chgData name="Marc Strik" userId="81314aa38a86b6a5" providerId="LiveId" clId="{046A89E5-3534-4D48-B448-56FC3AB259C0}" dt="2025-06-04T10:21:59.991" v="655"/>
          <ac:spMkLst>
            <pc:docMk/>
            <pc:sldMk cId="178180992" sldId="2099"/>
            <ac:spMk id="2" creationId="{3EB27020-FA1A-C784-8C79-A9F054F92187}"/>
          </ac:spMkLst>
        </pc:spChg>
        <pc:picChg chg="add mod">
          <ac:chgData name="Marc Strik" userId="81314aa38a86b6a5" providerId="LiveId" clId="{046A89E5-3534-4D48-B448-56FC3AB259C0}" dt="2025-06-04T10:21:48.134" v="653" actId="1076"/>
          <ac:picMkLst>
            <pc:docMk/>
            <pc:sldMk cId="178180992" sldId="2099"/>
            <ac:picMk id="5" creationId="{D3211461-952D-79F8-70CF-79B2D7F8AF58}"/>
          </ac:picMkLst>
        </pc:picChg>
      </pc:sldChg>
      <pc:sldChg chg="addSp delSp modSp new mod">
        <pc:chgData name="Marc Strik" userId="81314aa38a86b6a5" providerId="LiveId" clId="{046A89E5-3534-4D48-B448-56FC3AB259C0}" dt="2025-06-04T10:25:45.413" v="712" actId="20577"/>
        <pc:sldMkLst>
          <pc:docMk/>
          <pc:sldMk cId="2576947633" sldId="2100"/>
        </pc:sldMkLst>
        <pc:spChg chg="add mod">
          <ac:chgData name="Marc Strik" userId="81314aa38a86b6a5" providerId="LiveId" clId="{046A89E5-3534-4D48-B448-56FC3AB259C0}" dt="2025-06-04T10:25:31.017" v="705" actId="1076"/>
          <ac:spMkLst>
            <pc:docMk/>
            <pc:sldMk cId="2576947633" sldId="2100"/>
            <ac:spMk id="8" creationId="{35EAE8FA-C158-E3F5-CB60-09BD7B234A34}"/>
          </ac:spMkLst>
        </pc:spChg>
        <pc:spChg chg="add mod">
          <ac:chgData name="Marc Strik" userId="81314aa38a86b6a5" providerId="LiveId" clId="{046A89E5-3534-4D48-B448-56FC3AB259C0}" dt="2025-06-04T10:25:45.413" v="712" actId="20577"/>
          <ac:spMkLst>
            <pc:docMk/>
            <pc:sldMk cId="2576947633" sldId="2100"/>
            <ac:spMk id="11" creationId="{654A3D1F-CBCD-A7E3-22FF-26FBC24DF415}"/>
          </ac:spMkLst>
        </pc:spChg>
        <pc:picChg chg="add mod">
          <ac:chgData name="Marc Strik" userId="81314aa38a86b6a5" providerId="LiveId" clId="{046A89E5-3534-4D48-B448-56FC3AB259C0}" dt="2025-06-04T10:25:32.943" v="706" actId="1076"/>
          <ac:picMkLst>
            <pc:docMk/>
            <pc:sldMk cId="2576947633" sldId="2100"/>
            <ac:picMk id="5" creationId="{D6C3D7BE-3A7A-6C5D-8E0B-4E15C4A6D931}"/>
          </ac:picMkLst>
        </pc:picChg>
      </pc:sldChg>
      <pc:sldChg chg="addSp modSp new mod modShow">
        <pc:chgData name="Marc Strik" userId="81314aa38a86b6a5" providerId="LiveId" clId="{046A89E5-3534-4D48-B448-56FC3AB259C0}" dt="2025-06-13T13:35:37.186" v="1511" actId="729"/>
        <pc:sldMkLst>
          <pc:docMk/>
          <pc:sldMk cId="4159910141" sldId="2101"/>
        </pc:sldMkLst>
        <pc:spChg chg="mod">
          <ac:chgData name="Marc Strik" userId="81314aa38a86b6a5" providerId="LiveId" clId="{046A89E5-3534-4D48-B448-56FC3AB259C0}" dt="2025-06-04T14:33:51.974" v="732" actId="20577"/>
          <ac:spMkLst>
            <pc:docMk/>
            <pc:sldMk cId="4159910141" sldId="2101"/>
            <ac:spMk id="2" creationId="{92A3628F-31B6-2023-7C0E-2F3483673147}"/>
          </ac:spMkLst>
        </pc:spChg>
        <pc:spChg chg="add mod">
          <ac:chgData name="Marc Strik" userId="81314aa38a86b6a5" providerId="LiveId" clId="{046A89E5-3534-4D48-B448-56FC3AB259C0}" dt="2025-06-04T14:34:49.442" v="741" actId="14100"/>
          <ac:spMkLst>
            <pc:docMk/>
            <pc:sldMk cId="4159910141" sldId="2101"/>
            <ac:spMk id="6" creationId="{887F029F-BDD6-357D-F9C8-E19F8F8CCB53}"/>
          </ac:spMkLst>
        </pc:spChg>
        <pc:spChg chg="add">
          <ac:chgData name="Marc Strik" userId="81314aa38a86b6a5" providerId="LiveId" clId="{046A89E5-3534-4D48-B448-56FC3AB259C0}" dt="2025-06-04T14:34:34.879" v="736"/>
          <ac:spMkLst>
            <pc:docMk/>
            <pc:sldMk cId="4159910141" sldId="2101"/>
            <ac:spMk id="7" creationId="{29564C29-28B7-2250-4ED6-1667DA3F574F}"/>
          </ac:spMkLst>
        </pc:spChg>
        <pc:picChg chg="add mod modCrop">
          <ac:chgData name="Marc Strik" userId="81314aa38a86b6a5" providerId="LiveId" clId="{046A89E5-3534-4D48-B448-56FC3AB259C0}" dt="2025-06-04T14:33:59.167" v="733" actId="1076"/>
          <ac:picMkLst>
            <pc:docMk/>
            <pc:sldMk cId="4159910141" sldId="2101"/>
            <ac:picMk id="5" creationId="{A7929FE2-0ABE-CE3C-F1FA-778E8311A20B}"/>
          </ac:picMkLst>
        </pc:picChg>
      </pc:sldChg>
      <pc:sldChg chg="addSp delSp modSp new mod modShow modNotesTx">
        <pc:chgData name="Marc Strik" userId="81314aa38a86b6a5" providerId="LiveId" clId="{046A89E5-3534-4D48-B448-56FC3AB259C0}" dt="2025-06-13T13:36:24" v="1516" actId="729"/>
        <pc:sldMkLst>
          <pc:docMk/>
          <pc:sldMk cId="831830324" sldId="2102"/>
        </pc:sldMkLst>
        <pc:spChg chg="add mod">
          <ac:chgData name="Marc Strik" userId="81314aa38a86b6a5" providerId="LiveId" clId="{046A89E5-3534-4D48-B448-56FC3AB259C0}" dt="2025-06-04T15:08:58.431" v="780" actId="1076"/>
          <ac:spMkLst>
            <pc:docMk/>
            <pc:sldMk cId="831830324" sldId="2102"/>
            <ac:spMk id="5" creationId="{5A3C5D5D-BA69-ABFD-8FD0-0BB6C484087E}"/>
          </ac:spMkLst>
        </pc:spChg>
        <pc:spChg chg="add mod">
          <ac:chgData name="Marc Strik" userId="81314aa38a86b6a5" providerId="LiveId" clId="{046A89E5-3534-4D48-B448-56FC3AB259C0}" dt="2025-06-04T15:08:54.722" v="779"/>
          <ac:spMkLst>
            <pc:docMk/>
            <pc:sldMk cId="831830324" sldId="2102"/>
            <ac:spMk id="8" creationId="{271C3EA8-82EC-E741-B8C2-C929E4A327F8}"/>
          </ac:spMkLst>
        </pc:spChg>
        <pc:spChg chg="add mod">
          <ac:chgData name="Marc Strik" userId="81314aa38a86b6a5" providerId="LiveId" clId="{046A89E5-3534-4D48-B448-56FC3AB259C0}" dt="2025-06-04T15:08:54.722" v="779"/>
          <ac:spMkLst>
            <pc:docMk/>
            <pc:sldMk cId="831830324" sldId="2102"/>
            <ac:spMk id="9" creationId="{076065FA-46DC-FBD1-FC6D-1A025F3FB7AE}"/>
          </ac:spMkLst>
        </pc:spChg>
        <pc:spChg chg="add mod">
          <ac:chgData name="Marc Strik" userId="81314aa38a86b6a5" providerId="LiveId" clId="{046A89E5-3534-4D48-B448-56FC3AB259C0}" dt="2025-06-04T15:08:54.722" v="779"/>
          <ac:spMkLst>
            <pc:docMk/>
            <pc:sldMk cId="831830324" sldId="2102"/>
            <ac:spMk id="10" creationId="{C3D360AF-409B-62BD-5DA6-38FA60E802DB}"/>
          </ac:spMkLst>
        </pc:spChg>
        <pc:spChg chg="add mod">
          <ac:chgData name="Marc Strik" userId="81314aa38a86b6a5" providerId="LiveId" clId="{046A89E5-3534-4D48-B448-56FC3AB259C0}" dt="2025-06-04T15:11:46.284" v="801" actId="20577"/>
          <ac:spMkLst>
            <pc:docMk/>
            <pc:sldMk cId="831830324" sldId="2102"/>
            <ac:spMk id="11" creationId="{DA280EB7-1090-078A-F3A2-0567CB345CD6}"/>
          </ac:spMkLst>
        </pc:spChg>
        <pc:spChg chg="add mod">
          <ac:chgData name="Marc Strik" userId="81314aa38a86b6a5" providerId="LiveId" clId="{046A89E5-3534-4D48-B448-56FC3AB259C0}" dt="2025-06-04T15:18:21.314" v="866" actId="1076"/>
          <ac:spMkLst>
            <pc:docMk/>
            <pc:sldMk cId="831830324" sldId="2102"/>
            <ac:spMk id="13" creationId="{56ED2BC2-132C-46CB-438A-444EDEA1FB62}"/>
          </ac:spMkLst>
        </pc:spChg>
        <pc:graphicFrameChg chg="add mod modGraphic">
          <ac:chgData name="Marc Strik" userId="81314aa38a86b6a5" providerId="LiveId" clId="{046A89E5-3534-4D48-B448-56FC3AB259C0}" dt="2025-06-04T15:15:41.628" v="814"/>
          <ac:graphicFrameMkLst>
            <pc:docMk/>
            <pc:sldMk cId="831830324" sldId="2102"/>
            <ac:graphicFrameMk id="6" creationId="{7A9B4EB1-BB74-B420-B550-CA2F606B71D2}"/>
          </ac:graphicFrameMkLst>
        </pc:graphicFrameChg>
        <pc:picChg chg="add mod">
          <ac:chgData name="Marc Strik" userId="81314aa38a86b6a5" providerId="LiveId" clId="{046A89E5-3534-4D48-B448-56FC3AB259C0}" dt="2025-06-04T15:09:06.279" v="782" actId="1076"/>
          <ac:picMkLst>
            <pc:docMk/>
            <pc:sldMk cId="831830324" sldId="2102"/>
            <ac:picMk id="6146" creationId="{ADF4E2C2-CE56-5A43-41A8-BA07F4DE1293}"/>
          </ac:picMkLst>
        </pc:picChg>
        <pc:picChg chg="add mod">
          <ac:chgData name="Marc Strik" userId="81314aa38a86b6a5" providerId="LiveId" clId="{046A89E5-3534-4D48-B448-56FC3AB259C0}" dt="2025-06-04T15:09:02.993" v="781" actId="1076"/>
          <ac:picMkLst>
            <pc:docMk/>
            <pc:sldMk cId="831830324" sldId="2102"/>
            <ac:picMk id="6148" creationId="{8C5FA6FE-5ED8-A455-B6C1-C9E80A830346}"/>
          </ac:picMkLst>
        </pc:picChg>
        <pc:picChg chg="add mod">
          <ac:chgData name="Marc Strik" userId="81314aa38a86b6a5" providerId="LiveId" clId="{046A89E5-3534-4D48-B448-56FC3AB259C0}" dt="2025-06-04T15:08:58.431" v="780" actId="1076"/>
          <ac:picMkLst>
            <pc:docMk/>
            <pc:sldMk cId="831830324" sldId="2102"/>
            <ac:picMk id="6150" creationId="{0C0B65E0-0724-E52E-EA4B-1E6790546031}"/>
          </ac:picMkLst>
        </pc:picChg>
        <pc:picChg chg="add mod">
          <ac:chgData name="Marc Strik" userId="81314aa38a86b6a5" providerId="LiveId" clId="{046A89E5-3534-4D48-B448-56FC3AB259C0}" dt="2025-06-04T15:09:57.329" v="787" actId="1076"/>
          <ac:picMkLst>
            <pc:docMk/>
            <pc:sldMk cId="831830324" sldId="2102"/>
            <ac:picMk id="6153" creationId="{D0967042-4D4F-E6F5-9EEC-ECC72285868E}"/>
          </ac:picMkLst>
        </pc:picChg>
      </pc:sldChg>
      <pc:sldChg chg="addSp modSp add mod ord">
        <pc:chgData name="Marc Strik" userId="81314aa38a86b6a5" providerId="LiveId" clId="{046A89E5-3534-4D48-B448-56FC3AB259C0}" dt="2025-06-13T13:36:37.826" v="1529" actId="20577"/>
        <pc:sldMkLst>
          <pc:docMk/>
          <pc:sldMk cId="4058379270" sldId="2103"/>
        </pc:sldMkLst>
        <pc:spChg chg="add mod">
          <ac:chgData name="Marc Strik" userId="81314aa38a86b6a5" providerId="LiveId" clId="{046A89E5-3534-4D48-B448-56FC3AB259C0}" dt="2025-06-06T13:51:45.386" v="1151" actId="1076"/>
          <ac:spMkLst>
            <pc:docMk/>
            <pc:sldMk cId="4058379270" sldId="2103"/>
            <ac:spMk id="5" creationId="{F28D08E1-E653-022B-E398-DFFCB5546857}"/>
          </ac:spMkLst>
        </pc:spChg>
        <pc:spChg chg="mod">
          <ac:chgData name="Marc Strik" userId="81314aa38a86b6a5" providerId="LiveId" clId="{046A89E5-3534-4D48-B448-56FC3AB259C0}" dt="2025-06-13T13:36:37.826" v="1529" actId="20577"/>
          <ac:spMkLst>
            <pc:docMk/>
            <pc:sldMk cId="4058379270" sldId="2103"/>
            <ac:spMk id="6" creationId="{00000000-0000-0000-0000-000000000000}"/>
          </ac:spMkLst>
        </pc:spChg>
        <pc:spChg chg="add mod">
          <ac:chgData name="Marc Strik" userId="81314aa38a86b6a5" providerId="LiveId" clId="{046A89E5-3534-4D48-B448-56FC3AB259C0}" dt="2025-06-06T13:52:49.386" v="1206" actId="1076"/>
          <ac:spMkLst>
            <pc:docMk/>
            <pc:sldMk cId="4058379270" sldId="2103"/>
            <ac:spMk id="7" creationId="{FD1F29A6-86E6-25BD-8455-EE70B5CEEAE5}"/>
          </ac:spMkLst>
        </pc:spChg>
      </pc:sldChg>
      <pc:sldChg chg="addSp modSp add mod">
        <pc:chgData name="Marc Strik" userId="81314aa38a86b6a5" providerId="LiveId" clId="{046A89E5-3534-4D48-B448-56FC3AB259C0}" dt="2025-06-13T13:37:18.083" v="1552" actId="1076"/>
        <pc:sldMkLst>
          <pc:docMk/>
          <pc:sldMk cId="2096447024" sldId="2104"/>
        </pc:sldMkLst>
        <pc:spChg chg="add mod">
          <ac:chgData name="Marc Strik" userId="81314aa38a86b6a5" providerId="LiveId" clId="{046A89E5-3534-4D48-B448-56FC3AB259C0}" dt="2025-06-13T13:37:18.083" v="1552" actId="1076"/>
          <ac:spMkLst>
            <pc:docMk/>
            <pc:sldMk cId="2096447024" sldId="2104"/>
            <ac:spMk id="3" creationId="{8EA6F82B-DFB4-509F-C722-AEFC24E0E669}"/>
          </ac:spMkLst>
        </pc:spChg>
      </pc:sldChg>
      <pc:sldChg chg="addSp delSp modSp new mod modAnim">
        <pc:chgData name="Marc Strik" userId="81314aa38a86b6a5" providerId="LiveId" clId="{046A89E5-3534-4D48-B448-56FC3AB259C0}" dt="2025-06-04T16:04:30.559" v="1032"/>
        <pc:sldMkLst>
          <pc:docMk/>
          <pc:sldMk cId="986664846" sldId="2105"/>
        </pc:sldMkLst>
        <pc:spChg chg="mod">
          <ac:chgData name="Marc Strik" userId="81314aa38a86b6a5" providerId="LiveId" clId="{046A89E5-3534-4D48-B448-56FC3AB259C0}" dt="2025-06-04T16:04:30.559" v="1032"/>
          <ac:spMkLst>
            <pc:docMk/>
            <pc:sldMk cId="986664846" sldId="2105"/>
            <ac:spMk id="2" creationId="{E6D77C0C-3A9A-0B1E-3667-C8F3A54F2EEF}"/>
          </ac:spMkLst>
        </pc:spChg>
        <pc:picChg chg="add mod">
          <ac:chgData name="Marc Strik" userId="81314aa38a86b6a5" providerId="LiveId" clId="{046A89E5-3534-4D48-B448-56FC3AB259C0}" dt="2025-06-04T16:04:18.705" v="1031" actId="14100"/>
          <ac:picMkLst>
            <pc:docMk/>
            <pc:sldMk cId="986664846" sldId="2105"/>
            <ac:picMk id="8" creationId="{E8696400-4ACF-D9CA-81F0-D4F078F7EAA6}"/>
          </ac:picMkLst>
        </pc:picChg>
      </pc:sldChg>
      <pc:sldChg chg="modSp new mod">
        <pc:chgData name="Marc Strik" userId="81314aa38a86b6a5" providerId="LiveId" clId="{046A89E5-3534-4D48-B448-56FC3AB259C0}" dt="2025-06-13T09:40:13.475" v="1509" actId="20577"/>
        <pc:sldMkLst>
          <pc:docMk/>
          <pc:sldMk cId="3457964350" sldId="2106"/>
        </pc:sldMkLst>
        <pc:spChg chg="mod">
          <ac:chgData name="Marc Strik" userId="81314aa38a86b6a5" providerId="LiveId" clId="{046A89E5-3534-4D48-B448-56FC3AB259C0}" dt="2025-06-13T09:40:13.475" v="1509" actId="20577"/>
          <ac:spMkLst>
            <pc:docMk/>
            <pc:sldMk cId="3457964350" sldId="2106"/>
            <ac:spMk id="3" creationId="{ABBC9292-C212-A5CC-082B-C71864C812E3}"/>
          </ac:spMkLst>
        </pc:spChg>
      </pc:sldChg>
      <pc:sldChg chg="addSp modSp new mod modNotesTx">
        <pc:chgData name="Marc Strik" userId="81314aa38a86b6a5" providerId="LiveId" clId="{046A89E5-3534-4D48-B448-56FC3AB259C0}" dt="2025-06-06T14:30:02.983" v="1417" actId="5793"/>
        <pc:sldMkLst>
          <pc:docMk/>
          <pc:sldMk cId="2556269123" sldId="2107"/>
        </pc:sldMkLst>
        <pc:spChg chg="mod">
          <ac:chgData name="Marc Strik" userId="81314aa38a86b6a5" providerId="LiveId" clId="{046A89E5-3534-4D48-B448-56FC3AB259C0}" dt="2025-06-06T14:30:02.983" v="1417" actId="5793"/>
          <ac:spMkLst>
            <pc:docMk/>
            <pc:sldMk cId="2556269123" sldId="2107"/>
            <ac:spMk id="2" creationId="{E8775B92-4D4F-2E9B-A52B-9215B829FBEF}"/>
          </ac:spMkLst>
        </pc:spChg>
        <pc:spChg chg="add mod">
          <ac:chgData name="Marc Strik" userId="81314aa38a86b6a5" providerId="LiveId" clId="{046A89E5-3534-4D48-B448-56FC3AB259C0}" dt="2025-06-06T14:28:01.515" v="1347" actId="1076"/>
          <ac:spMkLst>
            <pc:docMk/>
            <pc:sldMk cId="2556269123" sldId="2107"/>
            <ac:spMk id="4" creationId="{DC8E5479-7E77-B7B5-D243-CA3CDD1C1577}"/>
          </ac:spMkLst>
        </pc:spChg>
        <pc:spChg chg="add mod">
          <ac:chgData name="Marc Strik" userId="81314aa38a86b6a5" providerId="LiveId" clId="{046A89E5-3534-4D48-B448-56FC3AB259C0}" dt="2025-06-06T14:26:55.642" v="1323" actId="1035"/>
          <ac:spMkLst>
            <pc:docMk/>
            <pc:sldMk cId="2556269123" sldId="2107"/>
            <ac:spMk id="5" creationId="{7D258CA9-8471-88B9-3724-49B4E4FCDF54}"/>
          </ac:spMkLst>
        </pc:spChg>
        <pc:spChg chg="add mod">
          <ac:chgData name="Marc Strik" userId="81314aa38a86b6a5" providerId="LiveId" clId="{046A89E5-3534-4D48-B448-56FC3AB259C0}" dt="2025-06-06T14:26:55.642" v="1323" actId="1035"/>
          <ac:spMkLst>
            <pc:docMk/>
            <pc:sldMk cId="2556269123" sldId="2107"/>
            <ac:spMk id="6" creationId="{9FCBDC58-E55D-1182-DB89-C14D8C28B88A}"/>
          </ac:spMkLst>
        </pc:spChg>
        <pc:picChg chg="add mod">
          <ac:chgData name="Marc Strik" userId="81314aa38a86b6a5" providerId="LiveId" clId="{046A89E5-3534-4D48-B448-56FC3AB259C0}" dt="2025-06-06T14:26:55.642" v="1323" actId="1035"/>
          <ac:picMkLst>
            <pc:docMk/>
            <pc:sldMk cId="2556269123" sldId="2107"/>
            <ac:picMk id="7170" creationId="{019376BA-DE51-D04D-9989-CCA1B4121FDB}"/>
          </ac:picMkLst>
        </pc:picChg>
      </pc:sldChg>
      <pc:sldChg chg="addSp modSp new mod">
        <pc:chgData name="Marc Strik" userId="81314aa38a86b6a5" providerId="LiveId" clId="{046A89E5-3534-4D48-B448-56FC3AB259C0}" dt="2025-06-06T15:04:29.481" v="1445" actId="20577"/>
        <pc:sldMkLst>
          <pc:docMk/>
          <pc:sldMk cId="2436428502" sldId="2108"/>
        </pc:sldMkLst>
        <pc:spChg chg="add mod">
          <ac:chgData name="Marc Strik" userId="81314aa38a86b6a5" providerId="LiveId" clId="{046A89E5-3534-4D48-B448-56FC3AB259C0}" dt="2025-06-06T15:04:29.481" v="1445" actId="20577"/>
          <ac:spMkLst>
            <pc:docMk/>
            <pc:sldMk cId="2436428502" sldId="2108"/>
            <ac:spMk id="6" creationId="{041F0566-D326-D778-685A-13BF5FBC529C}"/>
          </ac:spMkLst>
        </pc:spChg>
        <pc:picChg chg="add mod">
          <ac:chgData name="Marc Strik" userId="81314aa38a86b6a5" providerId="LiveId" clId="{046A89E5-3534-4D48-B448-56FC3AB259C0}" dt="2025-06-06T15:03:43.196" v="1421" actId="1076"/>
          <ac:picMkLst>
            <pc:docMk/>
            <pc:sldMk cId="2436428502" sldId="2108"/>
            <ac:picMk id="5" creationId="{92D6921A-826F-6EFC-A12B-9AD5D83E91AE}"/>
          </ac:picMkLst>
        </pc:picChg>
      </pc:sldChg>
      <pc:sldChg chg="addSp modSp new mod ord">
        <pc:chgData name="Marc Strik" userId="81314aa38a86b6a5" providerId="LiveId" clId="{046A89E5-3534-4D48-B448-56FC3AB259C0}" dt="2025-06-13T09:26:15.621" v="1492" actId="14100"/>
        <pc:sldMkLst>
          <pc:docMk/>
          <pc:sldMk cId="2550845492" sldId="2109"/>
        </pc:sldMkLst>
        <pc:spChg chg="mod">
          <ac:chgData name="Marc Strik" userId="81314aa38a86b6a5" providerId="LiveId" clId="{046A89E5-3534-4D48-B448-56FC3AB259C0}" dt="2025-06-13T09:25:40.792" v="1489" actId="20577"/>
          <ac:spMkLst>
            <pc:docMk/>
            <pc:sldMk cId="2550845492" sldId="2109"/>
            <ac:spMk id="3" creationId="{C93D4669-E542-56B1-1DAA-0D59B13B7B29}"/>
          </ac:spMkLst>
        </pc:spChg>
        <pc:picChg chg="mod">
          <ac:chgData name="Marc Strik" userId="81314aa38a86b6a5" providerId="LiveId" clId="{046A89E5-3534-4D48-B448-56FC3AB259C0}" dt="2025-06-13T09:26:15.621" v="1492" actId="14100"/>
          <ac:picMkLst>
            <pc:docMk/>
            <pc:sldMk cId="2550845492" sldId="2109"/>
            <ac:picMk id="4" creationId="{00000000-0000-0000-0000-000000000000}"/>
          </ac:picMkLst>
        </pc:picChg>
      </pc:sldChg>
      <pc:sldChg chg="del">
        <pc:chgData name="Marc Strik" userId="81314aa38a86b6a5" providerId="LiveId" clId="{046A89E5-3534-4D48-B448-56FC3AB259C0}" dt="2025-06-13T09:22:40.478" v="1460" actId="47"/>
        <pc:sldMkLst>
          <pc:docMk/>
          <pc:sldMk cId="3428397557" sldId="2111"/>
        </pc:sldMkLst>
      </pc:sldChg>
      <pc:sldChg chg="addSp delSp modSp add mod">
        <pc:chgData name="Marc Strik" userId="81314aa38a86b6a5" providerId="LiveId" clId="{046A89E5-3534-4D48-B448-56FC3AB259C0}" dt="2025-06-13T09:22:56.655" v="1464" actId="14100"/>
        <pc:sldMkLst>
          <pc:docMk/>
          <pc:sldMk cId="3422014344" sldId="2113"/>
        </pc:sldMkLst>
        <pc:spChg chg="del">
          <ac:chgData name="Marc Strik" userId="81314aa38a86b6a5" providerId="LiveId" clId="{046A89E5-3534-4D48-B448-56FC3AB259C0}" dt="2025-06-13T09:22:46.694" v="1461" actId="478"/>
          <ac:spMkLst>
            <pc:docMk/>
            <pc:sldMk cId="3422014344" sldId="2113"/>
            <ac:spMk id="3" creationId="{7A967F74-4BA7-2CC4-6CA4-4754520FEC15}"/>
          </ac:spMkLst>
        </pc:spChg>
        <pc:spChg chg="add del mod">
          <ac:chgData name="Marc Strik" userId="81314aa38a86b6a5" providerId="LiveId" clId="{046A89E5-3534-4D48-B448-56FC3AB259C0}" dt="2025-06-13T09:22:49.390" v="1462" actId="478"/>
          <ac:spMkLst>
            <pc:docMk/>
            <pc:sldMk cId="3422014344" sldId="2113"/>
            <ac:spMk id="6" creationId="{E2D980AC-926D-FF06-FDE6-D5AB894A8780}"/>
          </ac:spMkLst>
        </pc:spChg>
        <pc:picChg chg="mod">
          <ac:chgData name="Marc Strik" userId="81314aa38a86b6a5" providerId="LiveId" clId="{046A89E5-3534-4D48-B448-56FC3AB259C0}" dt="2025-06-13T09:22:56.655" v="1464" actId="14100"/>
          <ac:picMkLst>
            <pc:docMk/>
            <pc:sldMk cId="3422014344" sldId="2113"/>
            <ac:picMk id="4" creationId="{4EBE76E3-45C2-2072-B4A2-0440EA5F276B}"/>
          </ac:picMkLst>
        </pc:picChg>
      </pc:sldChg>
      <pc:sldChg chg="add">
        <pc:chgData name="Marc Strik" userId="81314aa38a86b6a5" providerId="LiveId" clId="{046A89E5-3534-4D48-B448-56FC3AB259C0}" dt="2025-06-13T09:26:49.514" v="1493"/>
        <pc:sldMkLst>
          <pc:docMk/>
          <pc:sldMk cId="446413323" sldId="2114"/>
        </pc:sldMkLst>
      </pc:sldChg>
      <pc:sldChg chg="addSp modSp new mod">
        <pc:chgData name="Marc Strik" userId="81314aa38a86b6a5" providerId="LiveId" clId="{046A89E5-3534-4D48-B448-56FC3AB259C0}" dt="2025-06-13T09:35:25.608" v="1497" actId="14100"/>
        <pc:sldMkLst>
          <pc:docMk/>
          <pc:sldMk cId="3398792774" sldId="2115"/>
        </pc:sldMkLst>
        <pc:picChg chg="add mod">
          <ac:chgData name="Marc Strik" userId="81314aa38a86b6a5" providerId="LiveId" clId="{046A89E5-3534-4D48-B448-56FC3AB259C0}" dt="2025-06-13T09:35:25.608" v="1497" actId="14100"/>
          <ac:picMkLst>
            <pc:docMk/>
            <pc:sldMk cId="3398792774" sldId="2115"/>
            <ac:picMk id="5" creationId="{2E4C7CE2-2F2D-2BC2-A41E-48CBB87A992A}"/>
          </ac:picMkLst>
        </pc:picChg>
      </pc:sldChg>
      <pc:sldMasterChg chg="delSldLayout modSldLayout">
        <pc:chgData name="Marc Strik" userId="81314aa38a86b6a5" providerId="LiveId" clId="{046A89E5-3534-4D48-B448-56FC3AB259C0}" dt="2025-06-13T09:09:36.997" v="1452" actId="47"/>
        <pc:sldMasterMkLst>
          <pc:docMk/>
          <pc:sldMasterMk cId="2033361245" sldId="2147483648"/>
        </pc:sldMasterMkLst>
        <pc:sldLayoutChg chg="addSp delSp modSp mod">
          <pc:chgData name="Marc Strik" userId="81314aa38a86b6a5" providerId="LiveId" clId="{046A89E5-3534-4D48-B448-56FC3AB259C0}" dt="2025-05-30T09:31:00.482" v="55" actId="14100"/>
          <pc:sldLayoutMkLst>
            <pc:docMk/>
            <pc:sldMasterMk cId="2033361245" sldId="2147483648"/>
            <pc:sldLayoutMk cId="1181511592" sldId="2147483660"/>
          </pc:sldLayoutMkLst>
          <pc:picChg chg="add mod">
            <ac:chgData name="Marc Strik" userId="81314aa38a86b6a5" providerId="LiveId" clId="{046A89E5-3534-4D48-B448-56FC3AB259C0}" dt="2025-05-30T09:31:00.482" v="55" actId="14100"/>
            <ac:picMkLst>
              <pc:docMk/>
              <pc:sldMasterMk cId="2033361245" sldId="2147483648"/>
              <pc:sldLayoutMk cId="1181511592" sldId="2147483660"/>
              <ac:picMk id="2050" creationId="{FFC99FEC-5129-A1ED-8311-930BE23BF7B1}"/>
            </ac:picMkLst>
          </pc:picChg>
        </pc:sldLayoutChg>
        <pc:sldLayoutChg chg="delSp mod">
          <pc:chgData name="Marc Strik" userId="81314aa38a86b6a5" providerId="LiveId" clId="{046A89E5-3534-4D48-B448-56FC3AB259C0}" dt="2025-05-30T09:31:08.447" v="57" actId="478"/>
          <pc:sldLayoutMkLst>
            <pc:docMk/>
            <pc:sldMasterMk cId="2033361245" sldId="2147483648"/>
            <pc:sldLayoutMk cId="2646753079" sldId="2147483661"/>
          </pc:sldLayoutMkLst>
        </pc:sldLayoutChg>
        <pc:sldLayoutChg chg="delSp del mod">
          <pc:chgData name="Marc Strik" userId="81314aa38a86b6a5" providerId="LiveId" clId="{046A89E5-3534-4D48-B448-56FC3AB259C0}" dt="2025-06-13T09:09:36.997" v="1452" actId="47"/>
          <pc:sldLayoutMkLst>
            <pc:docMk/>
            <pc:sldMasterMk cId="2033361245" sldId="2147483648"/>
            <pc:sldLayoutMk cId="3766051932" sldId="2147483662"/>
          </pc:sldLayoutMkLst>
        </pc:sldLayoutChg>
        <pc:sldLayoutChg chg="del">
          <pc:chgData name="Marc Strik" userId="81314aa38a86b6a5" providerId="LiveId" clId="{046A89E5-3534-4D48-B448-56FC3AB259C0}" dt="2025-05-30T09:27:07.088" v="0" actId="47"/>
          <pc:sldLayoutMkLst>
            <pc:docMk/>
            <pc:sldMasterMk cId="2033361245" sldId="2147483648"/>
            <pc:sldLayoutMk cId="834878436" sldId="2147483666"/>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79BC59-A10A-4D24-BF20-812319E18119}" type="doc">
      <dgm:prSet loTypeId="urn:microsoft.com/office/officeart/2005/8/layout/cycle8" loCatId="cycle" qsTypeId="urn:microsoft.com/office/officeart/2005/8/quickstyle/simple5" qsCatId="simple" csTypeId="urn:microsoft.com/office/officeart/2005/8/colors/colorful1" csCatId="colorful" phldr="1"/>
      <dgm:spPr/>
      <dgm:t>
        <a:bodyPr/>
        <a:lstStyle/>
        <a:p>
          <a:endParaRPr lang="fr-FR"/>
        </a:p>
      </dgm:t>
    </dgm:pt>
    <dgm:pt modelId="{5BE07668-52BF-4919-BA80-6CD345CF193B}">
      <dgm:prSet phldrT="[Texte]"/>
      <dgm:spPr/>
      <dgm:t>
        <a:bodyPr/>
        <a:lstStyle/>
        <a:p>
          <a:r>
            <a:rPr lang="fr-FR" b="1" dirty="0"/>
            <a:t>clinical </a:t>
          </a:r>
          <a:r>
            <a:rPr lang="fr-FR" b="1" dirty="0" err="1"/>
            <a:t>need</a:t>
          </a:r>
          <a:endParaRPr lang="fr-FR" b="1" dirty="0"/>
        </a:p>
      </dgm:t>
    </dgm:pt>
    <dgm:pt modelId="{993BFF3D-A116-4453-8778-7CDC2489D73B}" type="parTrans" cxnId="{6D4BD628-A9CE-4E6B-9C87-628B661D1A7E}">
      <dgm:prSet/>
      <dgm:spPr/>
      <dgm:t>
        <a:bodyPr/>
        <a:lstStyle/>
        <a:p>
          <a:endParaRPr lang="fr-FR"/>
        </a:p>
      </dgm:t>
    </dgm:pt>
    <dgm:pt modelId="{3F1F37C8-035A-4193-89C4-552C7DB765B6}" type="sibTrans" cxnId="{6D4BD628-A9CE-4E6B-9C87-628B661D1A7E}">
      <dgm:prSet/>
      <dgm:spPr/>
      <dgm:t>
        <a:bodyPr/>
        <a:lstStyle/>
        <a:p>
          <a:endParaRPr lang="fr-FR"/>
        </a:p>
      </dgm:t>
    </dgm:pt>
    <dgm:pt modelId="{32008A9F-C658-49F5-BEB0-7D8C119C914E}">
      <dgm:prSet phldrT="[Texte]"/>
      <dgm:spPr/>
      <dgm:t>
        <a:bodyPr/>
        <a:lstStyle/>
        <a:p>
          <a:r>
            <a:rPr lang="fr-FR" b="1" dirty="0"/>
            <a:t>feasibility</a:t>
          </a:r>
        </a:p>
      </dgm:t>
    </dgm:pt>
    <dgm:pt modelId="{31C71C84-F2C6-4EC8-ABB5-8FACAD62F2E8}" type="parTrans" cxnId="{BBAECC8E-D964-4343-9170-95317D68042F}">
      <dgm:prSet/>
      <dgm:spPr/>
      <dgm:t>
        <a:bodyPr/>
        <a:lstStyle/>
        <a:p>
          <a:endParaRPr lang="fr-FR"/>
        </a:p>
      </dgm:t>
    </dgm:pt>
    <dgm:pt modelId="{032ED538-926D-4116-9AA6-A0FC04ECAE5D}" type="sibTrans" cxnId="{BBAECC8E-D964-4343-9170-95317D68042F}">
      <dgm:prSet/>
      <dgm:spPr/>
      <dgm:t>
        <a:bodyPr/>
        <a:lstStyle/>
        <a:p>
          <a:endParaRPr lang="fr-FR"/>
        </a:p>
      </dgm:t>
    </dgm:pt>
    <dgm:pt modelId="{AC17404B-7AD3-4A8E-AE8E-8867E8150073}">
      <dgm:prSet phldrT="[Texte]"/>
      <dgm:spPr/>
      <dgm:t>
        <a:bodyPr/>
        <a:lstStyle/>
        <a:p>
          <a:r>
            <a:rPr lang="fr-FR" b="1" dirty="0"/>
            <a:t>export EGMs</a:t>
          </a:r>
        </a:p>
      </dgm:t>
    </dgm:pt>
    <dgm:pt modelId="{2005D451-BC76-4077-8AF8-FA79D35A226E}" type="parTrans" cxnId="{FCF1F885-E7EC-4235-AFF4-ABE45BFAF925}">
      <dgm:prSet/>
      <dgm:spPr/>
      <dgm:t>
        <a:bodyPr/>
        <a:lstStyle/>
        <a:p>
          <a:endParaRPr lang="fr-FR"/>
        </a:p>
      </dgm:t>
    </dgm:pt>
    <dgm:pt modelId="{6C5C2188-2767-405E-9FC4-91F5C54ED91C}" type="sibTrans" cxnId="{FCF1F885-E7EC-4235-AFF4-ABE45BFAF925}">
      <dgm:prSet/>
      <dgm:spPr/>
      <dgm:t>
        <a:bodyPr/>
        <a:lstStyle/>
        <a:p>
          <a:endParaRPr lang="fr-FR"/>
        </a:p>
      </dgm:t>
    </dgm:pt>
    <dgm:pt modelId="{72DF8F12-D477-46A1-915E-259810B5575A}">
      <dgm:prSet phldrT="[Texte]"/>
      <dgm:spPr/>
      <dgm:t>
        <a:bodyPr/>
        <a:lstStyle/>
        <a:p>
          <a:r>
            <a:rPr lang="fr-FR" b="1" dirty="0"/>
            <a:t>label EGMs</a:t>
          </a:r>
        </a:p>
      </dgm:t>
    </dgm:pt>
    <dgm:pt modelId="{9AC642B9-592C-4678-9B11-5C4B61F4174C}" type="parTrans" cxnId="{20D561C7-805E-4A9D-88D1-8C9C97ECF439}">
      <dgm:prSet/>
      <dgm:spPr/>
      <dgm:t>
        <a:bodyPr/>
        <a:lstStyle/>
        <a:p>
          <a:endParaRPr lang="fr-FR"/>
        </a:p>
      </dgm:t>
    </dgm:pt>
    <dgm:pt modelId="{83311D8C-4CD0-4AB2-9FFE-08ACDB6D146E}" type="sibTrans" cxnId="{20D561C7-805E-4A9D-88D1-8C9C97ECF439}">
      <dgm:prSet/>
      <dgm:spPr/>
      <dgm:t>
        <a:bodyPr/>
        <a:lstStyle/>
        <a:p>
          <a:endParaRPr lang="fr-FR"/>
        </a:p>
      </dgm:t>
    </dgm:pt>
    <dgm:pt modelId="{16EF118D-299B-48A2-8F4B-BA925721A303}">
      <dgm:prSet phldrT="[Texte]"/>
      <dgm:spPr/>
      <dgm:t>
        <a:bodyPr/>
        <a:lstStyle/>
        <a:p>
          <a:r>
            <a:rPr lang="fr-FR" b="1" dirty="0"/>
            <a:t>Machine Learning</a:t>
          </a:r>
        </a:p>
      </dgm:t>
    </dgm:pt>
    <dgm:pt modelId="{D474369F-93AD-4D79-90FE-080E0122B049}" type="parTrans" cxnId="{59E3F5B5-EFE4-4958-AF15-F3D60E5C01EF}">
      <dgm:prSet/>
      <dgm:spPr/>
      <dgm:t>
        <a:bodyPr/>
        <a:lstStyle/>
        <a:p>
          <a:endParaRPr lang="fr-FR"/>
        </a:p>
      </dgm:t>
    </dgm:pt>
    <dgm:pt modelId="{6D7ADB40-B350-4BAB-9FE7-CDDDFC1C62DE}" type="sibTrans" cxnId="{59E3F5B5-EFE4-4958-AF15-F3D60E5C01EF}">
      <dgm:prSet/>
      <dgm:spPr/>
      <dgm:t>
        <a:bodyPr/>
        <a:lstStyle/>
        <a:p>
          <a:endParaRPr lang="fr-FR"/>
        </a:p>
      </dgm:t>
    </dgm:pt>
    <dgm:pt modelId="{B89B8B38-A1FE-4FBE-AB51-B0A8F1E39F70}">
      <dgm:prSet phldrT="[Texte]"/>
      <dgm:spPr/>
      <dgm:t>
        <a:bodyPr/>
        <a:lstStyle/>
        <a:p>
          <a:r>
            <a:rPr lang="fr-FR" b="1" dirty="0"/>
            <a:t>clinical application</a:t>
          </a:r>
        </a:p>
      </dgm:t>
    </dgm:pt>
    <dgm:pt modelId="{D4F2840E-A4C5-4364-B69E-0CE19C920F7A}" type="parTrans" cxnId="{C349A50E-247B-4833-A132-231B29D42CE8}">
      <dgm:prSet/>
      <dgm:spPr/>
      <dgm:t>
        <a:bodyPr/>
        <a:lstStyle/>
        <a:p>
          <a:endParaRPr lang="fr-FR"/>
        </a:p>
      </dgm:t>
    </dgm:pt>
    <dgm:pt modelId="{AD2C4F91-0B52-4C0C-9E78-6D8257D06826}" type="sibTrans" cxnId="{C349A50E-247B-4833-A132-231B29D42CE8}">
      <dgm:prSet/>
      <dgm:spPr/>
      <dgm:t>
        <a:bodyPr/>
        <a:lstStyle/>
        <a:p>
          <a:endParaRPr lang="fr-FR"/>
        </a:p>
      </dgm:t>
    </dgm:pt>
    <dgm:pt modelId="{59A6664F-BEF7-4FA3-A9EA-E065CEEB6828}" type="pres">
      <dgm:prSet presAssocID="{6679BC59-A10A-4D24-BF20-812319E18119}" presName="compositeShape" presStyleCnt="0">
        <dgm:presLayoutVars>
          <dgm:chMax val="7"/>
          <dgm:dir/>
          <dgm:resizeHandles val="exact"/>
        </dgm:presLayoutVars>
      </dgm:prSet>
      <dgm:spPr/>
    </dgm:pt>
    <dgm:pt modelId="{491CBD55-94D2-45C1-89CF-EC6FF5C607E3}" type="pres">
      <dgm:prSet presAssocID="{6679BC59-A10A-4D24-BF20-812319E18119}" presName="wedge1" presStyleLbl="node1" presStyleIdx="0" presStyleCnt="6"/>
      <dgm:spPr/>
    </dgm:pt>
    <dgm:pt modelId="{792AB9AC-6120-404A-98FA-84E24E3B8299}" type="pres">
      <dgm:prSet presAssocID="{6679BC59-A10A-4D24-BF20-812319E18119}" presName="dummy1a" presStyleCnt="0"/>
      <dgm:spPr/>
    </dgm:pt>
    <dgm:pt modelId="{4C8CFC9F-BF9B-43D3-B41F-FD6F861A7806}" type="pres">
      <dgm:prSet presAssocID="{6679BC59-A10A-4D24-BF20-812319E18119}" presName="dummy1b" presStyleCnt="0"/>
      <dgm:spPr/>
    </dgm:pt>
    <dgm:pt modelId="{2EE8FAE1-A9A0-4F32-AE16-CE8A355B5EF8}" type="pres">
      <dgm:prSet presAssocID="{6679BC59-A10A-4D24-BF20-812319E18119}" presName="wedge1Tx" presStyleLbl="node1" presStyleIdx="0" presStyleCnt="6">
        <dgm:presLayoutVars>
          <dgm:chMax val="0"/>
          <dgm:chPref val="0"/>
          <dgm:bulletEnabled val="1"/>
        </dgm:presLayoutVars>
      </dgm:prSet>
      <dgm:spPr/>
    </dgm:pt>
    <dgm:pt modelId="{8AEDAF07-75F6-4C28-B342-D099A26CFD9F}" type="pres">
      <dgm:prSet presAssocID="{6679BC59-A10A-4D24-BF20-812319E18119}" presName="wedge2" presStyleLbl="node1" presStyleIdx="1" presStyleCnt="6"/>
      <dgm:spPr/>
    </dgm:pt>
    <dgm:pt modelId="{3128570C-E96F-49E3-8CE2-D935082E2DE3}" type="pres">
      <dgm:prSet presAssocID="{6679BC59-A10A-4D24-BF20-812319E18119}" presName="dummy2a" presStyleCnt="0"/>
      <dgm:spPr/>
    </dgm:pt>
    <dgm:pt modelId="{5B2151AB-91B0-4207-8671-7AD326AEBA83}" type="pres">
      <dgm:prSet presAssocID="{6679BC59-A10A-4D24-BF20-812319E18119}" presName="dummy2b" presStyleCnt="0"/>
      <dgm:spPr/>
    </dgm:pt>
    <dgm:pt modelId="{830EAAC0-F2A0-4E54-A42B-C93582FA40C6}" type="pres">
      <dgm:prSet presAssocID="{6679BC59-A10A-4D24-BF20-812319E18119}" presName="wedge2Tx" presStyleLbl="node1" presStyleIdx="1" presStyleCnt="6">
        <dgm:presLayoutVars>
          <dgm:chMax val="0"/>
          <dgm:chPref val="0"/>
          <dgm:bulletEnabled val="1"/>
        </dgm:presLayoutVars>
      </dgm:prSet>
      <dgm:spPr/>
    </dgm:pt>
    <dgm:pt modelId="{5984EFAA-C472-42D5-A1A9-64B98F6C194C}" type="pres">
      <dgm:prSet presAssocID="{6679BC59-A10A-4D24-BF20-812319E18119}" presName="wedge3" presStyleLbl="node1" presStyleIdx="2" presStyleCnt="6"/>
      <dgm:spPr/>
    </dgm:pt>
    <dgm:pt modelId="{4E5B2A60-8369-45A2-A6B4-7704498A4807}" type="pres">
      <dgm:prSet presAssocID="{6679BC59-A10A-4D24-BF20-812319E18119}" presName="dummy3a" presStyleCnt="0"/>
      <dgm:spPr/>
    </dgm:pt>
    <dgm:pt modelId="{67A38BB1-DCC9-4C7B-AC2D-433891729E1E}" type="pres">
      <dgm:prSet presAssocID="{6679BC59-A10A-4D24-BF20-812319E18119}" presName="dummy3b" presStyleCnt="0"/>
      <dgm:spPr/>
    </dgm:pt>
    <dgm:pt modelId="{94A29D3E-8CC5-4523-9577-C7D9E6A4900B}" type="pres">
      <dgm:prSet presAssocID="{6679BC59-A10A-4D24-BF20-812319E18119}" presName="wedge3Tx" presStyleLbl="node1" presStyleIdx="2" presStyleCnt="6">
        <dgm:presLayoutVars>
          <dgm:chMax val="0"/>
          <dgm:chPref val="0"/>
          <dgm:bulletEnabled val="1"/>
        </dgm:presLayoutVars>
      </dgm:prSet>
      <dgm:spPr/>
    </dgm:pt>
    <dgm:pt modelId="{DC4414F4-8583-4D67-A92D-1420D699858E}" type="pres">
      <dgm:prSet presAssocID="{6679BC59-A10A-4D24-BF20-812319E18119}" presName="wedge4" presStyleLbl="node1" presStyleIdx="3" presStyleCnt="6"/>
      <dgm:spPr/>
    </dgm:pt>
    <dgm:pt modelId="{3E3FDC15-2A05-40BF-B04F-EB5BF49C03E2}" type="pres">
      <dgm:prSet presAssocID="{6679BC59-A10A-4D24-BF20-812319E18119}" presName="dummy4a" presStyleCnt="0"/>
      <dgm:spPr/>
    </dgm:pt>
    <dgm:pt modelId="{9C3F67A2-947D-47A3-92AE-6728C233873F}" type="pres">
      <dgm:prSet presAssocID="{6679BC59-A10A-4D24-BF20-812319E18119}" presName="dummy4b" presStyleCnt="0"/>
      <dgm:spPr/>
    </dgm:pt>
    <dgm:pt modelId="{49286729-505E-4EDD-9B82-A04DBFD9A73E}" type="pres">
      <dgm:prSet presAssocID="{6679BC59-A10A-4D24-BF20-812319E18119}" presName="wedge4Tx" presStyleLbl="node1" presStyleIdx="3" presStyleCnt="6">
        <dgm:presLayoutVars>
          <dgm:chMax val="0"/>
          <dgm:chPref val="0"/>
          <dgm:bulletEnabled val="1"/>
        </dgm:presLayoutVars>
      </dgm:prSet>
      <dgm:spPr/>
    </dgm:pt>
    <dgm:pt modelId="{DD7824DE-D913-423A-900B-CF75A46E50A3}" type="pres">
      <dgm:prSet presAssocID="{6679BC59-A10A-4D24-BF20-812319E18119}" presName="wedge5" presStyleLbl="node1" presStyleIdx="4" presStyleCnt="6"/>
      <dgm:spPr/>
    </dgm:pt>
    <dgm:pt modelId="{66208C1A-8E6B-49B6-8BD6-765BA7DC0FB6}" type="pres">
      <dgm:prSet presAssocID="{6679BC59-A10A-4D24-BF20-812319E18119}" presName="dummy5a" presStyleCnt="0"/>
      <dgm:spPr/>
    </dgm:pt>
    <dgm:pt modelId="{73B19760-DE06-42AC-BDAB-C5A6CAB740C4}" type="pres">
      <dgm:prSet presAssocID="{6679BC59-A10A-4D24-BF20-812319E18119}" presName="dummy5b" presStyleCnt="0"/>
      <dgm:spPr/>
    </dgm:pt>
    <dgm:pt modelId="{36CDC88F-AB0E-4212-B8CE-E6C3209A3ED0}" type="pres">
      <dgm:prSet presAssocID="{6679BC59-A10A-4D24-BF20-812319E18119}" presName="wedge5Tx" presStyleLbl="node1" presStyleIdx="4" presStyleCnt="6">
        <dgm:presLayoutVars>
          <dgm:chMax val="0"/>
          <dgm:chPref val="0"/>
          <dgm:bulletEnabled val="1"/>
        </dgm:presLayoutVars>
      </dgm:prSet>
      <dgm:spPr/>
    </dgm:pt>
    <dgm:pt modelId="{70AE9003-B6FF-46C6-B107-2943199A0BD7}" type="pres">
      <dgm:prSet presAssocID="{6679BC59-A10A-4D24-BF20-812319E18119}" presName="wedge6" presStyleLbl="node1" presStyleIdx="5" presStyleCnt="6"/>
      <dgm:spPr/>
    </dgm:pt>
    <dgm:pt modelId="{6A8ADC59-3439-492B-B720-18C6DCDEDE2F}" type="pres">
      <dgm:prSet presAssocID="{6679BC59-A10A-4D24-BF20-812319E18119}" presName="dummy6a" presStyleCnt="0"/>
      <dgm:spPr/>
    </dgm:pt>
    <dgm:pt modelId="{B1849E2A-8DB9-4780-9F8D-729CAB703690}" type="pres">
      <dgm:prSet presAssocID="{6679BC59-A10A-4D24-BF20-812319E18119}" presName="dummy6b" presStyleCnt="0"/>
      <dgm:spPr/>
    </dgm:pt>
    <dgm:pt modelId="{F171C0CA-C896-489F-BBD5-CDB428E925DA}" type="pres">
      <dgm:prSet presAssocID="{6679BC59-A10A-4D24-BF20-812319E18119}" presName="wedge6Tx" presStyleLbl="node1" presStyleIdx="5" presStyleCnt="6">
        <dgm:presLayoutVars>
          <dgm:chMax val="0"/>
          <dgm:chPref val="0"/>
          <dgm:bulletEnabled val="1"/>
        </dgm:presLayoutVars>
      </dgm:prSet>
      <dgm:spPr/>
    </dgm:pt>
    <dgm:pt modelId="{D4A03A39-BF44-4A37-89DF-26E83B35DFA6}" type="pres">
      <dgm:prSet presAssocID="{3F1F37C8-035A-4193-89C4-552C7DB765B6}" presName="arrowWedge1" presStyleLbl="fgSibTrans2D1" presStyleIdx="0" presStyleCnt="6"/>
      <dgm:spPr/>
    </dgm:pt>
    <dgm:pt modelId="{C97EAAFA-FC83-443D-B507-84ED8930C2A5}" type="pres">
      <dgm:prSet presAssocID="{032ED538-926D-4116-9AA6-A0FC04ECAE5D}" presName="arrowWedge2" presStyleLbl="fgSibTrans2D1" presStyleIdx="1" presStyleCnt="6"/>
      <dgm:spPr/>
    </dgm:pt>
    <dgm:pt modelId="{21A6DA5D-5C04-436A-A888-D8768CD1AF75}" type="pres">
      <dgm:prSet presAssocID="{6C5C2188-2767-405E-9FC4-91F5C54ED91C}" presName="arrowWedge3" presStyleLbl="fgSibTrans2D1" presStyleIdx="2" presStyleCnt="6"/>
      <dgm:spPr/>
    </dgm:pt>
    <dgm:pt modelId="{C0283186-90AB-4DE0-9372-30CFF2C75BB7}" type="pres">
      <dgm:prSet presAssocID="{83311D8C-4CD0-4AB2-9FFE-08ACDB6D146E}" presName="arrowWedge4" presStyleLbl="fgSibTrans2D1" presStyleIdx="3" presStyleCnt="6"/>
      <dgm:spPr/>
    </dgm:pt>
    <dgm:pt modelId="{59152307-63E5-454E-A8F9-89B3F67B088D}" type="pres">
      <dgm:prSet presAssocID="{6D7ADB40-B350-4BAB-9FE7-CDDDFC1C62DE}" presName="arrowWedge5" presStyleLbl="fgSibTrans2D1" presStyleIdx="4" presStyleCnt="6"/>
      <dgm:spPr/>
    </dgm:pt>
    <dgm:pt modelId="{85D938BE-3568-4586-88D6-0AD68268F3B2}" type="pres">
      <dgm:prSet presAssocID="{AD2C4F91-0B52-4C0C-9E78-6D8257D06826}" presName="arrowWedge6" presStyleLbl="fgSibTrans2D1" presStyleIdx="5" presStyleCnt="6"/>
      <dgm:spPr/>
    </dgm:pt>
  </dgm:ptLst>
  <dgm:cxnLst>
    <dgm:cxn modelId="{14B79308-B6AB-400F-83BC-D6B24C0A2EAC}" type="presOf" srcId="{5BE07668-52BF-4919-BA80-6CD345CF193B}" destId="{491CBD55-94D2-45C1-89CF-EC6FF5C607E3}" srcOrd="0" destOrd="0" presId="urn:microsoft.com/office/officeart/2005/8/layout/cycle8"/>
    <dgm:cxn modelId="{979BE90B-78F4-4718-8537-EC56DD3A59A6}" type="presOf" srcId="{32008A9F-C658-49F5-BEB0-7D8C119C914E}" destId="{830EAAC0-F2A0-4E54-A42B-C93582FA40C6}" srcOrd="1" destOrd="0" presId="urn:microsoft.com/office/officeart/2005/8/layout/cycle8"/>
    <dgm:cxn modelId="{C349A50E-247B-4833-A132-231B29D42CE8}" srcId="{6679BC59-A10A-4D24-BF20-812319E18119}" destId="{B89B8B38-A1FE-4FBE-AB51-B0A8F1E39F70}" srcOrd="5" destOrd="0" parTransId="{D4F2840E-A4C5-4364-B69E-0CE19C920F7A}" sibTransId="{AD2C4F91-0B52-4C0C-9E78-6D8257D06826}"/>
    <dgm:cxn modelId="{D41CC817-A04B-4074-8CAE-BE485C4B6466}" type="presOf" srcId="{B89B8B38-A1FE-4FBE-AB51-B0A8F1E39F70}" destId="{F171C0CA-C896-489F-BBD5-CDB428E925DA}" srcOrd="1" destOrd="0" presId="urn:microsoft.com/office/officeart/2005/8/layout/cycle8"/>
    <dgm:cxn modelId="{1F912A19-3F53-4A1E-B69D-F94C61BA217C}" type="presOf" srcId="{AC17404B-7AD3-4A8E-AE8E-8867E8150073}" destId="{5984EFAA-C472-42D5-A1A9-64B98F6C194C}" srcOrd="0" destOrd="0" presId="urn:microsoft.com/office/officeart/2005/8/layout/cycle8"/>
    <dgm:cxn modelId="{824B8A24-EB5C-476F-B875-9DC4512D78E6}" type="presOf" srcId="{AC17404B-7AD3-4A8E-AE8E-8867E8150073}" destId="{94A29D3E-8CC5-4523-9577-C7D9E6A4900B}" srcOrd="1" destOrd="0" presId="urn:microsoft.com/office/officeart/2005/8/layout/cycle8"/>
    <dgm:cxn modelId="{6D4BD628-A9CE-4E6B-9C87-628B661D1A7E}" srcId="{6679BC59-A10A-4D24-BF20-812319E18119}" destId="{5BE07668-52BF-4919-BA80-6CD345CF193B}" srcOrd="0" destOrd="0" parTransId="{993BFF3D-A116-4453-8778-7CDC2489D73B}" sibTransId="{3F1F37C8-035A-4193-89C4-552C7DB765B6}"/>
    <dgm:cxn modelId="{2A2F1537-642B-4E47-A3D3-4F6DFB63C148}" type="presOf" srcId="{5BE07668-52BF-4919-BA80-6CD345CF193B}" destId="{2EE8FAE1-A9A0-4F32-AE16-CE8A355B5EF8}" srcOrd="1" destOrd="0" presId="urn:microsoft.com/office/officeart/2005/8/layout/cycle8"/>
    <dgm:cxn modelId="{2512D96F-00A8-4DE0-9BAE-A74410DB6689}" type="presOf" srcId="{16EF118D-299B-48A2-8F4B-BA925721A303}" destId="{36CDC88F-AB0E-4212-B8CE-E6C3209A3ED0}" srcOrd="1" destOrd="0" presId="urn:microsoft.com/office/officeart/2005/8/layout/cycle8"/>
    <dgm:cxn modelId="{15C86A73-D58C-49F8-A6C6-B4E2D3BB0067}" type="presOf" srcId="{32008A9F-C658-49F5-BEB0-7D8C119C914E}" destId="{8AEDAF07-75F6-4C28-B342-D099A26CFD9F}" srcOrd="0" destOrd="0" presId="urn:microsoft.com/office/officeart/2005/8/layout/cycle8"/>
    <dgm:cxn modelId="{D5E06D53-6E8D-41FA-A908-971266302070}" type="presOf" srcId="{B89B8B38-A1FE-4FBE-AB51-B0A8F1E39F70}" destId="{70AE9003-B6FF-46C6-B107-2943199A0BD7}" srcOrd="0" destOrd="0" presId="urn:microsoft.com/office/officeart/2005/8/layout/cycle8"/>
    <dgm:cxn modelId="{4763FC7E-149B-44BB-9655-D324C2DAB3E7}" type="presOf" srcId="{72DF8F12-D477-46A1-915E-259810B5575A}" destId="{49286729-505E-4EDD-9B82-A04DBFD9A73E}" srcOrd="1" destOrd="0" presId="urn:microsoft.com/office/officeart/2005/8/layout/cycle8"/>
    <dgm:cxn modelId="{4B4AD580-BF65-4E26-BAED-ED06AA5216EC}" type="presOf" srcId="{6679BC59-A10A-4D24-BF20-812319E18119}" destId="{59A6664F-BEF7-4FA3-A9EA-E065CEEB6828}" srcOrd="0" destOrd="0" presId="urn:microsoft.com/office/officeart/2005/8/layout/cycle8"/>
    <dgm:cxn modelId="{FCF1F885-E7EC-4235-AFF4-ABE45BFAF925}" srcId="{6679BC59-A10A-4D24-BF20-812319E18119}" destId="{AC17404B-7AD3-4A8E-AE8E-8867E8150073}" srcOrd="2" destOrd="0" parTransId="{2005D451-BC76-4077-8AF8-FA79D35A226E}" sibTransId="{6C5C2188-2767-405E-9FC4-91F5C54ED91C}"/>
    <dgm:cxn modelId="{BBAECC8E-D964-4343-9170-95317D68042F}" srcId="{6679BC59-A10A-4D24-BF20-812319E18119}" destId="{32008A9F-C658-49F5-BEB0-7D8C119C914E}" srcOrd="1" destOrd="0" parTransId="{31C71C84-F2C6-4EC8-ABB5-8FACAD62F2E8}" sibTransId="{032ED538-926D-4116-9AA6-A0FC04ECAE5D}"/>
    <dgm:cxn modelId="{DCC3D89D-16ED-47EF-8767-BCC885ABBBB2}" type="presOf" srcId="{16EF118D-299B-48A2-8F4B-BA925721A303}" destId="{DD7824DE-D913-423A-900B-CF75A46E50A3}" srcOrd="0" destOrd="0" presId="urn:microsoft.com/office/officeart/2005/8/layout/cycle8"/>
    <dgm:cxn modelId="{59E3F5B5-EFE4-4958-AF15-F3D60E5C01EF}" srcId="{6679BC59-A10A-4D24-BF20-812319E18119}" destId="{16EF118D-299B-48A2-8F4B-BA925721A303}" srcOrd="4" destOrd="0" parTransId="{D474369F-93AD-4D79-90FE-080E0122B049}" sibTransId="{6D7ADB40-B350-4BAB-9FE7-CDDDFC1C62DE}"/>
    <dgm:cxn modelId="{20D561C7-805E-4A9D-88D1-8C9C97ECF439}" srcId="{6679BC59-A10A-4D24-BF20-812319E18119}" destId="{72DF8F12-D477-46A1-915E-259810B5575A}" srcOrd="3" destOrd="0" parTransId="{9AC642B9-592C-4678-9B11-5C4B61F4174C}" sibTransId="{83311D8C-4CD0-4AB2-9FFE-08ACDB6D146E}"/>
    <dgm:cxn modelId="{6F4857E2-FDD7-4167-AE29-15A929BD5DC0}" type="presOf" srcId="{72DF8F12-D477-46A1-915E-259810B5575A}" destId="{DC4414F4-8583-4D67-A92D-1420D699858E}" srcOrd="0" destOrd="0" presId="urn:microsoft.com/office/officeart/2005/8/layout/cycle8"/>
    <dgm:cxn modelId="{439F890A-CD79-4E21-AC11-AB92EA2E4A50}" type="presParOf" srcId="{59A6664F-BEF7-4FA3-A9EA-E065CEEB6828}" destId="{491CBD55-94D2-45C1-89CF-EC6FF5C607E3}" srcOrd="0" destOrd="0" presId="urn:microsoft.com/office/officeart/2005/8/layout/cycle8"/>
    <dgm:cxn modelId="{23451026-3D7F-4163-AC4A-B86E5FDFAD57}" type="presParOf" srcId="{59A6664F-BEF7-4FA3-A9EA-E065CEEB6828}" destId="{792AB9AC-6120-404A-98FA-84E24E3B8299}" srcOrd="1" destOrd="0" presId="urn:microsoft.com/office/officeart/2005/8/layout/cycle8"/>
    <dgm:cxn modelId="{0AC018AC-7C02-46CF-8EA6-987AE0A618E7}" type="presParOf" srcId="{59A6664F-BEF7-4FA3-A9EA-E065CEEB6828}" destId="{4C8CFC9F-BF9B-43D3-B41F-FD6F861A7806}" srcOrd="2" destOrd="0" presId="urn:microsoft.com/office/officeart/2005/8/layout/cycle8"/>
    <dgm:cxn modelId="{AFA3329F-E2E7-4852-BD69-9D415BF29941}" type="presParOf" srcId="{59A6664F-BEF7-4FA3-A9EA-E065CEEB6828}" destId="{2EE8FAE1-A9A0-4F32-AE16-CE8A355B5EF8}" srcOrd="3" destOrd="0" presId="urn:microsoft.com/office/officeart/2005/8/layout/cycle8"/>
    <dgm:cxn modelId="{8286AFEE-46B1-42E9-B023-27CF487AE272}" type="presParOf" srcId="{59A6664F-BEF7-4FA3-A9EA-E065CEEB6828}" destId="{8AEDAF07-75F6-4C28-B342-D099A26CFD9F}" srcOrd="4" destOrd="0" presId="urn:microsoft.com/office/officeart/2005/8/layout/cycle8"/>
    <dgm:cxn modelId="{922DB03E-128C-450B-936B-940563D45BB0}" type="presParOf" srcId="{59A6664F-BEF7-4FA3-A9EA-E065CEEB6828}" destId="{3128570C-E96F-49E3-8CE2-D935082E2DE3}" srcOrd="5" destOrd="0" presId="urn:microsoft.com/office/officeart/2005/8/layout/cycle8"/>
    <dgm:cxn modelId="{D94BA77F-8D3B-40A6-9637-85BA4C01CB6E}" type="presParOf" srcId="{59A6664F-BEF7-4FA3-A9EA-E065CEEB6828}" destId="{5B2151AB-91B0-4207-8671-7AD326AEBA83}" srcOrd="6" destOrd="0" presId="urn:microsoft.com/office/officeart/2005/8/layout/cycle8"/>
    <dgm:cxn modelId="{DCBAB61A-C2BA-4902-927F-4A3B1B41E604}" type="presParOf" srcId="{59A6664F-BEF7-4FA3-A9EA-E065CEEB6828}" destId="{830EAAC0-F2A0-4E54-A42B-C93582FA40C6}" srcOrd="7" destOrd="0" presId="urn:microsoft.com/office/officeart/2005/8/layout/cycle8"/>
    <dgm:cxn modelId="{FABB115C-E70B-4FAF-8B6E-5676A95558F6}" type="presParOf" srcId="{59A6664F-BEF7-4FA3-A9EA-E065CEEB6828}" destId="{5984EFAA-C472-42D5-A1A9-64B98F6C194C}" srcOrd="8" destOrd="0" presId="urn:microsoft.com/office/officeart/2005/8/layout/cycle8"/>
    <dgm:cxn modelId="{E83C7CB9-87E4-4885-B3FE-5A6D0A1535F0}" type="presParOf" srcId="{59A6664F-BEF7-4FA3-A9EA-E065CEEB6828}" destId="{4E5B2A60-8369-45A2-A6B4-7704498A4807}" srcOrd="9" destOrd="0" presId="urn:microsoft.com/office/officeart/2005/8/layout/cycle8"/>
    <dgm:cxn modelId="{17D2FD7C-3027-4ABB-89A4-8AE48A7651A2}" type="presParOf" srcId="{59A6664F-BEF7-4FA3-A9EA-E065CEEB6828}" destId="{67A38BB1-DCC9-4C7B-AC2D-433891729E1E}" srcOrd="10" destOrd="0" presId="urn:microsoft.com/office/officeart/2005/8/layout/cycle8"/>
    <dgm:cxn modelId="{CD4A13ED-166F-4756-8CF5-C937399A7143}" type="presParOf" srcId="{59A6664F-BEF7-4FA3-A9EA-E065CEEB6828}" destId="{94A29D3E-8CC5-4523-9577-C7D9E6A4900B}" srcOrd="11" destOrd="0" presId="urn:microsoft.com/office/officeart/2005/8/layout/cycle8"/>
    <dgm:cxn modelId="{51FAC873-A3EF-4E43-8474-0A617BE02CD3}" type="presParOf" srcId="{59A6664F-BEF7-4FA3-A9EA-E065CEEB6828}" destId="{DC4414F4-8583-4D67-A92D-1420D699858E}" srcOrd="12" destOrd="0" presId="urn:microsoft.com/office/officeart/2005/8/layout/cycle8"/>
    <dgm:cxn modelId="{2AAA6540-88FB-4BAF-B502-9A1016400DA4}" type="presParOf" srcId="{59A6664F-BEF7-4FA3-A9EA-E065CEEB6828}" destId="{3E3FDC15-2A05-40BF-B04F-EB5BF49C03E2}" srcOrd="13" destOrd="0" presId="urn:microsoft.com/office/officeart/2005/8/layout/cycle8"/>
    <dgm:cxn modelId="{ED5F8A21-BBA6-440D-86E1-1E9A77C78853}" type="presParOf" srcId="{59A6664F-BEF7-4FA3-A9EA-E065CEEB6828}" destId="{9C3F67A2-947D-47A3-92AE-6728C233873F}" srcOrd="14" destOrd="0" presId="urn:microsoft.com/office/officeart/2005/8/layout/cycle8"/>
    <dgm:cxn modelId="{0B2F8373-A656-4E49-8150-0EBA8054F83A}" type="presParOf" srcId="{59A6664F-BEF7-4FA3-A9EA-E065CEEB6828}" destId="{49286729-505E-4EDD-9B82-A04DBFD9A73E}" srcOrd="15" destOrd="0" presId="urn:microsoft.com/office/officeart/2005/8/layout/cycle8"/>
    <dgm:cxn modelId="{80A3E6A8-D27E-4EF5-B293-7D8EDD17E176}" type="presParOf" srcId="{59A6664F-BEF7-4FA3-A9EA-E065CEEB6828}" destId="{DD7824DE-D913-423A-900B-CF75A46E50A3}" srcOrd="16" destOrd="0" presId="urn:microsoft.com/office/officeart/2005/8/layout/cycle8"/>
    <dgm:cxn modelId="{264E6E45-6E87-4150-B444-67F2E1E6F7E2}" type="presParOf" srcId="{59A6664F-BEF7-4FA3-A9EA-E065CEEB6828}" destId="{66208C1A-8E6B-49B6-8BD6-765BA7DC0FB6}" srcOrd="17" destOrd="0" presId="urn:microsoft.com/office/officeart/2005/8/layout/cycle8"/>
    <dgm:cxn modelId="{86CB6E16-B290-462E-9A4A-B2C742DD79CC}" type="presParOf" srcId="{59A6664F-BEF7-4FA3-A9EA-E065CEEB6828}" destId="{73B19760-DE06-42AC-BDAB-C5A6CAB740C4}" srcOrd="18" destOrd="0" presId="urn:microsoft.com/office/officeart/2005/8/layout/cycle8"/>
    <dgm:cxn modelId="{24668818-2197-40DF-AFE5-5007D9DF0056}" type="presParOf" srcId="{59A6664F-BEF7-4FA3-A9EA-E065CEEB6828}" destId="{36CDC88F-AB0E-4212-B8CE-E6C3209A3ED0}" srcOrd="19" destOrd="0" presId="urn:microsoft.com/office/officeart/2005/8/layout/cycle8"/>
    <dgm:cxn modelId="{6ACB1B42-B4A4-4872-AD0C-D2C3F41FADD3}" type="presParOf" srcId="{59A6664F-BEF7-4FA3-A9EA-E065CEEB6828}" destId="{70AE9003-B6FF-46C6-B107-2943199A0BD7}" srcOrd="20" destOrd="0" presId="urn:microsoft.com/office/officeart/2005/8/layout/cycle8"/>
    <dgm:cxn modelId="{1A47E1EC-0D56-4254-A4D4-92A4C4B244D4}" type="presParOf" srcId="{59A6664F-BEF7-4FA3-A9EA-E065CEEB6828}" destId="{6A8ADC59-3439-492B-B720-18C6DCDEDE2F}" srcOrd="21" destOrd="0" presId="urn:microsoft.com/office/officeart/2005/8/layout/cycle8"/>
    <dgm:cxn modelId="{DCD45A99-A472-4168-9501-1481D44B7101}" type="presParOf" srcId="{59A6664F-BEF7-4FA3-A9EA-E065CEEB6828}" destId="{B1849E2A-8DB9-4780-9F8D-729CAB703690}" srcOrd="22" destOrd="0" presId="urn:microsoft.com/office/officeart/2005/8/layout/cycle8"/>
    <dgm:cxn modelId="{A4FA0F1D-BC6D-41BA-9A0F-91A3258F7171}" type="presParOf" srcId="{59A6664F-BEF7-4FA3-A9EA-E065CEEB6828}" destId="{F171C0CA-C896-489F-BBD5-CDB428E925DA}" srcOrd="23" destOrd="0" presId="urn:microsoft.com/office/officeart/2005/8/layout/cycle8"/>
    <dgm:cxn modelId="{528756A6-CD18-4D4C-938E-DE4A2296678D}" type="presParOf" srcId="{59A6664F-BEF7-4FA3-A9EA-E065CEEB6828}" destId="{D4A03A39-BF44-4A37-89DF-26E83B35DFA6}" srcOrd="24" destOrd="0" presId="urn:microsoft.com/office/officeart/2005/8/layout/cycle8"/>
    <dgm:cxn modelId="{13CE57FA-BD80-4A99-BD1D-EBB97E9379BF}" type="presParOf" srcId="{59A6664F-BEF7-4FA3-A9EA-E065CEEB6828}" destId="{C97EAAFA-FC83-443D-B507-84ED8930C2A5}" srcOrd="25" destOrd="0" presId="urn:microsoft.com/office/officeart/2005/8/layout/cycle8"/>
    <dgm:cxn modelId="{CB46956C-760B-4D0D-ACD2-0D8793EF47F6}" type="presParOf" srcId="{59A6664F-BEF7-4FA3-A9EA-E065CEEB6828}" destId="{21A6DA5D-5C04-436A-A888-D8768CD1AF75}" srcOrd="26" destOrd="0" presId="urn:microsoft.com/office/officeart/2005/8/layout/cycle8"/>
    <dgm:cxn modelId="{12A011B4-1FC5-4A66-BE92-5EE8B5A91F9B}" type="presParOf" srcId="{59A6664F-BEF7-4FA3-A9EA-E065CEEB6828}" destId="{C0283186-90AB-4DE0-9372-30CFF2C75BB7}" srcOrd="27" destOrd="0" presId="urn:microsoft.com/office/officeart/2005/8/layout/cycle8"/>
    <dgm:cxn modelId="{05F954E3-DE89-4EC6-A499-7CA264F6BA94}" type="presParOf" srcId="{59A6664F-BEF7-4FA3-A9EA-E065CEEB6828}" destId="{59152307-63E5-454E-A8F9-89B3F67B088D}" srcOrd="28" destOrd="0" presId="urn:microsoft.com/office/officeart/2005/8/layout/cycle8"/>
    <dgm:cxn modelId="{641B6CF5-D02E-47E3-841A-3B4D2569AA94}" type="presParOf" srcId="{59A6664F-BEF7-4FA3-A9EA-E065CEEB6828}" destId="{85D938BE-3568-4586-88D6-0AD68268F3B2}" srcOrd="29" destOrd="0" presId="urn:microsoft.com/office/officeart/2005/8/layout/cycle8"/>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1CBD55-94D2-45C1-89CF-EC6FF5C607E3}">
      <dsp:nvSpPr>
        <dsp:cNvPr id="0" name=""/>
        <dsp:cNvSpPr/>
      </dsp:nvSpPr>
      <dsp:spPr>
        <a:xfrm>
          <a:off x="1684275" y="292600"/>
          <a:ext cx="4161154" cy="4161154"/>
        </a:xfrm>
        <a:prstGeom prst="pie">
          <a:avLst>
            <a:gd name="adj1" fmla="val 16200000"/>
            <a:gd name="adj2" fmla="val 198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FR" sz="1700" b="1" kern="1200" dirty="0"/>
            <a:t>clinical </a:t>
          </a:r>
          <a:r>
            <a:rPr lang="fr-FR" sz="1700" b="1" kern="1200" dirty="0" err="1"/>
            <a:t>need</a:t>
          </a:r>
          <a:endParaRPr lang="fr-FR" sz="1700" b="1" kern="1200" dirty="0"/>
        </a:p>
      </dsp:txBody>
      <dsp:txXfrm>
        <a:off x="3863928" y="824138"/>
        <a:ext cx="1089826" cy="842138"/>
      </dsp:txXfrm>
    </dsp:sp>
    <dsp:sp modelId="{8AEDAF07-75F6-4C28-B342-D099A26CFD9F}">
      <dsp:nvSpPr>
        <dsp:cNvPr id="0" name=""/>
        <dsp:cNvSpPr/>
      </dsp:nvSpPr>
      <dsp:spPr>
        <a:xfrm>
          <a:off x="1733813" y="378300"/>
          <a:ext cx="4161154" cy="4161154"/>
        </a:xfrm>
        <a:prstGeom prst="pie">
          <a:avLst>
            <a:gd name="adj1" fmla="val 19800000"/>
            <a:gd name="adj2" fmla="val 18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FR" sz="1700" b="1" kern="1200" dirty="0"/>
            <a:t>feasibility</a:t>
          </a:r>
        </a:p>
      </dsp:txBody>
      <dsp:txXfrm>
        <a:off x="4557453" y="2062577"/>
        <a:ext cx="1139363" cy="817369"/>
      </dsp:txXfrm>
    </dsp:sp>
    <dsp:sp modelId="{5984EFAA-C472-42D5-A1A9-64B98F6C194C}">
      <dsp:nvSpPr>
        <dsp:cNvPr id="0" name=""/>
        <dsp:cNvSpPr/>
      </dsp:nvSpPr>
      <dsp:spPr>
        <a:xfrm>
          <a:off x="1684275" y="464000"/>
          <a:ext cx="4161154" cy="4161154"/>
        </a:xfrm>
        <a:prstGeom prst="pie">
          <a:avLst>
            <a:gd name="adj1" fmla="val 1800000"/>
            <a:gd name="adj2" fmla="val 54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FR" sz="1700" b="1" kern="1200" dirty="0"/>
            <a:t>export EGMs</a:t>
          </a:r>
        </a:p>
      </dsp:txBody>
      <dsp:txXfrm>
        <a:off x="3863928" y="3276247"/>
        <a:ext cx="1089826" cy="842138"/>
      </dsp:txXfrm>
    </dsp:sp>
    <dsp:sp modelId="{DC4414F4-8583-4D67-A92D-1420D699858E}">
      <dsp:nvSpPr>
        <dsp:cNvPr id="0" name=""/>
        <dsp:cNvSpPr/>
      </dsp:nvSpPr>
      <dsp:spPr>
        <a:xfrm>
          <a:off x="1585200" y="464000"/>
          <a:ext cx="4161154" cy="4161154"/>
        </a:xfrm>
        <a:prstGeom prst="pie">
          <a:avLst>
            <a:gd name="adj1" fmla="val 5400000"/>
            <a:gd name="adj2" fmla="val 90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FR" sz="1700" b="1" kern="1200" dirty="0"/>
            <a:t>label EGMs</a:t>
          </a:r>
        </a:p>
      </dsp:txBody>
      <dsp:txXfrm>
        <a:off x="2476876" y="3276247"/>
        <a:ext cx="1089826" cy="842138"/>
      </dsp:txXfrm>
    </dsp:sp>
    <dsp:sp modelId="{DD7824DE-D913-423A-900B-CF75A46E50A3}">
      <dsp:nvSpPr>
        <dsp:cNvPr id="0" name=""/>
        <dsp:cNvSpPr/>
      </dsp:nvSpPr>
      <dsp:spPr>
        <a:xfrm>
          <a:off x="1535663" y="378300"/>
          <a:ext cx="4161154" cy="4161154"/>
        </a:xfrm>
        <a:prstGeom prst="pie">
          <a:avLst>
            <a:gd name="adj1" fmla="val 9000000"/>
            <a:gd name="adj2" fmla="val 126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FR" sz="1700" b="1" kern="1200" dirty="0"/>
            <a:t>Machine Learning</a:t>
          </a:r>
        </a:p>
      </dsp:txBody>
      <dsp:txXfrm>
        <a:off x="1733813" y="2062577"/>
        <a:ext cx="1139363" cy="817369"/>
      </dsp:txXfrm>
    </dsp:sp>
    <dsp:sp modelId="{70AE9003-B6FF-46C6-B107-2943199A0BD7}">
      <dsp:nvSpPr>
        <dsp:cNvPr id="0" name=""/>
        <dsp:cNvSpPr/>
      </dsp:nvSpPr>
      <dsp:spPr>
        <a:xfrm>
          <a:off x="1585200" y="292600"/>
          <a:ext cx="4161154" cy="4161154"/>
        </a:xfrm>
        <a:prstGeom prst="pie">
          <a:avLst>
            <a:gd name="adj1" fmla="val 12600000"/>
            <a:gd name="adj2" fmla="val 162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FR" sz="1700" b="1" kern="1200" dirty="0"/>
            <a:t>clinical application</a:t>
          </a:r>
        </a:p>
      </dsp:txBody>
      <dsp:txXfrm>
        <a:off x="2476876" y="824138"/>
        <a:ext cx="1089826" cy="842138"/>
      </dsp:txXfrm>
    </dsp:sp>
    <dsp:sp modelId="{D4A03A39-BF44-4A37-89DF-26E83B35DFA6}">
      <dsp:nvSpPr>
        <dsp:cNvPr id="0" name=""/>
        <dsp:cNvSpPr/>
      </dsp:nvSpPr>
      <dsp:spPr>
        <a:xfrm>
          <a:off x="1426528" y="35005"/>
          <a:ext cx="4676344" cy="4676344"/>
        </a:xfrm>
        <a:prstGeom prst="circularArrow">
          <a:avLst>
            <a:gd name="adj1" fmla="val 5085"/>
            <a:gd name="adj2" fmla="val 327528"/>
            <a:gd name="adj3" fmla="val 19472472"/>
            <a:gd name="adj4" fmla="val 16200251"/>
            <a:gd name="adj5" fmla="val 593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97EAAFA-FC83-443D-B507-84ED8930C2A5}">
      <dsp:nvSpPr>
        <dsp:cNvPr id="0" name=""/>
        <dsp:cNvSpPr/>
      </dsp:nvSpPr>
      <dsp:spPr>
        <a:xfrm>
          <a:off x="1476066" y="120705"/>
          <a:ext cx="4676344" cy="4676344"/>
        </a:xfrm>
        <a:prstGeom prst="circularArrow">
          <a:avLst>
            <a:gd name="adj1" fmla="val 5085"/>
            <a:gd name="adj2" fmla="val 327528"/>
            <a:gd name="adj3" fmla="val 1472472"/>
            <a:gd name="adj4" fmla="val 19800000"/>
            <a:gd name="adj5" fmla="val 5932"/>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1A6DA5D-5C04-436A-A888-D8768CD1AF75}">
      <dsp:nvSpPr>
        <dsp:cNvPr id="0" name=""/>
        <dsp:cNvSpPr/>
      </dsp:nvSpPr>
      <dsp:spPr>
        <a:xfrm>
          <a:off x="1426528" y="206405"/>
          <a:ext cx="4676344" cy="4676344"/>
        </a:xfrm>
        <a:prstGeom prst="circularArrow">
          <a:avLst>
            <a:gd name="adj1" fmla="val 5085"/>
            <a:gd name="adj2" fmla="val 327528"/>
            <a:gd name="adj3" fmla="val 5072221"/>
            <a:gd name="adj4" fmla="val 1800000"/>
            <a:gd name="adj5" fmla="val 5932"/>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0283186-90AB-4DE0-9372-30CFF2C75BB7}">
      <dsp:nvSpPr>
        <dsp:cNvPr id="0" name=""/>
        <dsp:cNvSpPr/>
      </dsp:nvSpPr>
      <dsp:spPr>
        <a:xfrm>
          <a:off x="1327757" y="206405"/>
          <a:ext cx="4676344" cy="4676344"/>
        </a:xfrm>
        <a:prstGeom prst="circularArrow">
          <a:avLst>
            <a:gd name="adj1" fmla="val 5085"/>
            <a:gd name="adj2" fmla="val 327528"/>
            <a:gd name="adj3" fmla="val 8672472"/>
            <a:gd name="adj4" fmla="val 5400251"/>
            <a:gd name="adj5" fmla="val 5932"/>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9152307-63E5-454E-A8F9-89B3F67B088D}">
      <dsp:nvSpPr>
        <dsp:cNvPr id="0" name=""/>
        <dsp:cNvSpPr/>
      </dsp:nvSpPr>
      <dsp:spPr>
        <a:xfrm>
          <a:off x="1278219" y="120705"/>
          <a:ext cx="4676344" cy="4676344"/>
        </a:xfrm>
        <a:prstGeom prst="circularArrow">
          <a:avLst>
            <a:gd name="adj1" fmla="val 5085"/>
            <a:gd name="adj2" fmla="val 327528"/>
            <a:gd name="adj3" fmla="val 12272472"/>
            <a:gd name="adj4" fmla="val 9000000"/>
            <a:gd name="adj5" fmla="val 5932"/>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5D938BE-3568-4586-88D6-0AD68268F3B2}">
      <dsp:nvSpPr>
        <dsp:cNvPr id="0" name=""/>
        <dsp:cNvSpPr/>
      </dsp:nvSpPr>
      <dsp:spPr>
        <a:xfrm>
          <a:off x="1327757" y="35005"/>
          <a:ext cx="4676344" cy="4676344"/>
        </a:xfrm>
        <a:prstGeom prst="circularArrow">
          <a:avLst>
            <a:gd name="adj1" fmla="val 5085"/>
            <a:gd name="adj2" fmla="val 327528"/>
            <a:gd name="adj3" fmla="val 15872221"/>
            <a:gd name="adj4" fmla="val 12600000"/>
            <a:gd name="adj5" fmla="val 593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2A02E6-32B0-4790-A999-3EA9AAB23DEC}" type="datetimeFigureOut">
              <a:rPr lang="en-US" smtClean="0"/>
              <a:t>6/13/2025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03389-33FC-4076-B970-D843BDE221BD}" type="slidenum">
              <a:rPr lang="en-US" smtClean="0"/>
              <a:t>‹#›</a:t>
            </a:fld>
            <a:endParaRPr lang="en-US"/>
          </a:p>
        </p:txBody>
      </p:sp>
    </p:spTree>
    <p:extLst>
      <p:ext uri="{BB962C8B-B14F-4D97-AF65-F5344CB8AC3E}">
        <p14:creationId xmlns:p14="http://schemas.microsoft.com/office/powerpoint/2010/main" val="1508280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1BC03389-33FC-4076-B970-D843BDE221BD}" type="slidenum">
              <a:rPr lang="en-US" smtClean="0"/>
              <a:t>1</a:t>
            </a:fld>
            <a:endParaRPr lang="en-US"/>
          </a:p>
        </p:txBody>
      </p:sp>
    </p:spTree>
    <p:extLst>
      <p:ext uri="{BB962C8B-B14F-4D97-AF65-F5344CB8AC3E}">
        <p14:creationId xmlns:p14="http://schemas.microsoft.com/office/powerpoint/2010/main" val="1479174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18 I+V6</a:t>
            </a:r>
            <a:endParaRPr lang="en-US" dirty="0"/>
          </a:p>
        </p:txBody>
      </p:sp>
      <p:sp>
        <p:nvSpPr>
          <p:cNvPr id="4" name="Espace réservé du numéro de diapositive 3"/>
          <p:cNvSpPr>
            <a:spLocks noGrp="1"/>
          </p:cNvSpPr>
          <p:nvPr>
            <p:ph type="sldNum" sz="quarter" idx="10"/>
          </p:nvPr>
        </p:nvSpPr>
        <p:spPr/>
        <p:txBody>
          <a:bodyPr/>
          <a:lstStyle/>
          <a:p>
            <a:fld id="{58C078B4-7FD1-4286-8BD6-34A55E47A149}" type="slidenum">
              <a:rPr lang="en-US" smtClean="0"/>
              <a:t>17</a:t>
            </a:fld>
            <a:endParaRPr lang="en-US"/>
          </a:p>
        </p:txBody>
      </p:sp>
    </p:spTree>
    <p:extLst>
      <p:ext uri="{BB962C8B-B14F-4D97-AF65-F5344CB8AC3E}">
        <p14:creationId xmlns:p14="http://schemas.microsoft.com/office/powerpoint/2010/main" val="1453698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7 37 46 63 64 80 </a:t>
            </a:r>
          </a:p>
          <a:p>
            <a:r>
              <a:rPr lang="fr-FR" dirty="0"/>
              <a:t>81 101 106 119? 113? 129</a:t>
            </a:r>
            <a:endParaRPr lang="en-US" dirty="0"/>
          </a:p>
        </p:txBody>
      </p:sp>
      <p:sp>
        <p:nvSpPr>
          <p:cNvPr id="4" name="Espace réservé du numéro de diapositive 3"/>
          <p:cNvSpPr>
            <a:spLocks noGrp="1"/>
          </p:cNvSpPr>
          <p:nvPr>
            <p:ph type="sldNum" sz="quarter" idx="10"/>
          </p:nvPr>
        </p:nvSpPr>
        <p:spPr/>
        <p:txBody>
          <a:bodyPr/>
          <a:lstStyle/>
          <a:p>
            <a:fld id="{58C078B4-7FD1-4286-8BD6-34A55E47A149}" type="slidenum">
              <a:rPr lang="en-US" smtClean="0"/>
              <a:t>18</a:t>
            </a:fld>
            <a:endParaRPr lang="en-US"/>
          </a:p>
        </p:txBody>
      </p:sp>
    </p:spTree>
    <p:extLst>
      <p:ext uri="{BB962C8B-B14F-4D97-AF65-F5344CB8AC3E}">
        <p14:creationId xmlns:p14="http://schemas.microsoft.com/office/powerpoint/2010/main" val="2523777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7 37 46 63 64 80 </a:t>
            </a:r>
          </a:p>
          <a:p>
            <a:r>
              <a:rPr lang="fr-FR" dirty="0"/>
              <a:t>81 101 106 119? 113? 129</a:t>
            </a:r>
            <a:endParaRPr lang="en-US" dirty="0"/>
          </a:p>
        </p:txBody>
      </p:sp>
      <p:sp>
        <p:nvSpPr>
          <p:cNvPr id="4" name="Espace réservé du numéro de diapositive 3"/>
          <p:cNvSpPr>
            <a:spLocks noGrp="1"/>
          </p:cNvSpPr>
          <p:nvPr>
            <p:ph type="sldNum" sz="quarter" idx="10"/>
          </p:nvPr>
        </p:nvSpPr>
        <p:spPr/>
        <p:txBody>
          <a:bodyPr/>
          <a:lstStyle/>
          <a:p>
            <a:fld id="{58C078B4-7FD1-4286-8BD6-34A55E47A149}" type="slidenum">
              <a:rPr lang="en-US" smtClean="0"/>
              <a:t>19</a:t>
            </a:fld>
            <a:endParaRPr lang="en-US"/>
          </a:p>
        </p:txBody>
      </p:sp>
    </p:spTree>
    <p:extLst>
      <p:ext uri="{BB962C8B-B14F-4D97-AF65-F5344CB8AC3E}">
        <p14:creationId xmlns:p14="http://schemas.microsoft.com/office/powerpoint/2010/main" val="730528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151</a:t>
            </a:r>
            <a:endParaRPr lang="en-US" dirty="0"/>
          </a:p>
        </p:txBody>
      </p:sp>
      <p:sp>
        <p:nvSpPr>
          <p:cNvPr id="4" name="Espace réservé du numéro de diapositive 3"/>
          <p:cNvSpPr>
            <a:spLocks noGrp="1"/>
          </p:cNvSpPr>
          <p:nvPr>
            <p:ph type="sldNum" sz="quarter" idx="10"/>
          </p:nvPr>
        </p:nvSpPr>
        <p:spPr/>
        <p:txBody>
          <a:bodyPr/>
          <a:lstStyle/>
          <a:p>
            <a:fld id="{58C078B4-7FD1-4286-8BD6-34A55E47A149}" type="slidenum">
              <a:rPr lang="en-US" smtClean="0"/>
              <a:t>20</a:t>
            </a:fld>
            <a:endParaRPr lang="en-US"/>
          </a:p>
        </p:txBody>
      </p:sp>
    </p:spTree>
    <p:extLst>
      <p:ext uri="{BB962C8B-B14F-4D97-AF65-F5344CB8AC3E}">
        <p14:creationId xmlns:p14="http://schemas.microsoft.com/office/powerpoint/2010/main" val="2508006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42</a:t>
            </a:r>
            <a:endParaRPr lang="en-US" dirty="0"/>
          </a:p>
        </p:txBody>
      </p:sp>
      <p:sp>
        <p:nvSpPr>
          <p:cNvPr id="4" name="Espace réservé du numéro de diapositive 3"/>
          <p:cNvSpPr>
            <a:spLocks noGrp="1"/>
          </p:cNvSpPr>
          <p:nvPr>
            <p:ph type="sldNum" sz="quarter" idx="10"/>
          </p:nvPr>
        </p:nvSpPr>
        <p:spPr/>
        <p:txBody>
          <a:bodyPr/>
          <a:lstStyle/>
          <a:p>
            <a:fld id="{58C078B4-7FD1-4286-8BD6-34A55E47A149}" type="slidenum">
              <a:rPr lang="en-US" smtClean="0"/>
              <a:t>21</a:t>
            </a:fld>
            <a:endParaRPr lang="en-US"/>
          </a:p>
        </p:txBody>
      </p:sp>
    </p:spTree>
    <p:extLst>
      <p:ext uri="{BB962C8B-B14F-4D97-AF65-F5344CB8AC3E}">
        <p14:creationId xmlns:p14="http://schemas.microsoft.com/office/powerpoint/2010/main" val="3169286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17 25 62 89 100 </a:t>
            </a:r>
          </a:p>
          <a:p>
            <a:endParaRPr lang="fr-FR" dirty="0"/>
          </a:p>
          <a:p>
            <a:r>
              <a:rPr lang="fr-FR" dirty="0"/>
              <a:t>148</a:t>
            </a:r>
            <a:endParaRPr lang="en-US" dirty="0"/>
          </a:p>
        </p:txBody>
      </p:sp>
      <p:sp>
        <p:nvSpPr>
          <p:cNvPr id="4" name="Espace réservé du numéro de diapositive 3"/>
          <p:cNvSpPr>
            <a:spLocks noGrp="1"/>
          </p:cNvSpPr>
          <p:nvPr>
            <p:ph type="sldNum" sz="quarter" idx="10"/>
          </p:nvPr>
        </p:nvSpPr>
        <p:spPr/>
        <p:txBody>
          <a:bodyPr/>
          <a:lstStyle/>
          <a:p>
            <a:fld id="{58C078B4-7FD1-4286-8BD6-34A55E47A149}" type="slidenum">
              <a:rPr lang="en-US" smtClean="0"/>
              <a:t>22</a:t>
            </a:fld>
            <a:endParaRPr lang="en-US"/>
          </a:p>
        </p:txBody>
      </p:sp>
    </p:spTree>
    <p:extLst>
      <p:ext uri="{BB962C8B-B14F-4D97-AF65-F5344CB8AC3E}">
        <p14:creationId xmlns:p14="http://schemas.microsoft.com/office/powerpoint/2010/main" val="2048313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1BC03389-33FC-4076-B970-D843BDE221BD}" type="slidenum">
              <a:rPr lang="en-US" smtClean="0"/>
              <a:t>28</a:t>
            </a:fld>
            <a:endParaRPr lang="en-US"/>
          </a:p>
        </p:txBody>
      </p:sp>
    </p:spTree>
    <p:extLst>
      <p:ext uri="{BB962C8B-B14F-4D97-AF65-F5344CB8AC3E}">
        <p14:creationId xmlns:p14="http://schemas.microsoft.com/office/powerpoint/2010/main" val="1135667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https://www.sicdsystem.com/en-US/subcutaneous-difference/implantable-defibrillator-faqs.html</a:t>
            </a:r>
          </a:p>
        </p:txBody>
      </p:sp>
      <p:sp>
        <p:nvSpPr>
          <p:cNvPr id="4" name="Espace réservé du numéro de diapositive 3"/>
          <p:cNvSpPr>
            <a:spLocks noGrp="1"/>
          </p:cNvSpPr>
          <p:nvPr>
            <p:ph type="sldNum" sz="quarter" idx="10"/>
          </p:nvPr>
        </p:nvSpPr>
        <p:spPr/>
        <p:txBody>
          <a:bodyPr/>
          <a:lstStyle/>
          <a:p>
            <a:fld id="{1BC03389-33FC-4076-B970-D843BDE221BD}" type="slidenum">
              <a:rPr lang="en-US" smtClean="0"/>
              <a:t>29</a:t>
            </a:fld>
            <a:endParaRPr lang="en-US"/>
          </a:p>
        </p:txBody>
      </p:sp>
    </p:spTree>
    <p:extLst>
      <p:ext uri="{BB962C8B-B14F-4D97-AF65-F5344CB8AC3E}">
        <p14:creationId xmlns:p14="http://schemas.microsoft.com/office/powerpoint/2010/main" val="591310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200" i="1" kern="1200" dirty="0" err="1">
                <a:solidFill>
                  <a:schemeClr val="tx1"/>
                </a:solidFill>
                <a:effectLst/>
                <a:latin typeface="+mn-lt"/>
                <a:ea typeface="+mn-ea"/>
                <a:cs typeface="+mn-cs"/>
              </a:rPr>
              <a:t>Slotwiner</a:t>
            </a:r>
            <a:r>
              <a:rPr lang="nl-NL" sz="1200" i="1" kern="1200" dirty="0">
                <a:solidFill>
                  <a:schemeClr val="tx1"/>
                </a:solidFill>
                <a:effectLst/>
                <a:latin typeface="+mn-lt"/>
                <a:ea typeface="+mn-ea"/>
                <a:cs typeface="+mn-cs"/>
              </a:rPr>
              <a:t>, D, N </a:t>
            </a:r>
            <a:r>
              <a:rPr lang="nl-NL" sz="1200" i="1" kern="1200" dirty="0" err="1">
                <a:solidFill>
                  <a:schemeClr val="tx1"/>
                </a:solidFill>
                <a:effectLst/>
                <a:latin typeface="+mn-lt"/>
                <a:ea typeface="+mn-ea"/>
                <a:cs typeface="+mn-cs"/>
              </a:rPr>
              <a:t>Varma</a:t>
            </a:r>
            <a:r>
              <a:rPr lang="nl-NL" sz="1200" i="1" kern="1200" dirty="0">
                <a:solidFill>
                  <a:schemeClr val="tx1"/>
                </a:solidFill>
                <a:effectLst/>
                <a:latin typeface="+mn-lt"/>
                <a:ea typeface="+mn-ea"/>
                <a:cs typeface="+mn-cs"/>
              </a:rPr>
              <a:t>, JG </a:t>
            </a:r>
            <a:r>
              <a:rPr lang="nl-NL" sz="1200" i="1" kern="1200" dirty="0" err="1">
                <a:solidFill>
                  <a:schemeClr val="tx1"/>
                </a:solidFill>
                <a:effectLst/>
                <a:latin typeface="+mn-lt"/>
                <a:ea typeface="+mn-ea"/>
                <a:cs typeface="+mn-cs"/>
              </a:rPr>
              <a:t>Akar</a:t>
            </a:r>
            <a:r>
              <a:rPr lang="nl-NL" sz="1200" i="1" kern="1200" dirty="0">
                <a:solidFill>
                  <a:schemeClr val="tx1"/>
                </a:solidFill>
                <a:effectLst/>
                <a:latin typeface="+mn-lt"/>
                <a:ea typeface="+mn-ea"/>
                <a:cs typeface="+mn-cs"/>
              </a:rPr>
              <a:t> et al. </a:t>
            </a:r>
            <a:r>
              <a:rPr lang="en-GB" sz="1200" i="1" kern="1200" dirty="0">
                <a:solidFill>
                  <a:schemeClr val="tx1"/>
                </a:solidFill>
                <a:effectLst/>
                <a:latin typeface="+mn-lt"/>
                <a:ea typeface="+mn-ea"/>
                <a:cs typeface="+mn-cs"/>
              </a:rPr>
              <a:t>HRS Expert Consensus Statement on remote interrogation and monitoring for cardiovascular implantable electronic devices. Heart Rhythm 2015</a:t>
            </a:r>
            <a:endParaRPr lang="en-US" sz="1200" i="1"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796ECCDD-4B95-7942-8B32-A4B693A06D75}" type="slidenum">
              <a:rPr lang="fr-FR" smtClean="0"/>
              <a:t>30</a:t>
            </a:fld>
            <a:endParaRPr lang="fr-FR"/>
          </a:p>
        </p:txBody>
      </p:sp>
    </p:spTree>
    <p:extLst>
      <p:ext uri="{BB962C8B-B14F-4D97-AF65-F5344CB8AC3E}">
        <p14:creationId xmlns:p14="http://schemas.microsoft.com/office/powerpoint/2010/main" val="75566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Table 1</a:t>
            </a:r>
            <a:r>
              <a:rPr lang="en-US" sz="1200" b="0" i="0" kern="1200" dirty="0">
                <a:solidFill>
                  <a:schemeClr val="tx1"/>
                </a:solidFill>
                <a:effectLst/>
                <a:latin typeface="+mn-lt"/>
                <a:ea typeface="+mn-ea"/>
                <a:cs typeface="+mn-cs"/>
              </a:rPr>
              <a:t>ICD variables considered in the study</a:t>
            </a:r>
          </a:p>
          <a:p>
            <a:pPr fontAlgn="base"/>
            <a:r>
              <a:rPr lang="en-US" sz="1200" b="0" i="0" kern="1200" dirty="0" err="1">
                <a:solidFill>
                  <a:schemeClr val="tx1"/>
                </a:solidFill>
                <a:effectLst/>
                <a:latin typeface="+mn-lt"/>
                <a:ea typeface="+mn-ea"/>
                <a:cs typeface="+mn-cs"/>
              </a:rPr>
              <a:t>VariablesDescriptionOneOrMoreShocksPerDayIndicates</a:t>
            </a:r>
            <a:r>
              <a:rPr lang="en-US" sz="1200" b="0" i="0" kern="1200" dirty="0">
                <a:solidFill>
                  <a:schemeClr val="tx1"/>
                </a:solidFill>
                <a:effectLst/>
                <a:latin typeface="+mn-lt"/>
                <a:ea typeface="+mn-ea"/>
                <a:cs typeface="+mn-cs"/>
              </a:rPr>
              <a:t> the occurrence of one or more ventricular high-voltage shocks during the </a:t>
            </a:r>
            <a:r>
              <a:rPr lang="en-US" sz="1200" b="0" i="0" kern="1200" dirty="0" err="1">
                <a:solidFill>
                  <a:schemeClr val="tx1"/>
                </a:solidFill>
                <a:effectLst/>
                <a:latin typeface="+mn-lt"/>
                <a:ea typeface="+mn-ea"/>
                <a:cs typeface="+mn-cs"/>
              </a:rPr>
              <a:t>dayVtVfEpisodesNumber</a:t>
            </a:r>
            <a:r>
              <a:rPr lang="en-US" sz="1200" b="0" i="0" kern="1200" dirty="0">
                <a:solidFill>
                  <a:schemeClr val="tx1"/>
                </a:solidFill>
                <a:effectLst/>
                <a:latin typeface="+mn-lt"/>
                <a:ea typeface="+mn-ea"/>
                <a:cs typeface="+mn-cs"/>
              </a:rPr>
              <a:t> of VT and VF episodes during the </a:t>
            </a:r>
            <a:r>
              <a:rPr lang="en-US" sz="1200" b="0" i="0" kern="1200" dirty="0" err="1">
                <a:solidFill>
                  <a:schemeClr val="tx1"/>
                </a:solidFill>
                <a:effectLst/>
                <a:latin typeface="+mn-lt"/>
                <a:ea typeface="+mn-ea"/>
                <a:cs typeface="+mn-cs"/>
              </a:rPr>
              <a:t>dayVRateDuringVtVfVentricular</a:t>
            </a:r>
            <a:r>
              <a:rPr lang="en-US" sz="1200" b="0" i="0" kern="1200" dirty="0">
                <a:solidFill>
                  <a:schemeClr val="tx1"/>
                </a:solidFill>
                <a:effectLst/>
                <a:latin typeface="+mn-lt"/>
                <a:ea typeface="+mn-ea"/>
                <a:cs typeface="+mn-cs"/>
              </a:rPr>
              <a:t> rate during VT and VF </a:t>
            </a:r>
            <a:r>
              <a:rPr lang="en-US" sz="1200" b="0" i="0" kern="1200" dirty="0" err="1">
                <a:solidFill>
                  <a:schemeClr val="tx1"/>
                </a:solidFill>
                <a:effectLst/>
                <a:latin typeface="+mn-lt"/>
                <a:ea typeface="+mn-ea"/>
                <a:cs typeface="+mn-cs"/>
              </a:rPr>
              <a:t>episodesVRateDuringAtAfVentricular</a:t>
            </a:r>
            <a:r>
              <a:rPr lang="en-US" sz="1200" b="0" i="0" kern="1200" dirty="0">
                <a:solidFill>
                  <a:schemeClr val="tx1"/>
                </a:solidFill>
                <a:effectLst/>
                <a:latin typeface="+mn-lt"/>
                <a:ea typeface="+mn-ea"/>
                <a:cs typeface="+mn-cs"/>
              </a:rPr>
              <a:t> rate during atrial tachycardia and fibrillation (AT and AF) </a:t>
            </a:r>
            <a:r>
              <a:rPr lang="en-US" sz="1200" b="0" i="0" kern="1200" dirty="0" err="1">
                <a:solidFill>
                  <a:schemeClr val="tx1"/>
                </a:solidFill>
                <a:effectLst/>
                <a:latin typeface="+mn-lt"/>
                <a:ea typeface="+mn-ea"/>
                <a:cs typeface="+mn-cs"/>
              </a:rPr>
              <a:t>episodesNSTEpisodesNumber</a:t>
            </a:r>
            <a:r>
              <a:rPr lang="en-US" sz="1200" b="0" i="0" kern="1200" dirty="0">
                <a:solidFill>
                  <a:schemeClr val="tx1"/>
                </a:solidFill>
                <a:effectLst/>
                <a:latin typeface="+mn-lt"/>
                <a:ea typeface="+mn-ea"/>
                <a:cs typeface="+mn-cs"/>
              </a:rPr>
              <a:t> of non-sustained (non-treated) tachycardia events during the day (i.e. tachycardia events that did not lead to an ATP or shock treatment)</a:t>
            </a:r>
            <a:r>
              <a:rPr lang="en-US" sz="1200" b="0" i="0" kern="1200" dirty="0" err="1">
                <a:solidFill>
                  <a:schemeClr val="tx1"/>
                </a:solidFill>
                <a:effectLst/>
                <a:latin typeface="+mn-lt"/>
                <a:ea typeface="+mn-ea"/>
                <a:cs typeface="+mn-cs"/>
              </a:rPr>
              <a:t>VPercentPacingPerDayPercentage</a:t>
            </a:r>
            <a:r>
              <a:rPr lang="en-US" sz="1200" b="0" i="0" kern="1200" dirty="0">
                <a:solidFill>
                  <a:schemeClr val="tx1"/>
                </a:solidFill>
                <a:effectLst/>
                <a:latin typeface="+mn-lt"/>
                <a:ea typeface="+mn-ea"/>
                <a:cs typeface="+mn-cs"/>
              </a:rPr>
              <a:t> of ventricular pacing during the </a:t>
            </a:r>
            <a:r>
              <a:rPr lang="en-US" sz="1200" b="0" i="0" kern="1200" dirty="0" err="1">
                <a:solidFill>
                  <a:schemeClr val="tx1"/>
                </a:solidFill>
                <a:effectLst/>
                <a:latin typeface="+mn-lt"/>
                <a:ea typeface="+mn-ea"/>
                <a:cs typeface="+mn-cs"/>
              </a:rPr>
              <a:t>dayAvgVRateDayAverage</a:t>
            </a:r>
            <a:r>
              <a:rPr lang="en-US" sz="1200" b="0" i="0" kern="1200" dirty="0">
                <a:solidFill>
                  <a:schemeClr val="tx1"/>
                </a:solidFill>
                <a:effectLst/>
                <a:latin typeface="+mn-lt"/>
                <a:ea typeface="+mn-ea"/>
                <a:cs typeface="+mn-cs"/>
              </a:rPr>
              <a:t> ventricular heart rate during the day (08:00 a.m.–08:00 p.m.)</a:t>
            </a:r>
            <a:r>
              <a:rPr lang="en-US" sz="1200" b="0" i="0" kern="1200" dirty="0" err="1">
                <a:solidFill>
                  <a:schemeClr val="tx1"/>
                </a:solidFill>
                <a:effectLst/>
                <a:latin typeface="+mn-lt"/>
                <a:ea typeface="+mn-ea"/>
                <a:cs typeface="+mn-cs"/>
              </a:rPr>
              <a:t>AvgVRateNightAverage</a:t>
            </a:r>
            <a:r>
              <a:rPr lang="en-US" sz="1200" b="0" i="0" kern="1200" dirty="0">
                <a:solidFill>
                  <a:schemeClr val="tx1"/>
                </a:solidFill>
                <a:effectLst/>
                <a:latin typeface="+mn-lt"/>
                <a:ea typeface="+mn-ea"/>
                <a:cs typeface="+mn-cs"/>
              </a:rPr>
              <a:t> ventricular heart rate during the night (12:00 p.m.–04:00 a.m.)</a:t>
            </a:r>
            <a:r>
              <a:rPr lang="en-US" sz="1200" b="0" i="0" kern="1200" dirty="0" err="1">
                <a:solidFill>
                  <a:schemeClr val="tx1"/>
                </a:solidFill>
                <a:effectLst/>
                <a:latin typeface="+mn-lt"/>
                <a:ea typeface="+mn-ea"/>
                <a:cs typeface="+mn-cs"/>
              </a:rPr>
              <a:t>ActivityPerDayActivity</a:t>
            </a:r>
            <a:r>
              <a:rPr lang="en-US" sz="1200" b="0" i="0" kern="1200" dirty="0">
                <a:solidFill>
                  <a:schemeClr val="tx1"/>
                </a:solidFill>
                <a:effectLst/>
                <a:latin typeface="+mn-lt"/>
                <a:ea typeface="+mn-ea"/>
                <a:cs typeface="+mn-cs"/>
              </a:rPr>
              <a:t> measure during the </a:t>
            </a:r>
            <a:r>
              <a:rPr lang="en-US" sz="1200" b="0" i="0" kern="1200" dirty="0" err="1">
                <a:solidFill>
                  <a:schemeClr val="tx1"/>
                </a:solidFill>
                <a:effectLst/>
                <a:latin typeface="+mn-lt"/>
                <a:ea typeface="+mn-ea"/>
                <a:cs typeface="+mn-cs"/>
              </a:rPr>
              <a:t>dayModelType</a:t>
            </a:r>
            <a:r>
              <a:rPr lang="en-US" sz="1200" b="0" i="0" kern="1200" dirty="0">
                <a:solidFill>
                  <a:schemeClr val="tx1"/>
                </a:solidFill>
                <a:effectLst/>
                <a:latin typeface="+mn-lt"/>
                <a:ea typeface="+mn-ea"/>
                <a:cs typeface="+mn-cs"/>
              </a:rPr>
              <a:t> of device (conventional or biventricular ICD)</a:t>
            </a:r>
          </a:p>
          <a:p>
            <a:endParaRPr lang="fr-FR" dirty="0"/>
          </a:p>
          <a:p>
            <a:r>
              <a:rPr lang="fr-FR" dirty="0"/>
              <a:t>https://academic.oup.com/europace/article/21/2/268/5224771?login=true</a:t>
            </a:r>
          </a:p>
        </p:txBody>
      </p:sp>
      <p:sp>
        <p:nvSpPr>
          <p:cNvPr id="4" name="Slide Number Placeholder 3"/>
          <p:cNvSpPr>
            <a:spLocks noGrp="1"/>
          </p:cNvSpPr>
          <p:nvPr>
            <p:ph type="sldNum" sz="quarter" idx="5"/>
          </p:nvPr>
        </p:nvSpPr>
        <p:spPr/>
        <p:txBody>
          <a:bodyPr/>
          <a:lstStyle/>
          <a:p>
            <a:fld id="{1BC03389-33FC-4076-B970-D843BDE221BD}" type="slidenum">
              <a:rPr lang="en-US" smtClean="0"/>
              <a:t>31</a:t>
            </a:fld>
            <a:endParaRPr lang="en-US"/>
          </a:p>
        </p:txBody>
      </p:sp>
    </p:spTree>
    <p:extLst>
      <p:ext uri="{BB962C8B-B14F-4D97-AF65-F5344CB8AC3E}">
        <p14:creationId xmlns:p14="http://schemas.microsoft.com/office/powerpoint/2010/main" val="1868325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5F6368"/>
                </a:solidFill>
                <a:effectLst/>
                <a:latin typeface="arial" panose="020B0604020202020204" pitchFamily="34" charset="0"/>
              </a:rPr>
              <a:t>Specificity is the percentage of true negatives</a:t>
            </a:r>
            <a:endParaRPr lang="en-US" dirty="0"/>
          </a:p>
          <a:p>
            <a:endParaRPr lang="en-US" dirty="0"/>
          </a:p>
        </p:txBody>
      </p:sp>
      <p:sp>
        <p:nvSpPr>
          <p:cNvPr id="4" name="Espace réservé du numéro de diapositive 3"/>
          <p:cNvSpPr>
            <a:spLocks noGrp="1"/>
          </p:cNvSpPr>
          <p:nvPr>
            <p:ph type="sldNum" sz="quarter" idx="10"/>
          </p:nvPr>
        </p:nvSpPr>
        <p:spPr/>
        <p:txBody>
          <a:bodyPr/>
          <a:lstStyle/>
          <a:p>
            <a:fld id="{4C31C2DC-7538-4474-811A-6000330EA18D}" type="slidenum">
              <a:rPr lang="en-US" smtClean="0"/>
              <a:t>2</a:t>
            </a:fld>
            <a:endParaRPr lang="en-US"/>
          </a:p>
        </p:txBody>
      </p:sp>
    </p:spTree>
    <p:extLst>
      <p:ext uri="{BB962C8B-B14F-4D97-AF65-F5344CB8AC3E}">
        <p14:creationId xmlns:p14="http://schemas.microsoft.com/office/powerpoint/2010/main" val="3991376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1BC03389-33FC-4076-B970-D843BDE221BD}" type="slidenum">
              <a:rPr lang="en-US" smtClean="0"/>
              <a:t>33</a:t>
            </a:fld>
            <a:endParaRPr lang="en-US"/>
          </a:p>
        </p:txBody>
      </p:sp>
    </p:spTree>
    <p:extLst>
      <p:ext uri="{BB962C8B-B14F-4D97-AF65-F5344CB8AC3E}">
        <p14:creationId xmlns:p14="http://schemas.microsoft.com/office/powerpoint/2010/main" val="53290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1BC03389-33FC-4076-B970-D843BDE221BD}" type="slidenum">
              <a:rPr lang="en-US" smtClean="0"/>
              <a:t>35</a:t>
            </a:fld>
            <a:endParaRPr lang="en-US"/>
          </a:p>
        </p:txBody>
      </p:sp>
    </p:spTree>
    <p:extLst>
      <p:ext uri="{BB962C8B-B14F-4D97-AF65-F5344CB8AC3E}">
        <p14:creationId xmlns:p14="http://schemas.microsoft.com/office/powerpoint/2010/main" val="1701212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fr-FR" dirty="0">
                <a:solidFill>
                  <a:schemeClr val="bg1"/>
                </a:solidFill>
              </a:rPr>
              <a:t>Dr Rémi Chauvel, </a:t>
            </a:r>
            <a:r>
              <a:rPr lang="fr-FR" dirty="0" err="1">
                <a:solidFill>
                  <a:schemeClr val="bg1"/>
                </a:solidFill>
              </a:rPr>
              <a:t>Cardiologist</a:t>
            </a:r>
            <a:endParaRPr lang="fr-FR" dirty="0">
              <a:solidFill>
                <a:schemeClr val="bg1"/>
              </a:solidFill>
            </a:endParaRPr>
          </a:p>
          <a:p>
            <a:pPr lvl="1"/>
            <a:r>
              <a:rPr lang="fr-FR" dirty="0">
                <a:solidFill>
                  <a:schemeClr val="bg1"/>
                </a:solidFill>
              </a:rPr>
              <a:t>Daniel Weigel, Master 2 </a:t>
            </a:r>
            <a:r>
              <a:rPr lang="fr-FR" dirty="0" err="1">
                <a:solidFill>
                  <a:schemeClr val="bg1"/>
                </a:solidFill>
              </a:rPr>
              <a:t>student</a:t>
            </a:r>
            <a:r>
              <a:rPr lang="fr-FR" dirty="0">
                <a:solidFill>
                  <a:schemeClr val="bg1"/>
                </a:solidFill>
              </a:rPr>
              <a:t> EMHD, LIRYC</a:t>
            </a:r>
          </a:p>
          <a:p>
            <a:pPr lvl="1"/>
            <a:r>
              <a:rPr lang="fr-FR" dirty="0">
                <a:solidFill>
                  <a:schemeClr val="bg1"/>
                </a:solidFill>
              </a:rPr>
              <a:t>Dr Sarah </a:t>
            </a:r>
            <a:r>
              <a:rPr lang="fr-FR" dirty="0" err="1">
                <a:solidFill>
                  <a:schemeClr val="bg1"/>
                </a:solidFill>
              </a:rPr>
              <a:t>Zeriouh</a:t>
            </a:r>
            <a:r>
              <a:rPr lang="fr-FR" dirty="0">
                <a:solidFill>
                  <a:schemeClr val="bg1"/>
                </a:solidFill>
              </a:rPr>
              <a:t>, </a:t>
            </a:r>
            <a:r>
              <a:rPr lang="fr-FR" dirty="0" err="1">
                <a:solidFill>
                  <a:schemeClr val="bg1"/>
                </a:solidFill>
              </a:rPr>
              <a:t>Cardiologist</a:t>
            </a:r>
            <a:endParaRPr lang="fr-FR" dirty="0">
              <a:solidFill>
                <a:schemeClr val="bg1"/>
              </a:solidFill>
            </a:endParaRPr>
          </a:p>
          <a:p>
            <a:endParaRPr lang="fr-FR" dirty="0"/>
          </a:p>
        </p:txBody>
      </p:sp>
      <p:sp>
        <p:nvSpPr>
          <p:cNvPr id="4" name="Slide Number Placeholder 3"/>
          <p:cNvSpPr>
            <a:spLocks noGrp="1"/>
          </p:cNvSpPr>
          <p:nvPr>
            <p:ph type="sldNum" sz="quarter" idx="5"/>
          </p:nvPr>
        </p:nvSpPr>
        <p:spPr/>
        <p:txBody>
          <a:bodyPr/>
          <a:lstStyle/>
          <a:p>
            <a:fld id="{1BC03389-33FC-4076-B970-D843BDE221BD}" type="slidenum">
              <a:rPr lang="en-US" smtClean="0"/>
              <a:t>36</a:t>
            </a:fld>
            <a:endParaRPr lang="en-US"/>
          </a:p>
        </p:txBody>
      </p:sp>
    </p:spTree>
    <p:extLst>
      <p:ext uri="{BB962C8B-B14F-4D97-AF65-F5344CB8AC3E}">
        <p14:creationId xmlns:p14="http://schemas.microsoft.com/office/powerpoint/2010/main" val="1590290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1BC03389-33FC-4076-B970-D843BDE221BD}" type="slidenum">
              <a:rPr lang="en-US" smtClean="0"/>
              <a:t>5</a:t>
            </a:fld>
            <a:endParaRPr lang="en-US"/>
          </a:p>
        </p:txBody>
      </p:sp>
    </p:spTree>
    <p:extLst>
      <p:ext uri="{BB962C8B-B14F-4D97-AF65-F5344CB8AC3E}">
        <p14:creationId xmlns:p14="http://schemas.microsoft.com/office/powerpoint/2010/main" val="2938972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1BC03389-33FC-4076-B970-D843BDE221BD}" type="slidenum">
              <a:rPr lang="en-US" smtClean="0"/>
              <a:t>6</a:t>
            </a:fld>
            <a:endParaRPr lang="en-US"/>
          </a:p>
        </p:txBody>
      </p:sp>
    </p:spTree>
    <p:extLst>
      <p:ext uri="{BB962C8B-B14F-4D97-AF65-F5344CB8AC3E}">
        <p14:creationId xmlns:p14="http://schemas.microsoft.com/office/powerpoint/2010/main" val="945280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1BC03389-33FC-4076-B970-D843BDE221BD}" type="slidenum">
              <a:rPr lang="en-US" smtClean="0"/>
              <a:t>8</a:t>
            </a:fld>
            <a:endParaRPr lang="en-US"/>
          </a:p>
        </p:txBody>
      </p:sp>
    </p:spTree>
    <p:extLst>
      <p:ext uri="{BB962C8B-B14F-4D97-AF65-F5344CB8AC3E}">
        <p14:creationId xmlns:p14="http://schemas.microsoft.com/office/powerpoint/2010/main" val="2611569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Importantly, this approach targets the vast group of patients with LVEF &gt;35% who currently “fly under the radar” but account for most SCD cases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 = 2500 </a:t>
            </a:r>
            <a:r>
              <a:rPr lang="en-US" sz="1200" b="0" i="0" kern="1200" dirty="0" err="1">
                <a:solidFill>
                  <a:schemeClr val="tx1"/>
                </a:solidFill>
                <a:effectLst/>
                <a:latin typeface="+mn-lt"/>
                <a:ea typeface="+mn-ea"/>
                <a:cs typeface="+mn-cs"/>
              </a:rPr>
              <a:t>cas</a:t>
            </a:r>
            <a:r>
              <a:rPr lang="en-US" sz="1200" b="0" i="0" kern="1200" dirty="0">
                <a:solidFill>
                  <a:schemeClr val="tx1"/>
                </a:solidFill>
                <a:effectLst/>
                <a:latin typeface="+mn-lt"/>
                <a:ea typeface="+mn-ea"/>
                <a:cs typeface="+mn-cs"/>
              </a:rPr>
              <a:t> mort </a:t>
            </a:r>
            <a:r>
              <a:rPr lang="en-US" sz="1200" b="0" i="0" kern="1200" dirty="0" err="1">
                <a:solidFill>
                  <a:schemeClr val="tx1"/>
                </a:solidFill>
                <a:effectLst/>
                <a:latin typeface="+mn-lt"/>
                <a:ea typeface="+mn-ea"/>
                <a:cs typeface="+mn-cs"/>
              </a:rPr>
              <a:t>subigte</a:t>
            </a:r>
            <a:r>
              <a:rPr lang="en-US" sz="1200" b="0" i="0" kern="1200" dirty="0">
                <a:solidFill>
                  <a:schemeClr val="tx1"/>
                </a:solidFill>
                <a:effectLst/>
                <a:latin typeface="+mn-lt"/>
                <a:ea typeface="+mn-ea"/>
                <a:cs typeface="+mn-cs"/>
              </a:rPr>
              <a:t> avec ECG 2ans </a:t>
            </a:r>
            <a:r>
              <a:rPr lang="en-US" sz="1200" b="0" i="0" kern="1200" dirty="0" err="1">
                <a:solidFill>
                  <a:schemeClr val="tx1"/>
                </a:solidFill>
                <a:effectLst/>
                <a:latin typeface="+mn-lt"/>
                <a:ea typeface="+mn-ea"/>
                <a:cs typeface="+mn-cs"/>
              </a:rPr>
              <a:t>avant</a:t>
            </a:r>
            <a:r>
              <a:rPr lang="en-US" sz="1200" b="0" i="0" kern="1200" dirty="0">
                <a:solidFill>
                  <a:schemeClr val="tx1"/>
                </a:solidFill>
                <a:effectLst/>
                <a:latin typeface="+mn-lt"/>
                <a:ea typeface="+mn-ea"/>
                <a:cs typeface="+mn-cs"/>
              </a:rPr>
              <a:t> + 1300 control</a:t>
            </a:r>
          </a:p>
          <a:p>
            <a:r>
              <a:rPr lang="en-US" sz="1200" b="0" i="0" kern="1200" dirty="0" err="1">
                <a:solidFill>
                  <a:schemeClr val="tx1"/>
                </a:solidFill>
                <a:effectLst/>
                <a:latin typeface="+mn-lt"/>
                <a:ea typeface="+mn-ea"/>
                <a:cs typeface="+mn-cs"/>
              </a:rPr>
              <a:t>Donc</a:t>
            </a:r>
            <a:r>
              <a:rPr lang="en-US" sz="1200" b="0" i="0" kern="1200" dirty="0">
                <a:solidFill>
                  <a:schemeClr val="tx1"/>
                </a:solidFill>
                <a:effectLst/>
                <a:latin typeface="+mn-lt"/>
                <a:ea typeface="+mn-ea"/>
                <a:cs typeface="+mn-cs"/>
              </a:rPr>
              <a:t> asymmetric mort </a:t>
            </a:r>
            <a:r>
              <a:rPr lang="en-US" sz="1200" b="0" i="0" kern="1200" dirty="0" err="1">
                <a:solidFill>
                  <a:schemeClr val="tx1"/>
                </a:solidFill>
                <a:effectLst/>
                <a:latin typeface="+mn-lt"/>
                <a:ea typeface="+mn-ea"/>
                <a:cs typeface="+mn-cs"/>
              </a:rPr>
              <a:t>subite</a:t>
            </a:r>
            <a:r>
              <a:rPr lang="en-US" sz="1200" b="0" i="0" kern="1200" dirty="0">
                <a:solidFill>
                  <a:schemeClr val="tx1"/>
                </a:solidFill>
                <a:effectLst/>
                <a:latin typeface="+mn-lt"/>
                <a:ea typeface="+mn-ea"/>
                <a:cs typeface="+mn-cs"/>
              </a:rPr>
              <a:t> = 1/1000</a:t>
            </a:r>
          </a:p>
          <a:p>
            <a:r>
              <a:rPr lang="en-US" sz="1200" b="0" i="0" kern="1200" dirty="0">
                <a:solidFill>
                  <a:schemeClr val="tx1"/>
                </a:solidFill>
                <a:effectLst/>
                <a:latin typeface="+mn-lt"/>
                <a:ea typeface="+mn-ea"/>
                <a:cs typeface="+mn-cs"/>
              </a:rPr>
              <a:t>resting heart rate &gt; 75 bpm, LVH, delayed QRS transition, QRS-T angle &gt; 90°, prolonged QTc, and prolonged </a:t>
            </a:r>
            <a:r>
              <a:rPr lang="en-US" sz="1200" b="0" i="0" kern="1200" dirty="0" err="1">
                <a:solidFill>
                  <a:schemeClr val="tx1"/>
                </a:solidFill>
                <a:effectLst/>
                <a:latin typeface="+mn-lt"/>
                <a:ea typeface="+mn-ea"/>
                <a:cs typeface="+mn-cs"/>
              </a:rPr>
              <a:t>Tpeak</a:t>
            </a:r>
            <a:r>
              <a:rPr lang="en-US" sz="1200" b="0" i="0" kern="1200" dirty="0">
                <a:solidFill>
                  <a:schemeClr val="tx1"/>
                </a:solidFill>
                <a:effectLst/>
                <a:latin typeface="+mn-lt"/>
                <a:ea typeface="+mn-ea"/>
                <a:cs typeface="+mn-cs"/>
              </a:rPr>
              <a:t>-to-Tend interval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 the external validation dataset, the DL model achieved a comparable AUROC of 0.820 (0.794–0.847) in detecting SCD cases. The sensitivity was 0.763 (0.733–0.796), while the specificity was 0.796 (0.753–0.838). </a:t>
            </a:r>
            <a:endParaRPr lang="fr-FR" dirty="0"/>
          </a:p>
        </p:txBody>
      </p:sp>
      <p:sp>
        <p:nvSpPr>
          <p:cNvPr id="4" name="Slide Number Placeholder 3"/>
          <p:cNvSpPr>
            <a:spLocks noGrp="1"/>
          </p:cNvSpPr>
          <p:nvPr>
            <p:ph type="sldNum" sz="quarter" idx="5"/>
          </p:nvPr>
        </p:nvSpPr>
        <p:spPr/>
        <p:txBody>
          <a:bodyPr/>
          <a:lstStyle/>
          <a:p>
            <a:fld id="{1BC03389-33FC-4076-B970-D843BDE221BD}" type="slidenum">
              <a:rPr lang="en-US" smtClean="0"/>
              <a:t>9</a:t>
            </a:fld>
            <a:endParaRPr lang="en-US"/>
          </a:p>
        </p:txBody>
      </p:sp>
    </p:spTree>
    <p:extLst>
      <p:ext uri="{BB962C8B-B14F-4D97-AF65-F5344CB8AC3E}">
        <p14:creationId xmlns:p14="http://schemas.microsoft.com/office/powerpoint/2010/main" val="73587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45F91-4D28-93A8-D332-51B91AA7234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EAA8D77-8246-82CA-DC36-0EE01DB9135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8CEA896-B2E0-1578-20EC-DDBDAE57C23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5F6368"/>
                </a:solidFill>
                <a:effectLst/>
                <a:latin typeface="arial" panose="020B0604020202020204" pitchFamily="34" charset="0"/>
              </a:rPr>
              <a:t>Specificity is the percentage of true negatives</a:t>
            </a:r>
            <a:endParaRPr lang="en-US"/>
          </a:p>
          <a:p>
            <a:endParaRPr lang="en-US"/>
          </a:p>
        </p:txBody>
      </p:sp>
      <p:sp>
        <p:nvSpPr>
          <p:cNvPr id="4" name="Espace réservé du numéro de diapositive 3">
            <a:extLst>
              <a:ext uri="{FF2B5EF4-FFF2-40B4-BE49-F238E27FC236}">
                <a16:creationId xmlns:a16="http://schemas.microsoft.com/office/drawing/2014/main" id="{F8DC2CD3-22EC-FF16-1535-19B7F2338103}"/>
              </a:ext>
            </a:extLst>
          </p:cNvPr>
          <p:cNvSpPr>
            <a:spLocks noGrp="1"/>
          </p:cNvSpPr>
          <p:nvPr>
            <p:ph type="sldNum" sz="quarter" idx="10"/>
          </p:nvPr>
        </p:nvSpPr>
        <p:spPr/>
        <p:txBody>
          <a:bodyPr/>
          <a:lstStyle/>
          <a:p>
            <a:fld id="{4C31C2DC-7538-4474-811A-6000330EA18D}" type="slidenum">
              <a:rPr lang="en-US" smtClean="0"/>
              <a:t>11</a:t>
            </a:fld>
            <a:endParaRPr lang="en-US"/>
          </a:p>
        </p:txBody>
      </p:sp>
    </p:spTree>
    <p:extLst>
      <p:ext uri="{BB962C8B-B14F-4D97-AF65-F5344CB8AC3E}">
        <p14:creationId xmlns:p14="http://schemas.microsoft.com/office/powerpoint/2010/main" val="1145578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https://pubmed-ncbi-nlm-nih-gov.proxy.insermbiblio.inist.fr/40395421/</a:t>
            </a:r>
          </a:p>
        </p:txBody>
      </p:sp>
      <p:sp>
        <p:nvSpPr>
          <p:cNvPr id="4" name="Slide Number Placeholder 3"/>
          <p:cNvSpPr>
            <a:spLocks noGrp="1"/>
          </p:cNvSpPr>
          <p:nvPr>
            <p:ph type="sldNum" sz="quarter" idx="5"/>
          </p:nvPr>
        </p:nvSpPr>
        <p:spPr/>
        <p:txBody>
          <a:bodyPr/>
          <a:lstStyle/>
          <a:p>
            <a:fld id="{1BC03389-33FC-4076-B970-D843BDE221BD}" type="slidenum">
              <a:rPr lang="en-US" smtClean="0"/>
              <a:t>12</a:t>
            </a:fld>
            <a:endParaRPr lang="en-US"/>
          </a:p>
        </p:txBody>
      </p:sp>
    </p:spTree>
    <p:extLst>
      <p:ext uri="{BB962C8B-B14F-4D97-AF65-F5344CB8AC3E}">
        <p14:creationId xmlns:p14="http://schemas.microsoft.com/office/powerpoint/2010/main" val="4087675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18 I+V6</a:t>
            </a:r>
            <a:endParaRPr lang="en-US" dirty="0"/>
          </a:p>
        </p:txBody>
      </p:sp>
      <p:sp>
        <p:nvSpPr>
          <p:cNvPr id="4" name="Espace réservé du numéro de diapositive 3"/>
          <p:cNvSpPr>
            <a:spLocks noGrp="1"/>
          </p:cNvSpPr>
          <p:nvPr>
            <p:ph type="sldNum" sz="quarter" idx="10"/>
          </p:nvPr>
        </p:nvSpPr>
        <p:spPr/>
        <p:txBody>
          <a:bodyPr/>
          <a:lstStyle/>
          <a:p>
            <a:fld id="{58C078B4-7FD1-4286-8BD6-34A55E47A149}" type="slidenum">
              <a:rPr lang="en-US" smtClean="0"/>
              <a:t>16</a:t>
            </a:fld>
            <a:endParaRPr lang="en-US"/>
          </a:p>
        </p:txBody>
      </p:sp>
    </p:spTree>
    <p:extLst>
      <p:ext uri="{BB962C8B-B14F-4D97-AF65-F5344CB8AC3E}">
        <p14:creationId xmlns:p14="http://schemas.microsoft.com/office/powerpoint/2010/main" val="3377375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32087-C698-8789-0574-8DB89600D8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3F4F1F-391D-059D-3580-EEBAA841FF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0DD0F4-7C6B-4C60-4684-6B69D26A8B1D}"/>
              </a:ext>
            </a:extLst>
          </p:cNvPr>
          <p:cNvSpPr>
            <a:spLocks noGrp="1"/>
          </p:cNvSpPr>
          <p:nvPr>
            <p:ph type="dt" sz="half" idx="10"/>
          </p:nvPr>
        </p:nvSpPr>
        <p:spPr/>
        <p:txBody>
          <a:bodyPr/>
          <a:lstStyle/>
          <a:p>
            <a:fld id="{DA6C2480-528B-455A-B4BE-AC3C5FBB37CF}" type="datetimeFigureOut">
              <a:rPr lang="en-US" smtClean="0"/>
              <a:t>6/13/2025</a:t>
            </a:fld>
            <a:endParaRPr lang="en-US"/>
          </a:p>
        </p:txBody>
      </p:sp>
      <p:sp>
        <p:nvSpPr>
          <p:cNvPr id="5" name="Footer Placeholder 4">
            <a:extLst>
              <a:ext uri="{FF2B5EF4-FFF2-40B4-BE49-F238E27FC236}">
                <a16:creationId xmlns:a16="http://schemas.microsoft.com/office/drawing/2014/main" id="{F024A636-5C37-60B5-2CBB-AA220D0B6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0459AB-9625-9719-DEAD-236033E553C0}"/>
              </a:ext>
            </a:extLst>
          </p:cNvPr>
          <p:cNvSpPr>
            <a:spLocks noGrp="1"/>
          </p:cNvSpPr>
          <p:nvPr>
            <p:ph type="sldNum" sz="quarter" idx="12"/>
          </p:nvPr>
        </p:nvSpPr>
        <p:spPr/>
        <p:txBody>
          <a:bodyPr/>
          <a:lstStyle/>
          <a:p>
            <a:fld id="{C70C828D-58C5-45BD-AE36-A4DDF5AFB817}" type="slidenum">
              <a:rPr lang="en-US" smtClean="0"/>
              <a:t>‹#›</a:t>
            </a:fld>
            <a:endParaRPr lang="en-US"/>
          </a:p>
        </p:txBody>
      </p:sp>
    </p:spTree>
    <p:extLst>
      <p:ext uri="{BB962C8B-B14F-4D97-AF65-F5344CB8AC3E}">
        <p14:creationId xmlns:p14="http://schemas.microsoft.com/office/powerpoint/2010/main" val="3850675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DF110-6DAB-27C2-E577-BE43E4B9F0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64428E-AB6B-36FE-01E5-D45BA087A4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DC9AA-91F6-94DD-883F-FB8A6C56266A}"/>
              </a:ext>
            </a:extLst>
          </p:cNvPr>
          <p:cNvSpPr>
            <a:spLocks noGrp="1"/>
          </p:cNvSpPr>
          <p:nvPr>
            <p:ph type="dt" sz="half" idx="10"/>
          </p:nvPr>
        </p:nvSpPr>
        <p:spPr/>
        <p:txBody>
          <a:bodyPr/>
          <a:lstStyle/>
          <a:p>
            <a:fld id="{DA6C2480-528B-455A-B4BE-AC3C5FBB37CF}" type="datetimeFigureOut">
              <a:rPr lang="en-US" smtClean="0"/>
              <a:t>6/13/2025</a:t>
            </a:fld>
            <a:endParaRPr lang="en-US"/>
          </a:p>
        </p:txBody>
      </p:sp>
      <p:sp>
        <p:nvSpPr>
          <p:cNvPr id="5" name="Footer Placeholder 4">
            <a:extLst>
              <a:ext uri="{FF2B5EF4-FFF2-40B4-BE49-F238E27FC236}">
                <a16:creationId xmlns:a16="http://schemas.microsoft.com/office/drawing/2014/main" id="{6F95594C-C810-697B-39C0-8408280C10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6471E9-5216-B555-3B8D-50443686CB79}"/>
              </a:ext>
            </a:extLst>
          </p:cNvPr>
          <p:cNvSpPr>
            <a:spLocks noGrp="1"/>
          </p:cNvSpPr>
          <p:nvPr>
            <p:ph type="sldNum" sz="quarter" idx="12"/>
          </p:nvPr>
        </p:nvSpPr>
        <p:spPr/>
        <p:txBody>
          <a:bodyPr/>
          <a:lstStyle/>
          <a:p>
            <a:fld id="{C70C828D-58C5-45BD-AE36-A4DDF5AFB817}" type="slidenum">
              <a:rPr lang="en-US" smtClean="0"/>
              <a:t>‹#›</a:t>
            </a:fld>
            <a:endParaRPr lang="en-US"/>
          </a:p>
        </p:txBody>
      </p:sp>
    </p:spTree>
    <p:extLst>
      <p:ext uri="{BB962C8B-B14F-4D97-AF65-F5344CB8AC3E}">
        <p14:creationId xmlns:p14="http://schemas.microsoft.com/office/powerpoint/2010/main" val="443723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1058C0-58BA-66CC-8C41-98CC833F82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8D4891-99F8-D77B-86F9-9EE4DA0E4F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E72E67-627F-7EF3-1E98-C6C38C7CC03C}"/>
              </a:ext>
            </a:extLst>
          </p:cNvPr>
          <p:cNvSpPr>
            <a:spLocks noGrp="1"/>
          </p:cNvSpPr>
          <p:nvPr>
            <p:ph type="dt" sz="half" idx="10"/>
          </p:nvPr>
        </p:nvSpPr>
        <p:spPr/>
        <p:txBody>
          <a:bodyPr/>
          <a:lstStyle/>
          <a:p>
            <a:fld id="{DA6C2480-528B-455A-B4BE-AC3C5FBB37CF}" type="datetimeFigureOut">
              <a:rPr lang="en-US" smtClean="0"/>
              <a:t>6/13/2025</a:t>
            </a:fld>
            <a:endParaRPr lang="en-US"/>
          </a:p>
        </p:txBody>
      </p:sp>
      <p:sp>
        <p:nvSpPr>
          <p:cNvPr id="5" name="Footer Placeholder 4">
            <a:extLst>
              <a:ext uri="{FF2B5EF4-FFF2-40B4-BE49-F238E27FC236}">
                <a16:creationId xmlns:a16="http://schemas.microsoft.com/office/drawing/2014/main" id="{4906B571-263A-90A7-BE0E-1397F07FD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2E7771-AF5C-C80D-98C6-481827E2CB60}"/>
              </a:ext>
            </a:extLst>
          </p:cNvPr>
          <p:cNvSpPr>
            <a:spLocks noGrp="1"/>
          </p:cNvSpPr>
          <p:nvPr>
            <p:ph type="sldNum" sz="quarter" idx="12"/>
          </p:nvPr>
        </p:nvSpPr>
        <p:spPr/>
        <p:txBody>
          <a:bodyPr/>
          <a:lstStyle/>
          <a:p>
            <a:fld id="{C70C828D-58C5-45BD-AE36-A4DDF5AFB817}" type="slidenum">
              <a:rPr lang="en-US" smtClean="0"/>
              <a:t>‹#›</a:t>
            </a:fld>
            <a:endParaRPr lang="en-US"/>
          </a:p>
        </p:txBody>
      </p:sp>
    </p:spTree>
    <p:extLst>
      <p:ext uri="{BB962C8B-B14F-4D97-AF65-F5344CB8AC3E}">
        <p14:creationId xmlns:p14="http://schemas.microsoft.com/office/powerpoint/2010/main" val="3836448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re et contenu">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 y="0"/>
            <a:ext cx="12189969" cy="6858000"/>
          </a:xfrm>
          <a:prstGeom prst="rect">
            <a:avLst/>
          </a:prstGeom>
        </p:spPr>
      </p:pic>
      <p:sp>
        <p:nvSpPr>
          <p:cNvPr id="10" name="Espace réservé du titre 1"/>
          <p:cNvSpPr>
            <a:spLocks noGrp="1"/>
          </p:cNvSpPr>
          <p:nvPr>
            <p:ph type="title"/>
          </p:nvPr>
        </p:nvSpPr>
        <p:spPr>
          <a:xfrm>
            <a:off x="2623407" y="98542"/>
            <a:ext cx="9466412" cy="740869"/>
          </a:xfrm>
          <a:prstGeom prst="rect">
            <a:avLst/>
          </a:prstGeom>
          <a:ln>
            <a:noFill/>
          </a:ln>
        </p:spPr>
        <p:txBody>
          <a:bodyPr vert="horz" lIns="91440" tIns="45720" rIns="91440" bIns="45720" rtlCol="0" anchor="ctr">
            <a:normAutofit/>
          </a:bodyPr>
          <a:lstStyle>
            <a:lvl1pPr algn="r">
              <a:defRPr cap="small">
                <a:solidFill>
                  <a:schemeClr val="tx2"/>
                </a:solidFill>
                <a:latin typeface="+mn-lt"/>
              </a:defRPr>
            </a:lvl1pPr>
          </a:lstStyle>
          <a:p>
            <a:r>
              <a:rPr lang="fr-FR" noProof="0"/>
              <a:t>Modifiez le style du titre</a:t>
            </a:r>
            <a:endParaRPr lang="en-US" noProof="0"/>
          </a:p>
        </p:txBody>
      </p:sp>
      <p:cxnSp>
        <p:nvCxnSpPr>
          <p:cNvPr id="11" name="Connecteur droit 10"/>
          <p:cNvCxnSpPr/>
          <p:nvPr/>
        </p:nvCxnSpPr>
        <p:spPr>
          <a:xfrm flipH="1">
            <a:off x="118131" y="152591"/>
            <a:ext cx="9792332" cy="14416"/>
          </a:xfrm>
          <a:prstGeom prst="line">
            <a:avLst/>
          </a:prstGeom>
          <a:ln w="9525" cap="flat" cmpd="sng" algn="ctr">
            <a:solidFill>
              <a:schemeClr val="accent3">
                <a:lumMod val="60000"/>
                <a:lumOff val="40000"/>
              </a:schemeClr>
            </a:solidFill>
            <a:prstDash val="dot"/>
            <a:round/>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25" name="Rectangle 24"/>
          <p:cNvSpPr/>
          <p:nvPr/>
        </p:nvSpPr>
        <p:spPr>
          <a:xfrm>
            <a:off x="4981486" y="108293"/>
            <a:ext cx="4961793" cy="83679"/>
          </a:xfrm>
          <a:prstGeom prst="rect">
            <a:avLst/>
          </a:prstGeom>
          <a:gradFill flip="none" rotWithShape="1">
            <a:gsLst>
              <a:gs pos="0">
                <a:schemeClr val="bg1">
                  <a:alpha val="0"/>
                </a:schemeClr>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p:cNvSpPr>
            <a:spLocks noGrp="1"/>
          </p:cNvSpPr>
          <p:nvPr>
            <p:ph sz="quarter" idx="10"/>
          </p:nvPr>
        </p:nvSpPr>
        <p:spPr>
          <a:xfrm>
            <a:off x="1020235" y="1443038"/>
            <a:ext cx="10208684" cy="4894262"/>
          </a:xfrm>
        </p:spPr>
        <p:txBody>
          <a:bodyPr/>
          <a:lstStyle>
            <a:lvl1pPr marL="228600" indent="-228600">
              <a:buClr>
                <a:srgbClr val="9F182E"/>
              </a:buClr>
              <a:buFont typeface="Wingdings" charset="2"/>
              <a:buChar char="§"/>
              <a:defRPr/>
            </a:lvl1pPr>
            <a:lvl2pPr>
              <a:buClr>
                <a:srgbClr val="70144A"/>
              </a:buClr>
              <a:defRPr/>
            </a:lvl2pPr>
            <a:lvl3pPr>
              <a:buClr>
                <a:srgbClr val="47BAD4"/>
              </a:buClr>
              <a:defRPr/>
            </a:lvl3pPr>
            <a:lvl4pPr>
              <a:buClr>
                <a:srgbClr val="4A4A4A"/>
              </a:buClr>
              <a:defRPr/>
            </a:lvl4pPr>
            <a:lvl5pPr>
              <a:buClr>
                <a:srgbClr val="4A4A4A"/>
              </a:buClr>
              <a:defRPr/>
            </a:lvl5pPr>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a:p>
        </p:txBody>
      </p:sp>
      <p:cxnSp>
        <p:nvCxnSpPr>
          <p:cNvPr id="12" name="Connecteur droit 11"/>
          <p:cNvCxnSpPr/>
          <p:nvPr/>
        </p:nvCxnSpPr>
        <p:spPr>
          <a:xfrm flipH="1">
            <a:off x="111577" y="930662"/>
            <a:ext cx="12080425" cy="0"/>
          </a:xfrm>
          <a:prstGeom prst="line">
            <a:avLst/>
          </a:prstGeom>
          <a:ln w="12700" cap="flat" cmpd="sng" algn="ctr">
            <a:solidFill>
              <a:srgbClr val="0C6C83"/>
            </a:solidFill>
            <a:prstDash val="solid"/>
            <a:round/>
            <a:headEnd type="none" w="med" len="med"/>
            <a:tailEnd type="none" w="med" len="med"/>
          </a:ln>
        </p:spPr>
        <p:style>
          <a:lnRef idx="2">
            <a:schemeClr val="accent2"/>
          </a:lnRef>
          <a:fillRef idx="0">
            <a:schemeClr val="accent2"/>
          </a:fillRef>
          <a:effectRef idx="1">
            <a:schemeClr val="accent2"/>
          </a:effectRef>
          <a:fontRef idx="minor">
            <a:schemeClr val="tx1"/>
          </a:fontRef>
        </p:style>
      </p:cxnSp>
      <p:pic>
        <p:nvPicPr>
          <p:cNvPr id="9" name="Picture 8" descr="Nouvelle identité visuelle pour le CHU – Bordeaux Neurocampus">
            <a:extLst>
              <a:ext uri="{FF2B5EF4-FFF2-40B4-BE49-F238E27FC236}">
                <a16:creationId xmlns:a16="http://schemas.microsoft.com/office/drawing/2014/main" id="{99D6899D-2991-FC96-780B-AC976BBF458F}"/>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20091" t="7423" r="20090" b="4588"/>
          <a:stretch/>
        </p:blipFill>
        <p:spPr bwMode="auto">
          <a:xfrm>
            <a:off x="158651" y="81030"/>
            <a:ext cx="769041" cy="75514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HU LIRYC - Heart rhythm disease Institute | LinkedIn">
            <a:extLst>
              <a:ext uri="{FF2B5EF4-FFF2-40B4-BE49-F238E27FC236}">
                <a16:creationId xmlns:a16="http://schemas.microsoft.com/office/drawing/2014/main" id="{FFC99FEC-5129-A1ED-8311-930BE23BF7B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80087" y="64103"/>
            <a:ext cx="772070" cy="772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511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Première slide titre FR">
    <p:spTree>
      <p:nvGrpSpPr>
        <p:cNvPr id="1" name=""/>
        <p:cNvGrpSpPr/>
        <p:nvPr/>
      </p:nvGrpSpPr>
      <p:grpSpPr>
        <a:xfrm>
          <a:off x="0" y="0"/>
          <a:ext cx="0" cy="0"/>
          <a:chOff x="0" y="0"/>
          <a:chExt cx="0" cy="0"/>
        </a:xfrm>
      </p:grpSpPr>
      <p:sp>
        <p:nvSpPr>
          <p:cNvPr id="12" name="Espace réservé du texte 11"/>
          <p:cNvSpPr>
            <a:spLocks noGrp="1"/>
          </p:cNvSpPr>
          <p:nvPr>
            <p:ph type="body" sz="quarter" idx="10" hasCustomPrompt="1"/>
          </p:nvPr>
        </p:nvSpPr>
        <p:spPr>
          <a:xfrm>
            <a:off x="529390" y="2320200"/>
            <a:ext cx="5114174" cy="1768474"/>
          </a:xfrm>
        </p:spPr>
        <p:txBody>
          <a:bodyPr>
            <a:noAutofit/>
          </a:bodyPr>
          <a:lstStyle>
            <a:lvl1pPr marL="0" indent="0" algn="l">
              <a:lnSpc>
                <a:spcPct val="150000"/>
              </a:lnSpc>
              <a:buNone/>
              <a:defRPr sz="3600" b="1" cap="all" baseline="0">
                <a:solidFill>
                  <a:srgbClr val="0C6C83"/>
                </a:solidFill>
                <a:latin typeface="+mn-lt"/>
                <a:ea typeface="Open Sans Extrabold" panose="020B0906030804020204" pitchFamily="34" charset="0"/>
                <a:cs typeface="Arial" panose="020B0604020202020204" pitchFamily="34" charset="0"/>
              </a:defRPr>
            </a:lvl1pPr>
          </a:lstStyle>
          <a:p>
            <a:pPr lvl="0"/>
            <a:r>
              <a:rPr lang="fr-FR"/>
              <a:t>Titre De</a:t>
            </a:r>
          </a:p>
          <a:p>
            <a:pPr lvl="0"/>
            <a:r>
              <a:rPr lang="fr-FR"/>
              <a:t>présentation</a:t>
            </a:r>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02403" y="0"/>
            <a:ext cx="5889597" cy="6858000"/>
          </a:xfrm>
          <a:prstGeom prst="rect">
            <a:avLst/>
          </a:prstGeom>
        </p:spPr>
      </p:pic>
      <p:sp>
        <p:nvSpPr>
          <p:cNvPr id="11" name="Espace réservé du texte 11"/>
          <p:cNvSpPr>
            <a:spLocks noGrp="1"/>
          </p:cNvSpPr>
          <p:nvPr>
            <p:ph type="body" sz="quarter" idx="11" hasCustomPrompt="1"/>
          </p:nvPr>
        </p:nvSpPr>
        <p:spPr>
          <a:xfrm>
            <a:off x="529390" y="4088674"/>
            <a:ext cx="5114174" cy="816429"/>
          </a:xfrm>
        </p:spPr>
        <p:txBody>
          <a:bodyPr>
            <a:noAutofit/>
          </a:bodyPr>
          <a:lstStyle>
            <a:lvl1pPr marL="0" indent="0" algn="l">
              <a:lnSpc>
                <a:spcPct val="150000"/>
              </a:lnSpc>
              <a:buNone/>
              <a:defRPr sz="3600" b="0" cap="all" spc="-100" baseline="0">
                <a:solidFill>
                  <a:srgbClr val="47BAD4"/>
                </a:solidFill>
                <a:latin typeface="+mj-lt"/>
                <a:ea typeface="Open Sans Extrabold" panose="020B0906030804020204" pitchFamily="34" charset="0"/>
                <a:cs typeface="Arial" panose="020B0604020202020204" pitchFamily="34" charset="0"/>
              </a:defRPr>
            </a:lvl1pPr>
          </a:lstStyle>
          <a:p>
            <a:pPr lvl="0"/>
            <a:r>
              <a:rPr lang="fr-FR"/>
              <a:t>date</a:t>
            </a:r>
          </a:p>
        </p:txBody>
      </p:sp>
    </p:spTree>
    <p:extLst>
      <p:ext uri="{BB962C8B-B14F-4D97-AF65-F5344CB8AC3E}">
        <p14:creationId xmlns:p14="http://schemas.microsoft.com/office/powerpoint/2010/main" val="2646753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sp>
        <p:nvSpPr>
          <p:cNvPr id="9" name="Shape 190">
            <a:extLst>
              <a:ext uri="{FF2B5EF4-FFF2-40B4-BE49-F238E27FC236}">
                <a16:creationId xmlns:a16="http://schemas.microsoft.com/office/drawing/2014/main" id="{DD45A28F-1FFA-B247-8964-5B037A2F266B}"/>
              </a:ext>
            </a:extLst>
          </p:cNvPr>
          <p:cNvSpPr>
            <a:spLocks noGrp="1"/>
          </p:cNvSpPr>
          <p:nvPr>
            <p:ph type="title"/>
          </p:nvPr>
        </p:nvSpPr>
        <p:spPr>
          <a:xfrm>
            <a:off x="0" y="-7046"/>
            <a:ext cx="12192000" cy="761137"/>
          </a:xfrm>
          <a:prstGeom prst="rect">
            <a:avLst/>
          </a:prstGeom>
          <a:solidFill>
            <a:srgbClr val="0D6E85"/>
          </a:solidFill>
        </p:spPr>
        <p:txBody>
          <a:bodyPr vert="horz" lIns="91440" tIns="45720" rIns="91440" bIns="45720" rtlCol="0" anchor="ctr">
            <a:normAutofit fontScale="90000"/>
          </a:bodyPr>
          <a:lstStyle>
            <a:lvl1pPr>
              <a:defRPr sz="4800" i="0" cap="small" dirty="0">
                <a:latin typeface="Avenir Heavy"/>
                <a:ea typeface="Open Sans" panose="020B0606030504020204" pitchFamily="34" charset="0"/>
                <a:cs typeface="Avenir Heavy"/>
              </a:defRPr>
            </a:lvl1pPr>
          </a:lstStyle>
          <a:p>
            <a:pPr lvl="0" defTabSz="1219170">
              <a:lnSpc>
                <a:spcPct val="90000"/>
              </a:lnSpc>
            </a:pPr>
            <a:r>
              <a:rPr lang="fr-FR"/>
              <a:t>Modifiez le style du titre</a:t>
            </a:r>
            <a:endParaRPr dirty="0"/>
          </a:p>
        </p:txBody>
      </p:sp>
      <p:sp>
        <p:nvSpPr>
          <p:cNvPr id="3" name="Espace réservé du contenu 2"/>
          <p:cNvSpPr>
            <a:spLocks noGrp="1"/>
          </p:cNvSpPr>
          <p:nvPr>
            <p:ph sz="quarter" idx="10" hasCustomPrompt="1"/>
          </p:nvPr>
        </p:nvSpPr>
        <p:spPr>
          <a:xfrm>
            <a:off x="647702" y="1352726"/>
            <a:ext cx="10208684" cy="4894263"/>
          </a:xfrm>
          <a:prstGeom prst="rect">
            <a:avLst/>
          </a:prstGeom>
        </p:spPr>
        <p:txBody>
          <a:bodyPr vert="horz" lIns="91440" tIns="45720" rIns="91440" bIns="45720" rtlCol="0">
            <a:normAutofit fontScale="85000" lnSpcReduction="20000"/>
          </a:bodyPr>
          <a:lstStyle>
            <a:lvl1pPr marL="0" indent="0">
              <a:spcBef>
                <a:spcPts val="2133"/>
              </a:spcBef>
              <a:spcAft>
                <a:spcPts val="1600"/>
              </a:spcAft>
              <a:buNone/>
              <a:defRPr lang="en-US" sz="3733" noProof="0" dirty="0">
                <a:solidFill>
                  <a:srgbClr val="4A4A4A"/>
                </a:solidFill>
                <a:latin typeface="Avenir Book"/>
                <a:ea typeface="Open Sans" panose="020B0606030504020204" pitchFamily="34" charset="0"/>
                <a:cs typeface="Avenir Book"/>
              </a:defRPr>
            </a:lvl1pPr>
            <a:lvl2pPr marL="609585" indent="0">
              <a:buNone/>
              <a:defRPr lang="en-US" sz="3200" b="0" noProof="0" dirty="0">
                <a:solidFill>
                  <a:srgbClr val="4A4A4A"/>
                </a:solidFill>
                <a:latin typeface="Avenir Roman" panose="02000503020000020003" pitchFamily="2" charset="0"/>
                <a:ea typeface="Avenir Roman" panose="02000503020000020003" pitchFamily="2" charset="0"/>
                <a:cs typeface="Avenir Roman" panose="02000503020000020003" pitchFamily="2" charset="0"/>
              </a:defRPr>
            </a:lvl2pPr>
            <a:lvl3pPr>
              <a:defRPr lang="en-US" sz="2667" noProof="0" dirty="0">
                <a:solidFill>
                  <a:srgbClr val="4A4A4A"/>
                </a:solidFill>
                <a:latin typeface="Avenir Book"/>
                <a:ea typeface="Open Sans" panose="020B0606030504020204" pitchFamily="34" charset="0"/>
                <a:cs typeface="Avenir Book"/>
              </a:defRPr>
            </a:lvl3pPr>
            <a:lvl4pPr>
              <a:defRPr lang="en-US" sz="2400" noProof="0" dirty="0">
                <a:solidFill>
                  <a:srgbClr val="4A4A4A"/>
                </a:solidFill>
                <a:latin typeface="Avenir Book"/>
                <a:ea typeface="Open Sans" panose="020B0606030504020204" pitchFamily="34" charset="0"/>
                <a:cs typeface="Avenir Book"/>
              </a:defRPr>
            </a:lvl4pPr>
            <a:lvl5pPr marL="2438339" indent="0">
              <a:buNone/>
              <a:defRPr lang="en-US" sz="2400" noProof="0" dirty="0">
                <a:solidFill>
                  <a:srgbClr val="4A4A4A"/>
                </a:solidFill>
                <a:latin typeface="Avenir Book"/>
                <a:ea typeface="Open Sans" panose="020B0606030504020204" pitchFamily="34" charset="0"/>
                <a:cs typeface="Avenir Book"/>
              </a:defRPr>
            </a:lvl5pPr>
          </a:lstStyle>
          <a:p>
            <a:pPr marL="304792" lvl="0" indent="-304792" defTabSz="1219170">
              <a:lnSpc>
                <a:spcPct val="90000"/>
              </a:lnSpc>
              <a:spcBef>
                <a:spcPts val="1333"/>
              </a:spcBef>
              <a:spcAft>
                <a:spcPts val="1600"/>
              </a:spcAft>
              <a:buClr>
                <a:srgbClr val="47BAD4"/>
              </a:buClr>
              <a:buFont typeface="Wingdings" panose="05000000000000000000" pitchFamily="2" charset="2"/>
              <a:buChar char="§"/>
            </a:pPr>
            <a:r>
              <a:rPr lang="en-US" noProof="0" dirty="0" err="1"/>
              <a:t>Cliquez</a:t>
            </a:r>
            <a:r>
              <a:rPr lang="en-US" noProof="0" dirty="0"/>
              <a:t> pour modifier les styles du </a:t>
            </a:r>
            <a:r>
              <a:rPr lang="en-US" noProof="0" dirty="0" err="1"/>
              <a:t>texte</a:t>
            </a:r>
            <a:r>
              <a:rPr lang="en-US" noProof="0" dirty="0"/>
              <a:t> du masque</a:t>
            </a:r>
          </a:p>
          <a:p>
            <a:pPr marL="914377" lvl="1" indent="-304792" defTabSz="1219170">
              <a:lnSpc>
                <a:spcPct val="90000"/>
              </a:lnSpc>
              <a:spcBef>
                <a:spcPts val="667"/>
              </a:spcBef>
              <a:buClr>
                <a:srgbClr val="EC671A"/>
              </a:buClr>
              <a:buFont typeface="Wingdings" panose="05000000000000000000" pitchFamily="2" charset="2"/>
              <a:buChar char="§"/>
            </a:pPr>
            <a:r>
              <a:rPr lang="en-US" noProof="0" dirty="0" err="1"/>
              <a:t>Deuxième</a:t>
            </a:r>
            <a:r>
              <a:rPr lang="en-US" noProof="0" dirty="0"/>
              <a:t> </a:t>
            </a:r>
            <a:r>
              <a:rPr lang="en-US" noProof="0" dirty="0" err="1"/>
              <a:t>niveau</a:t>
            </a:r>
            <a:endParaRPr lang="en-US" noProof="0" dirty="0"/>
          </a:p>
          <a:p>
            <a:pPr marL="1523962" lvl="2" indent="-304792" defTabSz="1219170">
              <a:lnSpc>
                <a:spcPct val="90000"/>
              </a:lnSpc>
              <a:spcBef>
                <a:spcPts val="667"/>
              </a:spcBef>
              <a:buClr>
                <a:srgbClr val="DB2C4E"/>
              </a:buClr>
              <a:buFont typeface="Wingdings" panose="05000000000000000000" pitchFamily="2" charset="2"/>
              <a:buChar char="§"/>
            </a:pPr>
            <a:r>
              <a:rPr lang="en-US" noProof="0" dirty="0" err="1"/>
              <a:t>Troisième</a:t>
            </a:r>
            <a:r>
              <a:rPr lang="en-US" noProof="0" dirty="0"/>
              <a:t> </a:t>
            </a:r>
            <a:r>
              <a:rPr lang="en-US" noProof="0" dirty="0" err="1"/>
              <a:t>niveau</a:t>
            </a:r>
            <a:endParaRPr lang="en-US" noProof="0" dirty="0"/>
          </a:p>
          <a:p>
            <a:pPr marL="2133547" lvl="3" indent="-304792" defTabSz="1219170">
              <a:lnSpc>
                <a:spcPct val="90000"/>
              </a:lnSpc>
              <a:spcBef>
                <a:spcPts val="667"/>
              </a:spcBef>
              <a:buClr>
                <a:srgbClr val="9BAC31"/>
              </a:buClr>
              <a:buFont typeface="Wingdings" panose="05000000000000000000" pitchFamily="2" charset="2"/>
              <a:buChar char="§"/>
            </a:pPr>
            <a:r>
              <a:rPr lang="en-US" noProof="0" dirty="0" err="1"/>
              <a:t>Quatrième</a:t>
            </a:r>
            <a:r>
              <a:rPr lang="en-US" noProof="0" dirty="0"/>
              <a:t> </a:t>
            </a:r>
            <a:r>
              <a:rPr lang="en-US" noProof="0" dirty="0" err="1"/>
              <a:t>niveau</a:t>
            </a:r>
            <a:endParaRPr lang="en-US" noProof="0" dirty="0"/>
          </a:p>
          <a:p>
            <a:pPr marL="2743131" lvl="4" indent="-304792" defTabSz="1219170">
              <a:lnSpc>
                <a:spcPct val="90000"/>
              </a:lnSpc>
              <a:spcBef>
                <a:spcPts val="667"/>
              </a:spcBef>
              <a:buClr>
                <a:srgbClr val="AB297D"/>
              </a:buClr>
              <a:buFont typeface="Wingdings" panose="05000000000000000000" pitchFamily="2" charset="2"/>
              <a:buChar char="§"/>
            </a:pPr>
            <a:r>
              <a:rPr lang="en-US" noProof="0" dirty="0" err="1"/>
              <a:t>Cinquième</a:t>
            </a:r>
            <a:r>
              <a:rPr lang="en-US" noProof="0" dirty="0"/>
              <a:t> </a:t>
            </a:r>
            <a:r>
              <a:rPr lang="en-US" noProof="0" dirty="0" err="1"/>
              <a:t>niveau</a:t>
            </a:r>
            <a:endParaRPr lang="en-US" noProof="0" dirty="0"/>
          </a:p>
          <a:p>
            <a:pPr marL="304792" lvl="0" indent="-304792" defTabSz="1219170">
              <a:lnSpc>
                <a:spcPct val="90000"/>
              </a:lnSpc>
              <a:spcBef>
                <a:spcPts val="1333"/>
              </a:spcBef>
              <a:spcAft>
                <a:spcPts val="1600"/>
              </a:spcAft>
              <a:buClr>
                <a:srgbClr val="47BAD4"/>
              </a:buClr>
              <a:buFont typeface="Wingdings" panose="05000000000000000000" pitchFamily="2" charset="2"/>
              <a:buChar char="§"/>
            </a:pPr>
            <a:endParaRPr lang="en-US" noProof="0" dirty="0"/>
          </a:p>
        </p:txBody>
      </p:sp>
      <p:pic>
        <p:nvPicPr>
          <p:cNvPr id="17" name="Image 16" descr="SignalProcessingTeam.png">
            <a:extLst>
              <a:ext uri="{FF2B5EF4-FFF2-40B4-BE49-F238E27FC236}">
                <a16:creationId xmlns:a16="http://schemas.microsoft.com/office/drawing/2014/main" id="{04F9A16A-A89A-C44E-9332-52D677A0CAF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99775" y="6676583"/>
            <a:ext cx="3949043" cy="115228"/>
          </a:xfrm>
          <a:prstGeom prst="rect">
            <a:avLst/>
          </a:prstGeom>
        </p:spPr>
      </p:pic>
    </p:spTree>
    <p:extLst>
      <p:ext uri="{BB962C8B-B14F-4D97-AF65-F5344CB8AC3E}">
        <p14:creationId xmlns:p14="http://schemas.microsoft.com/office/powerpoint/2010/main" val="2489792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10505-50EE-49BD-0F96-74A5FB5B5D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42430-0C3E-C4B8-B484-CBCDD83D35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3F99F9-6C1F-E609-52D4-A0DD64F56D34}"/>
              </a:ext>
            </a:extLst>
          </p:cNvPr>
          <p:cNvSpPr>
            <a:spLocks noGrp="1"/>
          </p:cNvSpPr>
          <p:nvPr>
            <p:ph type="dt" sz="half" idx="10"/>
          </p:nvPr>
        </p:nvSpPr>
        <p:spPr/>
        <p:txBody>
          <a:bodyPr/>
          <a:lstStyle/>
          <a:p>
            <a:fld id="{DA6C2480-528B-455A-B4BE-AC3C5FBB37CF}" type="datetimeFigureOut">
              <a:rPr lang="en-US" smtClean="0"/>
              <a:t>6/13/2025</a:t>
            </a:fld>
            <a:endParaRPr lang="en-US"/>
          </a:p>
        </p:txBody>
      </p:sp>
      <p:sp>
        <p:nvSpPr>
          <p:cNvPr id="5" name="Footer Placeholder 4">
            <a:extLst>
              <a:ext uri="{FF2B5EF4-FFF2-40B4-BE49-F238E27FC236}">
                <a16:creationId xmlns:a16="http://schemas.microsoft.com/office/drawing/2014/main" id="{FD124D69-BDC6-901C-0D02-703BA3FF18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BEF6C-1B0B-6150-33CF-301F46769AA4}"/>
              </a:ext>
            </a:extLst>
          </p:cNvPr>
          <p:cNvSpPr>
            <a:spLocks noGrp="1"/>
          </p:cNvSpPr>
          <p:nvPr>
            <p:ph type="sldNum" sz="quarter" idx="12"/>
          </p:nvPr>
        </p:nvSpPr>
        <p:spPr/>
        <p:txBody>
          <a:bodyPr/>
          <a:lstStyle/>
          <a:p>
            <a:fld id="{C70C828D-58C5-45BD-AE36-A4DDF5AFB817}" type="slidenum">
              <a:rPr lang="en-US" smtClean="0"/>
              <a:t>‹#›</a:t>
            </a:fld>
            <a:endParaRPr lang="en-US"/>
          </a:p>
        </p:txBody>
      </p:sp>
    </p:spTree>
    <p:extLst>
      <p:ext uri="{BB962C8B-B14F-4D97-AF65-F5344CB8AC3E}">
        <p14:creationId xmlns:p14="http://schemas.microsoft.com/office/powerpoint/2010/main" val="3270308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E176E-42BB-D64B-384F-35F31E0C29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EBA78F-2E34-9FA3-32BA-FD2F131DA7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68DDF8-3D34-CB8A-B744-8A96C981802D}"/>
              </a:ext>
            </a:extLst>
          </p:cNvPr>
          <p:cNvSpPr>
            <a:spLocks noGrp="1"/>
          </p:cNvSpPr>
          <p:nvPr>
            <p:ph type="dt" sz="half" idx="10"/>
          </p:nvPr>
        </p:nvSpPr>
        <p:spPr/>
        <p:txBody>
          <a:bodyPr/>
          <a:lstStyle/>
          <a:p>
            <a:fld id="{DA6C2480-528B-455A-B4BE-AC3C5FBB37CF}" type="datetimeFigureOut">
              <a:rPr lang="en-US" smtClean="0"/>
              <a:t>6/13/2025</a:t>
            </a:fld>
            <a:endParaRPr lang="en-US"/>
          </a:p>
        </p:txBody>
      </p:sp>
      <p:sp>
        <p:nvSpPr>
          <p:cNvPr id="5" name="Footer Placeholder 4">
            <a:extLst>
              <a:ext uri="{FF2B5EF4-FFF2-40B4-BE49-F238E27FC236}">
                <a16:creationId xmlns:a16="http://schemas.microsoft.com/office/drawing/2014/main" id="{18B0C30B-41EB-ABC9-3EE0-6493D4289C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D0A756-1B95-CFAB-A60D-16963F27FF2C}"/>
              </a:ext>
            </a:extLst>
          </p:cNvPr>
          <p:cNvSpPr>
            <a:spLocks noGrp="1"/>
          </p:cNvSpPr>
          <p:nvPr>
            <p:ph type="sldNum" sz="quarter" idx="12"/>
          </p:nvPr>
        </p:nvSpPr>
        <p:spPr/>
        <p:txBody>
          <a:bodyPr/>
          <a:lstStyle/>
          <a:p>
            <a:fld id="{C70C828D-58C5-45BD-AE36-A4DDF5AFB817}" type="slidenum">
              <a:rPr lang="en-US" smtClean="0"/>
              <a:t>‹#›</a:t>
            </a:fld>
            <a:endParaRPr lang="en-US"/>
          </a:p>
        </p:txBody>
      </p:sp>
    </p:spTree>
    <p:extLst>
      <p:ext uri="{BB962C8B-B14F-4D97-AF65-F5344CB8AC3E}">
        <p14:creationId xmlns:p14="http://schemas.microsoft.com/office/powerpoint/2010/main" val="24589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72968-CEFB-165B-6F10-EB4209AED4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378864-85A9-016A-D863-76ADD2B3DA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522B0A-7BD2-5047-E806-DBCCD90C3A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87826F-9154-B105-26A4-B308241ADE1E}"/>
              </a:ext>
            </a:extLst>
          </p:cNvPr>
          <p:cNvSpPr>
            <a:spLocks noGrp="1"/>
          </p:cNvSpPr>
          <p:nvPr>
            <p:ph type="dt" sz="half" idx="10"/>
          </p:nvPr>
        </p:nvSpPr>
        <p:spPr/>
        <p:txBody>
          <a:bodyPr/>
          <a:lstStyle/>
          <a:p>
            <a:fld id="{DA6C2480-528B-455A-B4BE-AC3C5FBB37CF}" type="datetimeFigureOut">
              <a:rPr lang="en-US" smtClean="0"/>
              <a:t>6/13/2025</a:t>
            </a:fld>
            <a:endParaRPr lang="en-US"/>
          </a:p>
        </p:txBody>
      </p:sp>
      <p:sp>
        <p:nvSpPr>
          <p:cNvPr id="6" name="Footer Placeholder 5">
            <a:extLst>
              <a:ext uri="{FF2B5EF4-FFF2-40B4-BE49-F238E27FC236}">
                <a16:creationId xmlns:a16="http://schemas.microsoft.com/office/drawing/2014/main" id="{425286AD-0735-F102-1F4B-8F45D2CB97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235B42-5310-349A-A152-B9A0490AFB19}"/>
              </a:ext>
            </a:extLst>
          </p:cNvPr>
          <p:cNvSpPr>
            <a:spLocks noGrp="1"/>
          </p:cNvSpPr>
          <p:nvPr>
            <p:ph type="sldNum" sz="quarter" idx="12"/>
          </p:nvPr>
        </p:nvSpPr>
        <p:spPr/>
        <p:txBody>
          <a:bodyPr/>
          <a:lstStyle/>
          <a:p>
            <a:fld id="{C70C828D-58C5-45BD-AE36-A4DDF5AFB817}" type="slidenum">
              <a:rPr lang="en-US" smtClean="0"/>
              <a:t>‹#›</a:t>
            </a:fld>
            <a:endParaRPr lang="en-US"/>
          </a:p>
        </p:txBody>
      </p:sp>
    </p:spTree>
    <p:extLst>
      <p:ext uri="{BB962C8B-B14F-4D97-AF65-F5344CB8AC3E}">
        <p14:creationId xmlns:p14="http://schemas.microsoft.com/office/powerpoint/2010/main" val="2664721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CB33B-3E1B-330F-ED26-EF66D6EE33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BB94A0-E4AB-047C-A9B4-C0C3E33812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B0263D-D6DC-9E25-33E6-D22DB87DE9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01FA7B-A6D7-9077-7510-B3DF879D22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C2DF3E-5951-F4B1-8339-1ABDE54ED1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6084AC-DF6E-94CC-492D-1D4E0A49F83B}"/>
              </a:ext>
            </a:extLst>
          </p:cNvPr>
          <p:cNvSpPr>
            <a:spLocks noGrp="1"/>
          </p:cNvSpPr>
          <p:nvPr>
            <p:ph type="dt" sz="half" idx="10"/>
          </p:nvPr>
        </p:nvSpPr>
        <p:spPr/>
        <p:txBody>
          <a:bodyPr/>
          <a:lstStyle/>
          <a:p>
            <a:fld id="{DA6C2480-528B-455A-B4BE-AC3C5FBB37CF}" type="datetimeFigureOut">
              <a:rPr lang="en-US" smtClean="0"/>
              <a:t>6/13/2025</a:t>
            </a:fld>
            <a:endParaRPr lang="en-US"/>
          </a:p>
        </p:txBody>
      </p:sp>
      <p:sp>
        <p:nvSpPr>
          <p:cNvPr id="8" name="Footer Placeholder 7">
            <a:extLst>
              <a:ext uri="{FF2B5EF4-FFF2-40B4-BE49-F238E27FC236}">
                <a16:creationId xmlns:a16="http://schemas.microsoft.com/office/drawing/2014/main" id="{D0709143-28D6-0D3A-6E6D-0B9BB497DB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FC1BD5-2B16-9BD8-DA1A-0736BBBFA6F9}"/>
              </a:ext>
            </a:extLst>
          </p:cNvPr>
          <p:cNvSpPr>
            <a:spLocks noGrp="1"/>
          </p:cNvSpPr>
          <p:nvPr>
            <p:ph type="sldNum" sz="quarter" idx="12"/>
          </p:nvPr>
        </p:nvSpPr>
        <p:spPr/>
        <p:txBody>
          <a:bodyPr/>
          <a:lstStyle/>
          <a:p>
            <a:fld id="{C70C828D-58C5-45BD-AE36-A4DDF5AFB817}" type="slidenum">
              <a:rPr lang="en-US" smtClean="0"/>
              <a:t>‹#›</a:t>
            </a:fld>
            <a:endParaRPr lang="en-US"/>
          </a:p>
        </p:txBody>
      </p:sp>
    </p:spTree>
    <p:extLst>
      <p:ext uri="{BB962C8B-B14F-4D97-AF65-F5344CB8AC3E}">
        <p14:creationId xmlns:p14="http://schemas.microsoft.com/office/powerpoint/2010/main" val="1552510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74F3E-C015-7C87-2993-1C1F57FFD0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B2DA52-551E-9181-9C35-AAD250373E04}"/>
              </a:ext>
            </a:extLst>
          </p:cNvPr>
          <p:cNvSpPr>
            <a:spLocks noGrp="1"/>
          </p:cNvSpPr>
          <p:nvPr>
            <p:ph type="dt" sz="half" idx="10"/>
          </p:nvPr>
        </p:nvSpPr>
        <p:spPr/>
        <p:txBody>
          <a:bodyPr/>
          <a:lstStyle/>
          <a:p>
            <a:fld id="{DA6C2480-528B-455A-B4BE-AC3C5FBB37CF}" type="datetimeFigureOut">
              <a:rPr lang="en-US" smtClean="0"/>
              <a:t>6/13/2025</a:t>
            </a:fld>
            <a:endParaRPr lang="en-US"/>
          </a:p>
        </p:txBody>
      </p:sp>
      <p:sp>
        <p:nvSpPr>
          <p:cNvPr id="4" name="Footer Placeholder 3">
            <a:extLst>
              <a:ext uri="{FF2B5EF4-FFF2-40B4-BE49-F238E27FC236}">
                <a16:creationId xmlns:a16="http://schemas.microsoft.com/office/drawing/2014/main" id="{3D86EFC4-2807-DD0A-D746-A252A7EA82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B0B645-5F5E-4CC6-9D33-A2428611C9F8}"/>
              </a:ext>
            </a:extLst>
          </p:cNvPr>
          <p:cNvSpPr>
            <a:spLocks noGrp="1"/>
          </p:cNvSpPr>
          <p:nvPr>
            <p:ph type="sldNum" sz="quarter" idx="12"/>
          </p:nvPr>
        </p:nvSpPr>
        <p:spPr/>
        <p:txBody>
          <a:bodyPr/>
          <a:lstStyle/>
          <a:p>
            <a:fld id="{C70C828D-58C5-45BD-AE36-A4DDF5AFB817}" type="slidenum">
              <a:rPr lang="en-US" smtClean="0"/>
              <a:t>‹#›</a:t>
            </a:fld>
            <a:endParaRPr lang="en-US"/>
          </a:p>
        </p:txBody>
      </p:sp>
    </p:spTree>
    <p:extLst>
      <p:ext uri="{BB962C8B-B14F-4D97-AF65-F5344CB8AC3E}">
        <p14:creationId xmlns:p14="http://schemas.microsoft.com/office/powerpoint/2010/main" val="702737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2628EB-74B8-FDE0-D82A-AB8AC8C47BB1}"/>
              </a:ext>
            </a:extLst>
          </p:cNvPr>
          <p:cNvSpPr>
            <a:spLocks noGrp="1"/>
          </p:cNvSpPr>
          <p:nvPr>
            <p:ph type="dt" sz="half" idx="10"/>
          </p:nvPr>
        </p:nvSpPr>
        <p:spPr/>
        <p:txBody>
          <a:bodyPr/>
          <a:lstStyle/>
          <a:p>
            <a:fld id="{DA6C2480-528B-455A-B4BE-AC3C5FBB37CF}" type="datetimeFigureOut">
              <a:rPr lang="en-US" smtClean="0"/>
              <a:t>6/13/2025</a:t>
            </a:fld>
            <a:endParaRPr lang="en-US"/>
          </a:p>
        </p:txBody>
      </p:sp>
      <p:sp>
        <p:nvSpPr>
          <p:cNvPr id="3" name="Footer Placeholder 2">
            <a:extLst>
              <a:ext uri="{FF2B5EF4-FFF2-40B4-BE49-F238E27FC236}">
                <a16:creationId xmlns:a16="http://schemas.microsoft.com/office/drawing/2014/main" id="{7EDF7264-EC2D-7979-FCD8-5B85895389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C6A39F-4F7E-A36A-6745-A65F14BC1ED0}"/>
              </a:ext>
            </a:extLst>
          </p:cNvPr>
          <p:cNvSpPr>
            <a:spLocks noGrp="1"/>
          </p:cNvSpPr>
          <p:nvPr>
            <p:ph type="sldNum" sz="quarter" idx="12"/>
          </p:nvPr>
        </p:nvSpPr>
        <p:spPr/>
        <p:txBody>
          <a:bodyPr/>
          <a:lstStyle/>
          <a:p>
            <a:fld id="{C70C828D-58C5-45BD-AE36-A4DDF5AFB817}" type="slidenum">
              <a:rPr lang="en-US" smtClean="0"/>
              <a:t>‹#›</a:t>
            </a:fld>
            <a:endParaRPr lang="en-US"/>
          </a:p>
        </p:txBody>
      </p:sp>
    </p:spTree>
    <p:extLst>
      <p:ext uri="{BB962C8B-B14F-4D97-AF65-F5344CB8AC3E}">
        <p14:creationId xmlns:p14="http://schemas.microsoft.com/office/powerpoint/2010/main" val="1136020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7CF2-898B-C7E4-8180-36B3937148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E6474B-5CB0-11FC-A244-BD0581DBE6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A0A384-7419-B995-87EF-6C9E755F25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42F940-B604-2020-FFCD-37345AB4C252}"/>
              </a:ext>
            </a:extLst>
          </p:cNvPr>
          <p:cNvSpPr>
            <a:spLocks noGrp="1"/>
          </p:cNvSpPr>
          <p:nvPr>
            <p:ph type="dt" sz="half" idx="10"/>
          </p:nvPr>
        </p:nvSpPr>
        <p:spPr/>
        <p:txBody>
          <a:bodyPr/>
          <a:lstStyle/>
          <a:p>
            <a:fld id="{DA6C2480-528B-455A-B4BE-AC3C5FBB37CF}" type="datetimeFigureOut">
              <a:rPr lang="en-US" smtClean="0"/>
              <a:t>6/13/2025</a:t>
            </a:fld>
            <a:endParaRPr lang="en-US"/>
          </a:p>
        </p:txBody>
      </p:sp>
      <p:sp>
        <p:nvSpPr>
          <p:cNvPr id="6" name="Footer Placeholder 5">
            <a:extLst>
              <a:ext uri="{FF2B5EF4-FFF2-40B4-BE49-F238E27FC236}">
                <a16:creationId xmlns:a16="http://schemas.microsoft.com/office/drawing/2014/main" id="{9A13931F-65F2-1BF1-5508-5080D679B7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C73639-F6E4-1707-9470-7FBD50F3D821}"/>
              </a:ext>
            </a:extLst>
          </p:cNvPr>
          <p:cNvSpPr>
            <a:spLocks noGrp="1"/>
          </p:cNvSpPr>
          <p:nvPr>
            <p:ph type="sldNum" sz="quarter" idx="12"/>
          </p:nvPr>
        </p:nvSpPr>
        <p:spPr/>
        <p:txBody>
          <a:bodyPr/>
          <a:lstStyle/>
          <a:p>
            <a:fld id="{C70C828D-58C5-45BD-AE36-A4DDF5AFB817}" type="slidenum">
              <a:rPr lang="en-US" smtClean="0"/>
              <a:t>‹#›</a:t>
            </a:fld>
            <a:endParaRPr lang="en-US"/>
          </a:p>
        </p:txBody>
      </p:sp>
    </p:spTree>
    <p:extLst>
      <p:ext uri="{BB962C8B-B14F-4D97-AF65-F5344CB8AC3E}">
        <p14:creationId xmlns:p14="http://schemas.microsoft.com/office/powerpoint/2010/main" val="669842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0B970-DB9B-C962-DC7F-8090D46EF8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0E5513-CAF0-D7FE-D2C3-939D6013C1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53C6B9-32DD-E551-A01D-6EE448F8D3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005FCB-C061-A587-D5C7-6E474B7FA109}"/>
              </a:ext>
            </a:extLst>
          </p:cNvPr>
          <p:cNvSpPr>
            <a:spLocks noGrp="1"/>
          </p:cNvSpPr>
          <p:nvPr>
            <p:ph type="dt" sz="half" idx="10"/>
          </p:nvPr>
        </p:nvSpPr>
        <p:spPr/>
        <p:txBody>
          <a:bodyPr/>
          <a:lstStyle/>
          <a:p>
            <a:fld id="{DA6C2480-528B-455A-B4BE-AC3C5FBB37CF}" type="datetimeFigureOut">
              <a:rPr lang="en-US" smtClean="0"/>
              <a:t>6/13/2025</a:t>
            </a:fld>
            <a:endParaRPr lang="en-US"/>
          </a:p>
        </p:txBody>
      </p:sp>
      <p:sp>
        <p:nvSpPr>
          <p:cNvPr id="6" name="Footer Placeholder 5">
            <a:extLst>
              <a:ext uri="{FF2B5EF4-FFF2-40B4-BE49-F238E27FC236}">
                <a16:creationId xmlns:a16="http://schemas.microsoft.com/office/drawing/2014/main" id="{1FA78B95-B978-AF6B-051D-89229E663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24975-22B7-6C4B-FB4C-7BEB6812E319}"/>
              </a:ext>
            </a:extLst>
          </p:cNvPr>
          <p:cNvSpPr>
            <a:spLocks noGrp="1"/>
          </p:cNvSpPr>
          <p:nvPr>
            <p:ph type="sldNum" sz="quarter" idx="12"/>
          </p:nvPr>
        </p:nvSpPr>
        <p:spPr/>
        <p:txBody>
          <a:bodyPr/>
          <a:lstStyle/>
          <a:p>
            <a:fld id="{C70C828D-58C5-45BD-AE36-A4DDF5AFB817}" type="slidenum">
              <a:rPr lang="en-US" smtClean="0"/>
              <a:t>‹#›</a:t>
            </a:fld>
            <a:endParaRPr lang="en-US"/>
          </a:p>
        </p:txBody>
      </p:sp>
    </p:spTree>
    <p:extLst>
      <p:ext uri="{BB962C8B-B14F-4D97-AF65-F5344CB8AC3E}">
        <p14:creationId xmlns:p14="http://schemas.microsoft.com/office/powerpoint/2010/main" val="1253607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57C811-5E3F-29E2-5684-46DB7ECF1C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B4DC80-34B7-A782-34FB-06E9570645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262756-A2EC-9308-0CFC-CEE19C13C9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C2480-528B-455A-B4BE-AC3C5FBB37CF}" type="datetimeFigureOut">
              <a:rPr lang="en-US" smtClean="0"/>
              <a:t>6/13/2025</a:t>
            </a:fld>
            <a:endParaRPr lang="en-US"/>
          </a:p>
        </p:txBody>
      </p:sp>
      <p:sp>
        <p:nvSpPr>
          <p:cNvPr id="5" name="Footer Placeholder 4">
            <a:extLst>
              <a:ext uri="{FF2B5EF4-FFF2-40B4-BE49-F238E27FC236}">
                <a16:creationId xmlns:a16="http://schemas.microsoft.com/office/drawing/2014/main" id="{A429D065-6B33-86B0-B293-786CBF73E7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235E8A-FCB8-94B9-3C71-7539D1DAD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0C828D-58C5-45BD-AE36-A4DDF5AFB817}" type="slidenum">
              <a:rPr lang="en-US" smtClean="0"/>
              <a:t>‹#›</a:t>
            </a:fld>
            <a:endParaRPr lang="en-US"/>
          </a:p>
        </p:txBody>
      </p:sp>
    </p:spTree>
    <p:extLst>
      <p:ext uri="{BB962C8B-B14F-4D97-AF65-F5344CB8AC3E}">
        <p14:creationId xmlns:p14="http://schemas.microsoft.com/office/powerpoint/2010/main" val="2033361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image" Target="../media/image27.jpe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39.png"/><Relationship Id="rId21" Type="http://schemas.openxmlformats.org/officeDocument/2006/relationships/image" Target="../media/image55.png"/><Relationship Id="rId7" Type="http://schemas.openxmlformats.org/officeDocument/2006/relationships/image" Target="../media/image35.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10.xml"/><Relationship Id="rId16" Type="http://schemas.openxmlformats.org/officeDocument/2006/relationships/image" Target="../media/image51.png"/><Relationship Id="rId20"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6.png"/><Relationship Id="rId24" Type="http://schemas.openxmlformats.org/officeDocument/2006/relationships/image" Target="../media/image38.jpeg"/><Relationship Id="rId5" Type="http://schemas.openxmlformats.org/officeDocument/2006/relationships/image" Target="../media/image41.png"/><Relationship Id="rId15" Type="http://schemas.openxmlformats.org/officeDocument/2006/relationships/image" Target="../media/image50.png"/><Relationship Id="rId23" Type="http://schemas.openxmlformats.org/officeDocument/2006/relationships/image" Target="../media/image56.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40.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microsoft.com/office/2007/relationships/hdphoto" Target="../media/hdphoto3.wd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59.png"/><Relationship Id="rId4" Type="http://schemas.openxmlformats.org/officeDocument/2006/relationships/image" Target="../media/image58.png"/><Relationship Id="rId9" Type="http://schemas.microsoft.com/office/2007/relationships/hdphoto" Target="../media/hdphoto4.wdp"/></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57.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38.jpe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81.png"/><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89.jpeg"/></Relationships>
</file>

<file path=ppt/slides/_rels/slide3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gif"/><Relationship Id="rId7" Type="http://schemas.openxmlformats.org/officeDocument/2006/relationships/image" Target="../media/image98.png"/><Relationship Id="rId2" Type="http://schemas.openxmlformats.org/officeDocument/2006/relationships/image" Target="../media/image94.png"/><Relationship Id="rId1" Type="http://schemas.openxmlformats.org/officeDocument/2006/relationships/slideLayout" Target="../slideLayouts/slideLayout12.xml"/><Relationship Id="rId6" Type="http://schemas.openxmlformats.org/officeDocument/2006/relationships/image" Target="../media/image97.png"/><Relationship Id="rId5" Type="http://schemas.microsoft.com/office/2007/relationships/hdphoto" Target="../media/hdphoto5.wdp"/><Relationship Id="rId4" Type="http://schemas.openxmlformats.org/officeDocument/2006/relationships/image" Target="../media/image96.png"/><Relationship Id="rId9" Type="http://schemas.openxmlformats.org/officeDocument/2006/relationships/image" Target="../media/image100.png"/></Relationships>
</file>

<file path=ppt/slides/_rels/slide3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diagramColors" Target="../diagrams/colors1.xml"/><Relationship Id="rId18" Type="http://schemas.microsoft.com/office/2007/relationships/hdphoto" Target="../media/hdphoto8.wdp"/><Relationship Id="rId26" Type="http://schemas.microsoft.com/office/2007/relationships/hdphoto" Target="../media/hdphoto11.wdp"/><Relationship Id="rId3" Type="http://schemas.openxmlformats.org/officeDocument/2006/relationships/image" Target="../media/image101.png"/><Relationship Id="rId21" Type="http://schemas.openxmlformats.org/officeDocument/2006/relationships/image" Target="../media/image110.png"/><Relationship Id="rId7" Type="http://schemas.openxmlformats.org/officeDocument/2006/relationships/image" Target="../media/image105.png"/><Relationship Id="rId12" Type="http://schemas.openxmlformats.org/officeDocument/2006/relationships/diagramQuickStyle" Target="../diagrams/quickStyle1.xml"/><Relationship Id="rId17" Type="http://schemas.openxmlformats.org/officeDocument/2006/relationships/image" Target="../media/image108.png"/><Relationship Id="rId25" Type="http://schemas.openxmlformats.org/officeDocument/2006/relationships/image" Target="../media/image113.png"/><Relationship Id="rId2" Type="http://schemas.openxmlformats.org/officeDocument/2006/relationships/notesSlide" Target="../notesSlides/notesSlide20.xml"/><Relationship Id="rId16" Type="http://schemas.microsoft.com/office/2007/relationships/hdphoto" Target="../media/hdphoto7.wdp"/><Relationship Id="rId20" Type="http://schemas.microsoft.com/office/2007/relationships/hdphoto" Target="../media/hdphoto9.wdp"/><Relationship Id="rId29" Type="http://schemas.openxmlformats.org/officeDocument/2006/relationships/image" Target="../media/image116.png"/><Relationship Id="rId1" Type="http://schemas.openxmlformats.org/officeDocument/2006/relationships/slideLayout" Target="../slideLayouts/slideLayout14.xml"/><Relationship Id="rId6" Type="http://schemas.openxmlformats.org/officeDocument/2006/relationships/image" Target="../media/image104.png"/><Relationship Id="rId11" Type="http://schemas.openxmlformats.org/officeDocument/2006/relationships/diagramLayout" Target="../diagrams/layout1.xml"/><Relationship Id="rId24" Type="http://schemas.openxmlformats.org/officeDocument/2006/relationships/image" Target="../media/image112.png"/><Relationship Id="rId5" Type="http://schemas.openxmlformats.org/officeDocument/2006/relationships/image" Target="../media/image103.png"/><Relationship Id="rId15" Type="http://schemas.openxmlformats.org/officeDocument/2006/relationships/image" Target="../media/image107.png"/><Relationship Id="rId23" Type="http://schemas.openxmlformats.org/officeDocument/2006/relationships/image" Target="../media/image111.png"/><Relationship Id="rId28" Type="http://schemas.openxmlformats.org/officeDocument/2006/relationships/image" Target="../media/image115.png"/><Relationship Id="rId10" Type="http://schemas.openxmlformats.org/officeDocument/2006/relationships/diagramData" Target="../diagrams/data1.xml"/><Relationship Id="rId19" Type="http://schemas.openxmlformats.org/officeDocument/2006/relationships/image" Target="../media/image109.png"/><Relationship Id="rId31" Type="http://schemas.openxmlformats.org/officeDocument/2006/relationships/image" Target="../media/image117.png"/><Relationship Id="rId4" Type="http://schemas.openxmlformats.org/officeDocument/2006/relationships/image" Target="../media/image102.png"/><Relationship Id="rId9" Type="http://schemas.openxmlformats.org/officeDocument/2006/relationships/image" Target="../media/image106.png"/><Relationship Id="rId14" Type="http://schemas.microsoft.com/office/2007/relationships/diagramDrawing" Target="../diagrams/drawing1.xml"/><Relationship Id="rId22" Type="http://schemas.microsoft.com/office/2007/relationships/hdphoto" Target="../media/hdphoto10.wdp"/><Relationship Id="rId27" Type="http://schemas.openxmlformats.org/officeDocument/2006/relationships/image" Target="../media/image114.png"/><Relationship Id="rId30" Type="http://schemas.microsoft.com/office/2007/relationships/hdphoto" Target="../media/hdphoto12.wdp"/></Relationships>
</file>

<file path=ppt/slides/_rels/slide3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9.png"/><Relationship Id="rId4"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4">
            <a:extLst>
              <a:ext uri="{FF2B5EF4-FFF2-40B4-BE49-F238E27FC236}">
                <a16:creationId xmlns:a16="http://schemas.microsoft.com/office/drawing/2014/main" id="{7DC10C84-1CC9-E64C-8141-F5A03843BD7E}"/>
              </a:ext>
            </a:extLst>
          </p:cNvPr>
          <p:cNvSpPr txBox="1">
            <a:spLocks/>
          </p:cNvSpPr>
          <p:nvPr/>
        </p:nvSpPr>
        <p:spPr>
          <a:xfrm>
            <a:off x="450823" y="5970126"/>
            <a:ext cx="5468832" cy="443374"/>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dirty="0">
                <a:latin typeface="Avenir Medium" panose="02000503020000020003" pitchFamily="2" charset="0"/>
              </a:rPr>
              <a:t>Marc STRIK, cardiologue</a:t>
            </a:r>
          </a:p>
        </p:txBody>
      </p:sp>
      <p:sp>
        <p:nvSpPr>
          <p:cNvPr id="5" name="Espace réservé du texte 4"/>
          <p:cNvSpPr>
            <a:spLocks noGrp="1"/>
          </p:cNvSpPr>
          <p:nvPr>
            <p:ph type="body" sz="quarter" idx="10"/>
          </p:nvPr>
        </p:nvSpPr>
        <p:spPr>
          <a:xfrm>
            <a:off x="733133" y="1821125"/>
            <a:ext cx="5186522" cy="3013800"/>
          </a:xfrm>
        </p:spPr>
        <p:txBody>
          <a:bodyPr/>
          <a:lstStyle/>
          <a:p>
            <a:pPr algn="r">
              <a:lnSpc>
                <a:spcPct val="100000"/>
              </a:lnSpc>
            </a:pPr>
            <a:r>
              <a:rPr lang="fr-FR" sz="4000" dirty="0"/>
              <a:t>LE FUTUR : </a:t>
            </a:r>
          </a:p>
          <a:p>
            <a:pPr algn="r">
              <a:lnSpc>
                <a:spcPct val="100000"/>
              </a:lnSpc>
            </a:pPr>
            <a:r>
              <a:rPr lang="fr-FR" sz="4000" dirty="0"/>
              <a:t>IA, nouvelles technologies</a:t>
            </a:r>
            <a:endParaRPr lang="en-US" sz="4000" dirty="0"/>
          </a:p>
        </p:txBody>
      </p:sp>
      <p:pic>
        <p:nvPicPr>
          <p:cNvPr id="6" name="Picture 8" descr="Nouvelle identité visuelle pour le CHU – Bordeaux Neurocampus">
            <a:extLst>
              <a:ext uri="{FF2B5EF4-FFF2-40B4-BE49-F238E27FC236}">
                <a16:creationId xmlns:a16="http://schemas.microsoft.com/office/drawing/2014/main" id="{99D6899D-2991-FC96-780B-AC976BBF45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91" t="7423" r="20090" b="4588"/>
          <a:stretch/>
        </p:blipFill>
        <p:spPr bwMode="auto">
          <a:xfrm>
            <a:off x="1708123" y="360165"/>
            <a:ext cx="1036314" cy="10175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AFDB9B7E-5E4C-1BF2-DF7D-2F5539AB77C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971800" y="360165"/>
            <a:ext cx="2057400" cy="10179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6B64C56-1791-E6AA-E06F-4B7070607A2F}"/>
              </a:ext>
            </a:extLst>
          </p:cNvPr>
          <p:cNvSpPr/>
          <p:nvPr/>
        </p:nvSpPr>
        <p:spPr>
          <a:xfrm>
            <a:off x="355600" y="287867"/>
            <a:ext cx="1244600" cy="14562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6">
            <a:extLst>
              <a:ext uri="{FF2B5EF4-FFF2-40B4-BE49-F238E27FC236}">
                <a16:creationId xmlns:a16="http://schemas.microsoft.com/office/drawing/2014/main" id="{B0CCA651-DBE7-355D-1CCF-DB032F551F9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14909" b="19767"/>
          <a:stretch/>
        </p:blipFill>
        <p:spPr>
          <a:xfrm>
            <a:off x="6308521" y="0"/>
            <a:ext cx="5883479" cy="6828639"/>
          </a:xfrm>
          <a:prstGeom prst="rect">
            <a:avLst/>
          </a:prstGeom>
        </p:spPr>
      </p:pic>
    </p:spTree>
    <p:extLst>
      <p:ext uri="{BB962C8B-B14F-4D97-AF65-F5344CB8AC3E}">
        <p14:creationId xmlns:p14="http://schemas.microsoft.com/office/powerpoint/2010/main" val="2199328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0CF6-E007-B09F-0A21-3B7C7A2D91B6}"/>
              </a:ext>
            </a:extLst>
          </p:cNvPr>
          <p:cNvSpPr>
            <a:spLocks noGrp="1"/>
          </p:cNvSpPr>
          <p:nvPr>
            <p:ph type="title"/>
          </p:nvPr>
        </p:nvSpPr>
        <p:spPr/>
        <p:txBody>
          <a:bodyPr/>
          <a:lstStyle/>
          <a:p>
            <a:r>
              <a:rPr lang="fr-FR" dirty="0"/>
              <a:t>1er IA approuvé par la FDA</a:t>
            </a:r>
          </a:p>
        </p:txBody>
      </p:sp>
      <p:sp>
        <p:nvSpPr>
          <p:cNvPr id="3" name="Content Placeholder 2">
            <a:extLst>
              <a:ext uri="{FF2B5EF4-FFF2-40B4-BE49-F238E27FC236}">
                <a16:creationId xmlns:a16="http://schemas.microsoft.com/office/drawing/2014/main" id="{FAD3BB1C-B464-2B07-E4B5-41E17115F5F9}"/>
              </a:ext>
            </a:extLst>
          </p:cNvPr>
          <p:cNvSpPr>
            <a:spLocks noGrp="1"/>
          </p:cNvSpPr>
          <p:nvPr>
            <p:ph sz="quarter" idx="10"/>
          </p:nvPr>
        </p:nvSpPr>
        <p:spPr>
          <a:xfrm>
            <a:off x="1020235" y="1443038"/>
            <a:ext cx="4457698" cy="4894262"/>
          </a:xfrm>
        </p:spPr>
        <p:txBody>
          <a:bodyPr/>
          <a:lstStyle/>
          <a:p>
            <a:r>
              <a:rPr lang="fr-FR" dirty="0"/>
              <a:t>FDA 2023</a:t>
            </a:r>
          </a:p>
        </p:txBody>
      </p:sp>
      <p:pic>
        <p:nvPicPr>
          <p:cNvPr id="5" name="Picture 4">
            <a:extLst>
              <a:ext uri="{FF2B5EF4-FFF2-40B4-BE49-F238E27FC236}">
                <a16:creationId xmlns:a16="http://schemas.microsoft.com/office/drawing/2014/main" id="{B3E897F5-37A6-AB56-AF38-148E55881ADF}"/>
              </a:ext>
            </a:extLst>
          </p:cNvPr>
          <p:cNvPicPr>
            <a:picLocks noChangeAspect="1"/>
          </p:cNvPicPr>
          <p:nvPr/>
        </p:nvPicPr>
        <p:blipFill>
          <a:blip r:embed="rId2"/>
          <a:stretch>
            <a:fillRect/>
          </a:stretch>
        </p:blipFill>
        <p:spPr>
          <a:xfrm>
            <a:off x="10490115" y="5883121"/>
            <a:ext cx="1277987" cy="677333"/>
          </a:xfrm>
          <a:prstGeom prst="rect">
            <a:avLst/>
          </a:prstGeom>
        </p:spPr>
      </p:pic>
      <p:pic>
        <p:nvPicPr>
          <p:cNvPr id="7" name="Picture 6">
            <a:extLst>
              <a:ext uri="{FF2B5EF4-FFF2-40B4-BE49-F238E27FC236}">
                <a16:creationId xmlns:a16="http://schemas.microsoft.com/office/drawing/2014/main" id="{B5E3F390-2E33-D610-381F-198F2BA87F07}"/>
              </a:ext>
            </a:extLst>
          </p:cNvPr>
          <p:cNvPicPr>
            <a:picLocks noChangeAspect="1"/>
          </p:cNvPicPr>
          <p:nvPr/>
        </p:nvPicPr>
        <p:blipFill>
          <a:blip r:embed="rId3"/>
          <a:stretch>
            <a:fillRect/>
          </a:stretch>
        </p:blipFill>
        <p:spPr>
          <a:xfrm>
            <a:off x="12889170" y="1136567"/>
            <a:ext cx="5731549" cy="4205559"/>
          </a:xfrm>
          <a:prstGeom prst="rect">
            <a:avLst/>
          </a:prstGeom>
        </p:spPr>
      </p:pic>
      <p:pic>
        <p:nvPicPr>
          <p:cNvPr id="6148" name="Picture 4">
            <a:extLst>
              <a:ext uri="{FF2B5EF4-FFF2-40B4-BE49-F238E27FC236}">
                <a16:creationId xmlns:a16="http://schemas.microsoft.com/office/drawing/2014/main" id="{F3539294-CDB5-3BE6-5B6A-F75AF05434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880544" y="-774784"/>
            <a:ext cx="4965699" cy="10036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136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437D7-A6E0-89BA-DF4D-57078806B12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F9CA838-96A9-27E8-CEE7-71AE5C4F0B00}"/>
              </a:ext>
            </a:extLst>
          </p:cNvPr>
          <p:cNvSpPr>
            <a:spLocks noGrp="1"/>
          </p:cNvSpPr>
          <p:nvPr>
            <p:ph type="title"/>
          </p:nvPr>
        </p:nvSpPr>
        <p:spPr/>
        <p:txBody>
          <a:bodyPr/>
          <a:lstStyle/>
          <a:p>
            <a:r>
              <a:rPr lang="fr-FR" dirty="0"/>
              <a:t>Par contre…</a:t>
            </a:r>
            <a:endParaRPr lang="en-US" dirty="0"/>
          </a:p>
        </p:txBody>
      </p:sp>
      <p:pic>
        <p:nvPicPr>
          <p:cNvPr id="3074" name="Picture 2" descr="Figure 1. Prospective Validation of Calibrated Probability Scores and Impact of Probability Score Sorting. ">
            <a:extLst>
              <a:ext uri="{FF2B5EF4-FFF2-40B4-BE49-F238E27FC236}">
                <a16:creationId xmlns:a16="http://schemas.microsoft.com/office/drawing/2014/main" id="{898A34B4-CC51-B64A-BEB8-786D240934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515"/>
          <a:stretch>
            <a:fillRect/>
          </a:stretch>
        </p:blipFill>
        <p:spPr bwMode="auto">
          <a:xfrm>
            <a:off x="1354667" y="1000825"/>
            <a:ext cx="9655640" cy="538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927540B-B613-EAFC-57F7-E34A5FA72342}"/>
              </a:ext>
            </a:extLst>
          </p:cNvPr>
          <p:cNvSpPr txBox="1"/>
          <p:nvPr/>
        </p:nvSpPr>
        <p:spPr>
          <a:xfrm>
            <a:off x="9410085" y="6390126"/>
            <a:ext cx="2781915" cy="369332"/>
          </a:xfrm>
          <a:prstGeom prst="rect">
            <a:avLst/>
          </a:prstGeom>
          <a:noFill/>
        </p:spPr>
        <p:txBody>
          <a:bodyPr wrap="none" rtlCol="0">
            <a:spAutoFit/>
          </a:bodyPr>
          <a:lstStyle/>
          <a:p>
            <a:r>
              <a:rPr lang="fr-FR" dirty="0" err="1"/>
              <a:t>Lampert</a:t>
            </a:r>
            <a:r>
              <a:rPr lang="fr-FR" dirty="0"/>
              <a:t> </a:t>
            </a:r>
            <a:r>
              <a:rPr lang="fr-FR" i="1" dirty="0"/>
              <a:t>et al</a:t>
            </a:r>
            <a:r>
              <a:rPr lang="fr-FR" dirty="0"/>
              <a:t> NEJM AI 2025</a:t>
            </a:r>
          </a:p>
        </p:txBody>
      </p:sp>
    </p:spTree>
    <p:extLst>
      <p:ext uri="{BB962C8B-B14F-4D97-AF65-F5344CB8AC3E}">
        <p14:creationId xmlns:p14="http://schemas.microsoft.com/office/powerpoint/2010/main" val="3320610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55B73A-F9FD-B2B9-48CF-AC8B63619E28}"/>
              </a:ext>
            </a:extLst>
          </p:cNvPr>
          <p:cNvSpPr>
            <a:spLocks noGrp="1"/>
          </p:cNvSpPr>
          <p:nvPr>
            <p:ph sz="quarter" idx="10"/>
          </p:nvPr>
        </p:nvSpPr>
        <p:spPr/>
        <p:txBody>
          <a:bodyPr/>
          <a:lstStyle/>
          <a:p>
            <a:endParaRPr lang="fr-FR"/>
          </a:p>
        </p:txBody>
      </p:sp>
      <p:pic>
        <p:nvPicPr>
          <p:cNvPr id="5" name="Picture 4">
            <a:extLst>
              <a:ext uri="{FF2B5EF4-FFF2-40B4-BE49-F238E27FC236}">
                <a16:creationId xmlns:a16="http://schemas.microsoft.com/office/drawing/2014/main" id="{D6C3D7BE-3A7A-6C5D-8E0B-4E15C4A6D931}"/>
              </a:ext>
            </a:extLst>
          </p:cNvPr>
          <p:cNvPicPr>
            <a:picLocks noChangeAspect="1"/>
          </p:cNvPicPr>
          <p:nvPr/>
        </p:nvPicPr>
        <p:blipFill>
          <a:blip r:embed="rId3"/>
          <a:stretch>
            <a:fillRect/>
          </a:stretch>
        </p:blipFill>
        <p:spPr>
          <a:xfrm>
            <a:off x="2777454" y="834908"/>
            <a:ext cx="7429500" cy="5924550"/>
          </a:xfrm>
          <a:prstGeom prst="rect">
            <a:avLst/>
          </a:prstGeom>
        </p:spPr>
      </p:pic>
      <p:sp>
        <p:nvSpPr>
          <p:cNvPr id="8" name="TextBox 7">
            <a:extLst>
              <a:ext uri="{FF2B5EF4-FFF2-40B4-BE49-F238E27FC236}">
                <a16:creationId xmlns:a16="http://schemas.microsoft.com/office/drawing/2014/main" id="{35EAE8FA-C158-E3F5-CB60-09BD7B234A34}"/>
              </a:ext>
            </a:extLst>
          </p:cNvPr>
          <p:cNvSpPr txBox="1"/>
          <p:nvPr/>
        </p:nvSpPr>
        <p:spPr>
          <a:xfrm>
            <a:off x="8449518" y="6390126"/>
            <a:ext cx="3514873" cy="369332"/>
          </a:xfrm>
          <a:prstGeom prst="rect">
            <a:avLst/>
          </a:prstGeom>
          <a:noFill/>
        </p:spPr>
        <p:txBody>
          <a:bodyPr wrap="none" rtlCol="0">
            <a:spAutoFit/>
          </a:bodyPr>
          <a:lstStyle/>
          <a:p>
            <a:r>
              <a:rPr lang="fr-FR" dirty="0"/>
              <a:t>Lim et al </a:t>
            </a:r>
            <a:r>
              <a:rPr lang="fr-FR" dirty="0" err="1"/>
              <a:t>Eur</a:t>
            </a:r>
            <a:r>
              <a:rPr lang="fr-FR" dirty="0"/>
              <a:t> H J Digital </a:t>
            </a:r>
            <a:r>
              <a:rPr lang="fr-FR" dirty="0" err="1"/>
              <a:t>Health</a:t>
            </a:r>
            <a:r>
              <a:rPr lang="fr-FR" dirty="0"/>
              <a:t> 2025</a:t>
            </a:r>
          </a:p>
        </p:txBody>
      </p:sp>
      <p:sp>
        <p:nvSpPr>
          <p:cNvPr id="11" name="Title 1">
            <a:extLst>
              <a:ext uri="{FF2B5EF4-FFF2-40B4-BE49-F238E27FC236}">
                <a16:creationId xmlns:a16="http://schemas.microsoft.com/office/drawing/2014/main" id="{654A3D1F-CBCD-A7E3-22FF-26FBC24DF415}"/>
              </a:ext>
            </a:extLst>
          </p:cNvPr>
          <p:cNvSpPr>
            <a:spLocks noGrp="1"/>
          </p:cNvSpPr>
          <p:nvPr>
            <p:ph type="title"/>
          </p:nvPr>
        </p:nvSpPr>
        <p:spPr>
          <a:xfrm>
            <a:off x="2624138" y="98425"/>
            <a:ext cx="9466262" cy="741363"/>
          </a:xfrm>
        </p:spPr>
        <p:txBody>
          <a:bodyPr/>
          <a:lstStyle/>
          <a:p>
            <a:r>
              <a:rPr lang="fr-FR" dirty="0"/>
              <a:t>6D ECG et FEVG&lt;35%</a:t>
            </a:r>
          </a:p>
        </p:txBody>
      </p:sp>
    </p:spTree>
    <p:extLst>
      <p:ext uri="{BB962C8B-B14F-4D97-AF65-F5344CB8AC3E}">
        <p14:creationId xmlns:p14="http://schemas.microsoft.com/office/powerpoint/2010/main" val="2576947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5BE47-DCF3-4712-B93F-DCF3B6A8A99A}"/>
              </a:ext>
            </a:extLst>
          </p:cNvPr>
          <p:cNvSpPr>
            <a:spLocks noGrp="1"/>
          </p:cNvSpPr>
          <p:nvPr>
            <p:ph type="title"/>
          </p:nvPr>
        </p:nvSpPr>
        <p:spPr/>
        <p:txBody>
          <a:bodyPr/>
          <a:lstStyle/>
          <a:p>
            <a:endParaRPr lang="fr-FR"/>
          </a:p>
        </p:txBody>
      </p:sp>
      <p:sp>
        <p:nvSpPr>
          <p:cNvPr id="3" name="Content Placeholder 2">
            <a:extLst>
              <a:ext uri="{FF2B5EF4-FFF2-40B4-BE49-F238E27FC236}">
                <a16:creationId xmlns:a16="http://schemas.microsoft.com/office/drawing/2014/main" id="{5D8BC234-8B7F-D2BD-10BB-9FF665AEF6C5}"/>
              </a:ext>
            </a:extLst>
          </p:cNvPr>
          <p:cNvSpPr>
            <a:spLocks noGrp="1"/>
          </p:cNvSpPr>
          <p:nvPr>
            <p:ph sz="quarter" idx="10"/>
          </p:nvPr>
        </p:nvSpPr>
        <p:spPr/>
        <p:txBody>
          <a:bodyPr/>
          <a:lstStyle/>
          <a:p>
            <a:endParaRPr lang="fr-FR"/>
          </a:p>
        </p:txBody>
      </p:sp>
      <p:pic>
        <p:nvPicPr>
          <p:cNvPr id="4" name="Picture 2" descr="https://www.apple.com/v/healthcare/d/images/apple-watch/meta/og__eqz8iu5k72s2.png?202202071547">
            <a:extLst>
              <a:ext uri="{FF2B5EF4-FFF2-40B4-BE49-F238E27FC236}">
                <a16:creationId xmlns:a16="http://schemas.microsoft.com/office/drawing/2014/main" id="{5B3620EC-A1A7-E727-7D7D-DAD9BBAF39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857" y="0"/>
            <a:ext cx="1306285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566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20EA0-C357-51A7-BF3D-94F0C3396972}"/>
              </a:ext>
            </a:extLst>
          </p:cNvPr>
          <p:cNvSpPr>
            <a:spLocks noGrp="1"/>
          </p:cNvSpPr>
          <p:nvPr>
            <p:ph type="title"/>
          </p:nvPr>
        </p:nvSpPr>
        <p:spPr/>
        <p:txBody>
          <a:bodyPr/>
          <a:lstStyle/>
          <a:p>
            <a:endParaRPr lang="fr-FR"/>
          </a:p>
        </p:txBody>
      </p:sp>
      <p:sp>
        <p:nvSpPr>
          <p:cNvPr id="3" name="Content Placeholder 2">
            <a:extLst>
              <a:ext uri="{FF2B5EF4-FFF2-40B4-BE49-F238E27FC236}">
                <a16:creationId xmlns:a16="http://schemas.microsoft.com/office/drawing/2014/main" id="{DE67C938-71C7-9445-6F71-F92AEA2D3999}"/>
              </a:ext>
            </a:extLst>
          </p:cNvPr>
          <p:cNvSpPr>
            <a:spLocks noGrp="1"/>
          </p:cNvSpPr>
          <p:nvPr>
            <p:ph sz="quarter" idx="10"/>
          </p:nvPr>
        </p:nvSpPr>
        <p:spPr/>
        <p:txBody>
          <a:bodyPr/>
          <a:lstStyle/>
          <a:p>
            <a:endParaRPr lang="fr-FR"/>
          </a:p>
        </p:txBody>
      </p:sp>
      <p:pic>
        <p:nvPicPr>
          <p:cNvPr id="4" name="Image 4">
            <a:extLst>
              <a:ext uri="{FF2B5EF4-FFF2-40B4-BE49-F238E27FC236}">
                <a16:creationId xmlns:a16="http://schemas.microsoft.com/office/drawing/2014/main" id="{5F6CD735-BE6C-937F-8D07-078296BC2991}"/>
              </a:ext>
            </a:extLst>
          </p:cNvPr>
          <p:cNvPicPr>
            <a:picLocks noChangeAspect="1"/>
          </p:cNvPicPr>
          <p:nvPr/>
        </p:nvPicPr>
        <p:blipFill>
          <a:blip r:embed="rId2"/>
          <a:stretch>
            <a:fillRect/>
          </a:stretch>
        </p:blipFill>
        <p:spPr>
          <a:xfrm>
            <a:off x="2929018" y="174567"/>
            <a:ext cx="6489763" cy="6395366"/>
          </a:xfrm>
          <a:prstGeom prst="rect">
            <a:avLst/>
          </a:prstGeom>
        </p:spPr>
      </p:pic>
    </p:spTree>
    <p:extLst>
      <p:ext uri="{BB962C8B-B14F-4D97-AF65-F5344CB8AC3E}">
        <p14:creationId xmlns:p14="http://schemas.microsoft.com/office/powerpoint/2010/main" val="3596506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35"/>
          <p:cNvSpPr/>
          <p:nvPr/>
        </p:nvSpPr>
        <p:spPr>
          <a:xfrm rot="14488894" flipV="1">
            <a:off x="1843966" y="-520345"/>
            <a:ext cx="2612867" cy="3845240"/>
          </a:xfrm>
          <a:custGeom>
            <a:avLst/>
            <a:gdLst>
              <a:gd name="connsiteX0" fmla="*/ 0 w 2789905"/>
              <a:gd name="connsiteY0" fmla="*/ 0 h 3133725"/>
              <a:gd name="connsiteX1" fmla="*/ 2789905 w 2789905"/>
              <a:gd name="connsiteY1" fmla="*/ 0 h 3133725"/>
              <a:gd name="connsiteX2" fmla="*/ 2789905 w 2789905"/>
              <a:gd name="connsiteY2" fmla="*/ 3133725 h 3133725"/>
              <a:gd name="connsiteX3" fmla="*/ 0 w 2789905"/>
              <a:gd name="connsiteY3" fmla="*/ 3133725 h 3133725"/>
              <a:gd name="connsiteX4" fmla="*/ 0 w 2789905"/>
              <a:gd name="connsiteY4" fmla="*/ 0 h 3133725"/>
              <a:gd name="connsiteX0" fmla="*/ 1577340 w 2789905"/>
              <a:gd name="connsiteY0" fmla="*/ 1882140 h 3133725"/>
              <a:gd name="connsiteX1" fmla="*/ 2789905 w 2789905"/>
              <a:gd name="connsiteY1" fmla="*/ 0 h 3133725"/>
              <a:gd name="connsiteX2" fmla="*/ 2789905 w 2789905"/>
              <a:gd name="connsiteY2" fmla="*/ 3133725 h 3133725"/>
              <a:gd name="connsiteX3" fmla="*/ 0 w 2789905"/>
              <a:gd name="connsiteY3" fmla="*/ 3133725 h 3133725"/>
              <a:gd name="connsiteX4" fmla="*/ 1577340 w 2789905"/>
              <a:gd name="connsiteY4" fmla="*/ 1882140 h 3133725"/>
              <a:gd name="connsiteX0" fmla="*/ 1600200 w 2789905"/>
              <a:gd name="connsiteY0" fmla="*/ 1638300 h 3133725"/>
              <a:gd name="connsiteX1" fmla="*/ 2789905 w 2789905"/>
              <a:gd name="connsiteY1" fmla="*/ 0 h 3133725"/>
              <a:gd name="connsiteX2" fmla="*/ 2789905 w 2789905"/>
              <a:gd name="connsiteY2" fmla="*/ 3133725 h 3133725"/>
              <a:gd name="connsiteX3" fmla="*/ 0 w 2789905"/>
              <a:gd name="connsiteY3" fmla="*/ 3133725 h 3133725"/>
              <a:gd name="connsiteX4" fmla="*/ 1600200 w 2789905"/>
              <a:gd name="connsiteY4" fmla="*/ 1638300 h 3133725"/>
              <a:gd name="connsiteX0" fmla="*/ 1600200 w 2789905"/>
              <a:gd name="connsiteY0" fmla="*/ 1638300 h 3133725"/>
              <a:gd name="connsiteX1" fmla="*/ 2789905 w 2789905"/>
              <a:gd name="connsiteY1" fmla="*/ 0 h 3133725"/>
              <a:gd name="connsiteX2" fmla="*/ 2789905 w 2789905"/>
              <a:gd name="connsiteY2" fmla="*/ 3133725 h 3133725"/>
              <a:gd name="connsiteX3" fmla="*/ 0 w 2789905"/>
              <a:gd name="connsiteY3" fmla="*/ 3133725 h 3133725"/>
              <a:gd name="connsiteX4" fmla="*/ 1600200 w 2789905"/>
              <a:gd name="connsiteY4" fmla="*/ 1638300 h 3133725"/>
              <a:gd name="connsiteX0" fmla="*/ 1600200 w 2789905"/>
              <a:gd name="connsiteY0" fmla="*/ 1600200 h 3095625"/>
              <a:gd name="connsiteX1" fmla="*/ 1860265 w 2789905"/>
              <a:gd name="connsiteY1" fmla="*/ 0 h 3095625"/>
              <a:gd name="connsiteX2" fmla="*/ 2789905 w 2789905"/>
              <a:gd name="connsiteY2" fmla="*/ 3095625 h 3095625"/>
              <a:gd name="connsiteX3" fmla="*/ 0 w 2789905"/>
              <a:gd name="connsiteY3" fmla="*/ 3095625 h 3095625"/>
              <a:gd name="connsiteX4" fmla="*/ 1600200 w 2789905"/>
              <a:gd name="connsiteY4" fmla="*/ 1600200 h 3095625"/>
              <a:gd name="connsiteX0" fmla="*/ 1600200 w 2789905"/>
              <a:gd name="connsiteY0" fmla="*/ 1600200 h 3095625"/>
              <a:gd name="connsiteX1" fmla="*/ 1860265 w 2789905"/>
              <a:gd name="connsiteY1" fmla="*/ 0 h 3095625"/>
              <a:gd name="connsiteX2" fmla="*/ 2789905 w 2789905"/>
              <a:gd name="connsiteY2" fmla="*/ 3095625 h 3095625"/>
              <a:gd name="connsiteX3" fmla="*/ 0 w 2789905"/>
              <a:gd name="connsiteY3" fmla="*/ 3095625 h 3095625"/>
              <a:gd name="connsiteX4" fmla="*/ 1600200 w 2789905"/>
              <a:gd name="connsiteY4" fmla="*/ 1600200 h 3095625"/>
              <a:gd name="connsiteX0" fmla="*/ 1600200 w 2058385"/>
              <a:gd name="connsiteY0" fmla="*/ 1600200 h 3095625"/>
              <a:gd name="connsiteX1" fmla="*/ 1860265 w 2058385"/>
              <a:gd name="connsiteY1" fmla="*/ 0 h 3095625"/>
              <a:gd name="connsiteX2" fmla="*/ 2058385 w 2058385"/>
              <a:gd name="connsiteY2" fmla="*/ 1525905 h 3095625"/>
              <a:gd name="connsiteX3" fmla="*/ 0 w 2058385"/>
              <a:gd name="connsiteY3" fmla="*/ 3095625 h 3095625"/>
              <a:gd name="connsiteX4" fmla="*/ 1600200 w 2058385"/>
              <a:gd name="connsiteY4" fmla="*/ 1600200 h 3095625"/>
              <a:gd name="connsiteX0" fmla="*/ 1600200 w 2538445"/>
              <a:gd name="connsiteY0" fmla="*/ 1600200 h 3095625"/>
              <a:gd name="connsiteX1" fmla="*/ 1860265 w 2538445"/>
              <a:gd name="connsiteY1" fmla="*/ 0 h 3095625"/>
              <a:gd name="connsiteX2" fmla="*/ 2538445 w 2538445"/>
              <a:gd name="connsiteY2" fmla="*/ 2607945 h 3095625"/>
              <a:gd name="connsiteX3" fmla="*/ 0 w 2538445"/>
              <a:gd name="connsiteY3" fmla="*/ 3095625 h 3095625"/>
              <a:gd name="connsiteX4" fmla="*/ 1600200 w 2538445"/>
              <a:gd name="connsiteY4" fmla="*/ 1600200 h 3095625"/>
              <a:gd name="connsiteX0" fmla="*/ 1600200 w 2538445"/>
              <a:gd name="connsiteY0" fmla="*/ 1600200 h 3108960"/>
              <a:gd name="connsiteX1" fmla="*/ 1860265 w 2538445"/>
              <a:gd name="connsiteY1" fmla="*/ 0 h 3108960"/>
              <a:gd name="connsiteX2" fmla="*/ 2538445 w 2538445"/>
              <a:gd name="connsiteY2" fmla="*/ 2607945 h 3108960"/>
              <a:gd name="connsiteX3" fmla="*/ 1895061 w 2538445"/>
              <a:gd name="connsiteY3" fmla="*/ 3108960 h 3108960"/>
              <a:gd name="connsiteX4" fmla="*/ 0 w 2538445"/>
              <a:gd name="connsiteY4" fmla="*/ 3095625 h 3108960"/>
              <a:gd name="connsiteX5" fmla="*/ 1600200 w 2538445"/>
              <a:gd name="connsiteY5" fmla="*/ 1600200 h 3108960"/>
              <a:gd name="connsiteX0" fmla="*/ 243840 w 1182085"/>
              <a:gd name="connsiteY0" fmla="*/ 1600200 h 3108960"/>
              <a:gd name="connsiteX1" fmla="*/ 503905 w 1182085"/>
              <a:gd name="connsiteY1" fmla="*/ 0 h 3108960"/>
              <a:gd name="connsiteX2" fmla="*/ 1182085 w 1182085"/>
              <a:gd name="connsiteY2" fmla="*/ 2607945 h 3108960"/>
              <a:gd name="connsiteX3" fmla="*/ 538701 w 1182085"/>
              <a:gd name="connsiteY3" fmla="*/ 3108960 h 3108960"/>
              <a:gd name="connsiteX4" fmla="*/ 0 w 1182085"/>
              <a:gd name="connsiteY4" fmla="*/ 2752725 h 3108960"/>
              <a:gd name="connsiteX5" fmla="*/ 243840 w 1182085"/>
              <a:gd name="connsiteY5" fmla="*/ 1600200 h 3108960"/>
              <a:gd name="connsiteX0" fmla="*/ 358140 w 1296385"/>
              <a:gd name="connsiteY0" fmla="*/ 1600200 h 3108960"/>
              <a:gd name="connsiteX1" fmla="*/ 618205 w 1296385"/>
              <a:gd name="connsiteY1" fmla="*/ 0 h 3108960"/>
              <a:gd name="connsiteX2" fmla="*/ 1296385 w 1296385"/>
              <a:gd name="connsiteY2" fmla="*/ 2607945 h 3108960"/>
              <a:gd name="connsiteX3" fmla="*/ 653001 w 1296385"/>
              <a:gd name="connsiteY3" fmla="*/ 3108960 h 3108960"/>
              <a:gd name="connsiteX4" fmla="*/ 0 w 1296385"/>
              <a:gd name="connsiteY4" fmla="*/ 2760345 h 3108960"/>
              <a:gd name="connsiteX5" fmla="*/ 358140 w 1296385"/>
              <a:gd name="connsiteY5"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063537 w 2001782"/>
              <a:gd name="connsiteY6"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39298 w 2001782"/>
              <a:gd name="connsiteY6" fmla="*/ 21412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885958 w 2001782"/>
              <a:gd name="connsiteY6" fmla="*/ 226313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46918 w 2001782"/>
              <a:gd name="connsiteY6" fmla="*/ 213359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251718 w 2001782"/>
              <a:gd name="connsiteY6" fmla="*/ 22555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404118 w 2001782"/>
              <a:gd name="connsiteY6" fmla="*/ 232409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4971"/>
              <a:gd name="connsiteY0" fmla="*/ 1604756 h 3113516"/>
              <a:gd name="connsiteX1" fmla="*/ 1323602 w 2004971"/>
              <a:gd name="connsiteY1" fmla="*/ 4556 h 3113516"/>
              <a:gd name="connsiteX2" fmla="*/ 1449838 w 2004971"/>
              <a:gd name="connsiteY2" fmla="*/ 1261855 h 3113516"/>
              <a:gd name="connsiteX3" fmla="*/ 2001782 w 2004971"/>
              <a:gd name="connsiteY3" fmla="*/ 2612501 h 3113516"/>
              <a:gd name="connsiteX4" fmla="*/ 1358398 w 2004971"/>
              <a:gd name="connsiteY4" fmla="*/ 3113516 h 3113516"/>
              <a:gd name="connsiteX5" fmla="*/ 705397 w 2004971"/>
              <a:gd name="connsiteY5" fmla="*/ 2764901 h 3113516"/>
              <a:gd name="connsiteX6" fmla="*/ 2038 w 2004971"/>
              <a:gd name="connsiteY6" fmla="*/ 1673335 h 3113516"/>
              <a:gd name="connsiteX7" fmla="*/ 992638 w 2004971"/>
              <a:gd name="connsiteY7" fmla="*/ 2107675 h 3113516"/>
              <a:gd name="connsiteX8" fmla="*/ 1063537 w 2004971"/>
              <a:gd name="connsiteY8" fmla="*/ 1604756 h 3113516"/>
              <a:gd name="connsiteX0" fmla="*/ 1063537 w 2005773"/>
              <a:gd name="connsiteY0" fmla="*/ 1604184 h 3112944"/>
              <a:gd name="connsiteX1" fmla="*/ 1323602 w 2005773"/>
              <a:gd name="connsiteY1" fmla="*/ 3984 h 3112944"/>
              <a:gd name="connsiteX2" fmla="*/ 1554613 w 2005773"/>
              <a:gd name="connsiteY2" fmla="*/ 1399396 h 3112944"/>
              <a:gd name="connsiteX3" fmla="*/ 2001782 w 2005773"/>
              <a:gd name="connsiteY3" fmla="*/ 2611929 h 3112944"/>
              <a:gd name="connsiteX4" fmla="*/ 1358398 w 2005773"/>
              <a:gd name="connsiteY4" fmla="*/ 3112944 h 3112944"/>
              <a:gd name="connsiteX5" fmla="*/ 705397 w 2005773"/>
              <a:gd name="connsiteY5" fmla="*/ 2764329 h 3112944"/>
              <a:gd name="connsiteX6" fmla="*/ 2038 w 2005773"/>
              <a:gd name="connsiteY6" fmla="*/ 1672763 h 3112944"/>
              <a:gd name="connsiteX7" fmla="*/ 992638 w 2005773"/>
              <a:gd name="connsiteY7" fmla="*/ 2107103 h 3112944"/>
              <a:gd name="connsiteX8" fmla="*/ 1063537 w 2005773"/>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31994"/>
              <a:gd name="connsiteX1" fmla="*/ 1323602 w 2001782"/>
              <a:gd name="connsiteY1" fmla="*/ 3984 h 3131994"/>
              <a:gd name="connsiteX2" fmla="*/ 1554613 w 2001782"/>
              <a:gd name="connsiteY2" fmla="*/ 1399396 h 3131994"/>
              <a:gd name="connsiteX3" fmla="*/ 2001782 w 2001782"/>
              <a:gd name="connsiteY3" fmla="*/ 2611929 h 3131994"/>
              <a:gd name="connsiteX4" fmla="*/ 1353636 w 2001782"/>
              <a:gd name="connsiteY4" fmla="*/ 3131994 h 3131994"/>
              <a:gd name="connsiteX5" fmla="*/ 705397 w 2001782"/>
              <a:gd name="connsiteY5" fmla="*/ 2764329 h 3131994"/>
              <a:gd name="connsiteX6" fmla="*/ 2038 w 2001782"/>
              <a:gd name="connsiteY6" fmla="*/ 1672763 h 3131994"/>
              <a:gd name="connsiteX7" fmla="*/ 992638 w 2001782"/>
              <a:gd name="connsiteY7" fmla="*/ 2107103 h 3131994"/>
              <a:gd name="connsiteX8" fmla="*/ 1063537 w 2001782"/>
              <a:gd name="connsiteY8" fmla="*/ 1604184 h 3131994"/>
              <a:gd name="connsiteX0" fmla="*/ 1063537 w 2001782"/>
              <a:gd name="connsiteY0" fmla="*/ 1604184 h 3131994"/>
              <a:gd name="connsiteX1" fmla="*/ 1323602 w 2001782"/>
              <a:gd name="connsiteY1" fmla="*/ 3984 h 3131994"/>
              <a:gd name="connsiteX2" fmla="*/ 1554613 w 2001782"/>
              <a:gd name="connsiteY2" fmla="*/ 1399396 h 3131994"/>
              <a:gd name="connsiteX3" fmla="*/ 2001782 w 2001782"/>
              <a:gd name="connsiteY3" fmla="*/ 2611929 h 3131994"/>
              <a:gd name="connsiteX4" fmla="*/ 1353636 w 2001782"/>
              <a:gd name="connsiteY4" fmla="*/ 3131994 h 3131994"/>
              <a:gd name="connsiteX5" fmla="*/ 705397 w 2001782"/>
              <a:gd name="connsiteY5" fmla="*/ 2764329 h 3131994"/>
              <a:gd name="connsiteX6" fmla="*/ 2038 w 2001782"/>
              <a:gd name="connsiteY6" fmla="*/ 1672763 h 3131994"/>
              <a:gd name="connsiteX7" fmla="*/ 992638 w 2001782"/>
              <a:gd name="connsiteY7" fmla="*/ 2107103 h 3131994"/>
              <a:gd name="connsiteX8" fmla="*/ 1063537 w 2001782"/>
              <a:gd name="connsiteY8" fmla="*/ 1604184 h 3131994"/>
              <a:gd name="connsiteX0" fmla="*/ 1063906 w 2002151"/>
              <a:gd name="connsiteY0" fmla="*/ 1604184 h 3131994"/>
              <a:gd name="connsiteX1" fmla="*/ 1323971 w 2002151"/>
              <a:gd name="connsiteY1" fmla="*/ 3984 h 3131994"/>
              <a:gd name="connsiteX2" fmla="*/ 1554982 w 2002151"/>
              <a:gd name="connsiteY2" fmla="*/ 1399396 h 3131994"/>
              <a:gd name="connsiteX3" fmla="*/ 2002151 w 2002151"/>
              <a:gd name="connsiteY3" fmla="*/ 2611929 h 3131994"/>
              <a:gd name="connsiteX4" fmla="*/ 1354005 w 2002151"/>
              <a:gd name="connsiteY4" fmla="*/ 3131994 h 3131994"/>
              <a:gd name="connsiteX5" fmla="*/ 705766 w 2002151"/>
              <a:gd name="connsiteY5" fmla="*/ 2764329 h 3131994"/>
              <a:gd name="connsiteX6" fmla="*/ 2407 w 2002151"/>
              <a:gd name="connsiteY6" fmla="*/ 1672763 h 3131994"/>
              <a:gd name="connsiteX7" fmla="*/ 993007 w 2002151"/>
              <a:gd name="connsiteY7" fmla="*/ 2107103 h 3131994"/>
              <a:gd name="connsiteX8" fmla="*/ 1063906 w 2002151"/>
              <a:gd name="connsiteY8" fmla="*/ 1604184 h 3131994"/>
              <a:gd name="connsiteX0" fmla="*/ 1063467 w 2001712"/>
              <a:gd name="connsiteY0" fmla="*/ 1604184 h 3131994"/>
              <a:gd name="connsiteX1" fmla="*/ 1323532 w 2001712"/>
              <a:gd name="connsiteY1" fmla="*/ 3984 h 3131994"/>
              <a:gd name="connsiteX2" fmla="*/ 1554543 w 2001712"/>
              <a:gd name="connsiteY2" fmla="*/ 1399396 h 3131994"/>
              <a:gd name="connsiteX3" fmla="*/ 2001712 w 2001712"/>
              <a:gd name="connsiteY3" fmla="*/ 2611929 h 3131994"/>
              <a:gd name="connsiteX4" fmla="*/ 1353566 w 2001712"/>
              <a:gd name="connsiteY4" fmla="*/ 3131994 h 3131994"/>
              <a:gd name="connsiteX5" fmla="*/ 862489 w 2001712"/>
              <a:gd name="connsiteY5" fmla="*/ 2664316 h 3131994"/>
              <a:gd name="connsiteX6" fmla="*/ 1968 w 2001712"/>
              <a:gd name="connsiteY6" fmla="*/ 1672763 h 3131994"/>
              <a:gd name="connsiteX7" fmla="*/ 992568 w 2001712"/>
              <a:gd name="connsiteY7" fmla="*/ 2107103 h 3131994"/>
              <a:gd name="connsiteX8" fmla="*/ 1063467 w 2001712"/>
              <a:gd name="connsiteY8" fmla="*/ 1604184 h 3131994"/>
              <a:gd name="connsiteX0" fmla="*/ 1063956 w 2002201"/>
              <a:gd name="connsiteY0" fmla="*/ 1604184 h 3131994"/>
              <a:gd name="connsiteX1" fmla="*/ 1324021 w 2002201"/>
              <a:gd name="connsiteY1" fmla="*/ 3984 h 3131994"/>
              <a:gd name="connsiteX2" fmla="*/ 1555032 w 2002201"/>
              <a:gd name="connsiteY2" fmla="*/ 1399396 h 3131994"/>
              <a:gd name="connsiteX3" fmla="*/ 2002201 w 2002201"/>
              <a:gd name="connsiteY3" fmla="*/ 2611929 h 3131994"/>
              <a:gd name="connsiteX4" fmla="*/ 1354055 w 2002201"/>
              <a:gd name="connsiteY4" fmla="*/ 3131994 h 3131994"/>
              <a:gd name="connsiteX5" fmla="*/ 691528 w 2002201"/>
              <a:gd name="connsiteY5" fmla="*/ 2726228 h 3131994"/>
              <a:gd name="connsiteX6" fmla="*/ 2457 w 2002201"/>
              <a:gd name="connsiteY6" fmla="*/ 1672763 h 3131994"/>
              <a:gd name="connsiteX7" fmla="*/ 993057 w 2002201"/>
              <a:gd name="connsiteY7" fmla="*/ 2107103 h 3131994"/>
              <a:gd name="connsiteX8" fmla="*/ 1063956 w 2002201"/>
              <a:gd name="connsiteY8" fmla="*/ 1604184 h 3131994"/>
              <a:gd name="connsiteX0" fmla="*/ 1063956 w 2002201"/>
              <a:gd name="connsiteY0" fmla="*/ 1604184 h 3131994"/>
              <a:gd name="connsiteX1" fmla="*/ 1324021 w 2002201"/>
              <a:gd name="connsiteY1" fmla="*/ 3984 h 3131994"/>
              <a:gd name="connsiteX2" fmla="*/ 1555032 w 2002201"/>
              <a:gd name="connsiteY2" fmla="*/ 1399396 h 3131994"/>
              <a:gd name="connsiteX3" fmla="*/ 2002201 w 2002201"/>
              <a:gd name="connsiteY3" fmla="*/ 2611929 h 3131994"/>
              <a:gd name="connsiteX4" fmla="*/ 1354055 w 2002201"/>
              <a:gd name="connsiteY4" fmla="*/ 3131994 h 3131994"/>
              <a:gd name="connsiteX5" fmla="*/ 691528 w 2002201"/>
              <a:gd name="connsiteY5" fmla="*/ 2726228 h 3131994"/>
              <a:gd name="connsiteX6" fmla="*/ 2457 w 2002201"/>
              <a:gd name="connsiteY6" fmla="*/ 1672763 h 3131994"/>
              <a:gd name="connsiteX7" fmla="*/ 993057 w 2002201"/>
              <a:gd name="connsiteY7" fmla="*/ 2107103 h 3131994"/>
              <a:gd name="connsiteX8" fmla="*/ 1063956 w 2002201"/>
              <a:gd name="connsiteY8" fmla="*/ 1604184 h 3131994"/>
              <a:gd name="connsiteX0" fmla="*/ 1064215 w 2002460"/>
              <a:gd name="connsiteY0" fmla="*/ 1604184 h 3131994"/>
              <a:gd name="connsiteX1" fmla="*/ 1324280 w 2002460"/>
              <a:gd name="connsiteY1" fmla="*/ 3984 h 3131994"/>
              <a:gd name="connsiteX2" fmla="*/ 1555291 w 2002460"/>
              <a:gd name="connsiteY2" fmla="*/ 1399396 h 3131994"/>
              <a:gd name="connsiteX3" fmla="*/ 2002460 w 2002460"/>
              <a:gd name="connsiteY3" fmla="*/ 2611929 h 3131994"/>
              <a:gd name="connsiteX4" fmla="*/ 1354314 w 2002460"/>
              <a:gd name="connsiteY4" fmla="*/ 3131994 h 3131994"/>
              <a:gd name="connsiteX5" fmla="*/ 691787 w 2002460"/>
              <a:gd name="connsiteY5" fmla="*/ 2726228 h 3131994"/>
              <a:gd name="connsiteX6" fmla="*/ 2716 w 2002460"/>
              <a:gd name="connsiteY6" fmla="*/ 1672763 h 3131994"/>
              <a:gd name="connsiteX7" fmla="*/ 993316 w 2002460"/>
              <a:gd name="connsiteY7" fmla="*/ 2107103 h 3131994"/>
              <a:gd name="connsiteX8" fmla="*/ 1064215 w 2002460"/>
              <a:gd name="connsiteY8" fmla="*/ 1604184 h 3131994"/>
              <a:gd name="connsiteX0" fmla="*/ 936333 w 1874578"/>
              <a:gd name="connsiteY0" fmla="*/ 1604184 h 3131994"/>
              <a:gd name="connsiteX1" fmla="*/ 1196398 w 1874578"/>
              <a:gd name="connsiteY1" fmla="*/ 3984 h 3131994"/>
              <a:gd name="connsiteX2" fmla="*/ 1427409 w 1874578"/>
              <a:gd name="connsiteY2" fmla="*/ 1399396 h 3131994"/>
              <a:gd name="connsiteX3" fmla="*/ 1874578 w 1874578"/>
              <a:gd name="connsiteY3" fmla="*/ 2611929 h 3131994"/>
              <a:gd name="connsiteX4" fmla="*/ 1226432 w 1874578"/>
              <a:gd name="connsiteY4" fmla="*/ 3131994 h 3131994"/>
              <a:gd name="connsiteX5" fmla="*/ 563905 w 1874578"/>
              <a:gd name="connsiteY5" fmla="*/ 2726228 h 3131994"/>
              <a:gd name="connsiteX6" fmla="*/ 3421 w 1874578"/>
              <a:gd name="connsiteY6" fmla="*/ 1834688 h 3131994"/>
              <a:gd name="connsiteX7" fmla="*/ 865434 w 1874578"/>
              <a:gd name="connsiteY7" fmla="*/ 2107103 h 3131994"/>
              <a:gd name="connsiteX8" fmla="*/ 936333 w 1874578"/>
              <a:gd name="connsiteY8" fmla="*/ 1604184 h 3131994"/>
              <a:gd name="connsiteX0" fmla="*/ 1040511 w 1978756"/>
              <a:gd name="connsiteY0" fmla="*/ 1604184 h 3131994"/>
              <a:gd name="connsiteX1" fmla="*/ 1300576 w 1978756"/>
              <a:gd name="connsiteY1" fmla="*/ 3984 h 3131994"/>
              <a:gd name="connsiteX2" fmla="*/ 1531587 w 1978756"/>
              <a:gd name="connsiteY2" fmla="*/ 1399396 h 3131994"/>
              <a:gd name="connsiteX3" fmla="*/ 1978756 w 1978756"/>
              <a:gd name="connsiteY3" fmla="*/ 2611929 h 3131994"/>
              <a:gd name="connsiteX4" fmla="*/ 1330610 w 1978756"/>
              <a:gd name="connsiteY4" fmla="*/ 3131994 h 3131994"/>
              <a:gd name="connsiteX5" fmla="*/ 668083 w 1978756"/>
              <a:gd name="connsiteY5" fmla="*/ 2726228 h 3131994"/>
              <a:gd name="connsiteX6" fmla="*/ 2824 w 1978756"/>
              <a:gd name="connsiteY6" fmla="*/ 1677526 h 3131994"/>
              <a:gd name="connsiteX7" fmla="*/ 969612 w 1978756"/>
              <a:gd name="connsiteY7" fmla="*/ 2107103 h 3131994"/>
              <a:gd name="connsiteX8" fmla="*/ 1040511 w 197875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0807 h 3128617"/>
              <a:gd name="connsiteX1" fmla="*/ 1498336 w 2176516"/>
              <a:gd name="connsiteY1" fmla="*/ 607 h 3128617"/>
              <a:gd name="connsiteX2" fmla="*/ 1729347 w 2176516"/>
              <a:gd name="connsiteY2" fmla="*/ 1396019 h 3128617"/>
              <a:gd name="connsiteX3" fmla="*/ 2176516 w 2176516"/>
              <a:gd name="connsiteY3" fmla="*/ 2608552 h 3128617"/>
              <a:gd name="connsiteX4" fmla="*/ 1528370 w 2176516"/>
              <a:gd name="connsiteY4" fmla="*/ 3128617 h 3128617"/>
              <a:gd name="connsiteX5" fmla="*/ 865843 w 2176516"/>
              <a:gd name="connsiteY5" fmla="*/ 2722851 h 3128617"/>
              <a:gd name="connsiteX6" fmla="*/ 29134 w 2176516"/>
              <a:gd name="connsiteY6" fmla="*/ 1793211 h 3128617"/>
              <a:gd name="connsiteX7" fmla="*/ 1167372 w 2176516"/>
              <a:gd name="connsiteY7" fmla="*/ 2103726 h 3128617"/>
              <a:gd name="connsiteX8" fmla="*/ 1238271 w 2176516"/>
              <a:gd name="connsiteY8" fmla="*/ 1600807 h 3128617"/>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167372 w 2176516"/>
              <a:gd name="connsiteY7" fmla="*/ 2107582 h 3132473"/>
              <a:gd name="connsiteX8" fmla="*/ 1238271 w 2176516"/>
              <a:gd name="connsiteY8" fmla="*/ 1604663 h 3132473"/>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238271 w 2176516"/>
              <a:gd name="connsiteY8" fmla="*/ 1604663 h 3132473"/>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238271 w 2176516"/>
              <a:gd name="connsiteY8" fmla="*/ 160466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422421 w 2176516"/>
              <a:gd name="connsiteY0" fmla="*/ 15475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422421 w 2176516"/>
              <a:gd name="connsiteY8" fmla="*/ 1547513 h 3132473"/>
              <a:gd name="connsiteX0" fmla="*/ 1403371 w 2176516"/>
              <a:gd name="connsiteY0" fmla="*/ 1052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403371 w 2176516"/>
              <a:gd name="connsiteY8" fmla="*/ 1052213 h 3132473"/>
              <a:gd name="connsiteX0" fmla="*/ 1403371 w 2176516"/>
              <a:gd name="connsiteY0" fmla="*/ 1033242 h 3113502"/>
              <a:gd name="connsiteX1" fmla="*/ 1320536 w 2176516"/>
              <a:gd name="connsiteY1" fmla="*/ 4542 h 3113502"/>
              <a:gd name="connsiteX2" fmla="*/ 1729347 w 2176516"/>
              <a:gd name="connsiteY2" fmla="*/ 1380904 h 3113502"/>
              <a:gd name="connsiteX3" fmla="*/ 2176516 w 2176516"/>
              <a:gd name="connsiteY3" fmla="*/ 2593437 h 3113502"/>
              <a:gd name="connsiteX4" fmla="*/ 1528370 w 2176516"/>
              <a:gd name="connsiteY4" fmla="*/ 3113502 h 3113502"/>
              <a:gd name="connsiteX5" fmla="*/ 865843 w 2176516"/>
              <a:gd name="connsiteY5" fmla="*/ 2707736 h 3113502"/>
              <a:gd name="connsiteX6" fmla="*/ 29134 w 2176516"/>
              <a:gd name="connsiteY6" fmla="*/ 1778096 h 3113502"/>
              <a:gd name="connsiteX7" fmla="*/ 1014972 w 2176516"/>
              <a:gd name="connsiteY7" fmla="*/ 2202911 h 3113502"/>
              <a:gd name="connsiteX8" fmla="*/ 1403371 w 2176516"/>
              <a:gd name="connsiteY8" fmla="*/ 1033242 h 3113502"/>
              <a:gd name="connsiteX0" fmla="*/ 1403371 w 2176516"/>
              <a:gd name="connsiteY0" fmla="*/ 1033242 h 3113502"/>
              <a:gd name="connsiteX1" fmla="*/ 1320536 w 2176516"/>
              <a:gd name="connsiteY1" fmla="*/ 4542 h 3113502"/>
              <a:gd name="connsiteX2" fmla="*/ 1729347 w 2176516"/>
              <a:gd name="connsiteY2" fmla="*/ 1380904 h 3113502"/>
              <a:gd name="connsiteX3" fmla="*/ 2176516 w 2176516"/>
              <a:gd name="connsiteY3" fmla="*/ 2593437 h 3113502"/>
              <a:gd name="connsiteX4" fmla="*/ 1528370 w 2176516"/>
              <a:gd name="connsiteY4" fmla="*/ 3113502 h 3113502"/>
              <a:gd name="connsiteX5" fmla="*/ 865843 w 2176516"/>
              <a:gd name="connsiteY5" fmla="*/ 2707736 h 3113502"/>
              <a:gd name="connsiteX6" fmla="*/ 29134 w 2176516"/>
              <a:gd name="connsiteY6" fmla="*/ 1778096 h 3113502"/>
              <a:gd name="connsiteX7" fmla="*/ 1014972 w 2176516"/>
              <a:gd name="connsiteY7" fmla="*/ 2202911 h 3113502"/>
              <a:gd name="connsiteX8" fmla="*/ 1403371 w 2176516"/>
              <a:gd name="connsiteY8" fmla="*/ 1033242 h 3113502"/>
              <a:gd name="connsiteX0" fmla="*/ 1403371 w 2176516"/>
              <a:gd name="connsiteY0" fmla="*/ 1033378 h 3113638"/>
              <a:gd name="connsiteX1" fmla="*/ 1320536 w 2176516"/>
              <a:gd name="connsiteY1" fmla="*/ 4678 h 3113638"/>
              <a:gd name="connsiteX2" fmla="*/ 1792847 w 2176516"/>
              <a:gd name="connsiteY2" fmla="*/ 1349290 h 3113638"/>
              <a:gd name="connsiteX3" fmla="*/ 2176516 w 2176516"/>
              <a:gd name="connsiteY3" fmla="*/ 2593573 h 3113638"/>
              <a:gd name="connsiteX4" fmla="*/ 1528370 w 2176516"/>
              <a:gd name="connsiteY4" fmla="*/ 3113638 h 3113638"/>
              <a:gd name="connsiteX5" fmla="*/ 865843 w 2176516"/>
              <a:gd name="connsiteY5" fmla="*/ 2707872 h 3113638"/>
              <a:gd name="connsiteX6" fmla="*/ 29134 w 2176516"/>
              <a:gd name="connsiteY6" fmla="*/ 1778232 h 3113638"/>
              <a:gd name="connsiteX7" fmla="*/ 1014972 w 2176516"/>
              <a:gd name="connsiteY7" fmla="*/ 2203047 h 3113638"/>
              <a:gd name="connsiteX8" fmla="*/ 1403371 w 2176516"/>
              <a:gd name="connsiteY8" fmla="*/ 1033378 h 3113638"/>
              <a:gd name="connsiteX0" fmla="*/ 1403371 w 2176516"/>
              <a:gd name="connsiteY0" fmla="*/ 1033709 h 3113969"/>
              <a:gd name="connsiteX1" fmla="*/ 1320536 w 2176516"/>
              <a:gd name="connsiteY1" fmla="*/ 5009 h 3113969"/>
              <a:gd name="connsiteX2" fmla="*/ 1811897 w 2176516"/>
              <a:gd name="connsiteY2" fmla="*/ 1279771 h 3113969"/>
              <a:gd name="connsiteX3" fmla="*/ 2176516 w 2176516"/>
              <a:gd name="connsiteY3" fmla="*/ 2593904 h 3113969"/>
              <a:gd name="connsiteX4" fmla="*/ 1528370 w 2176516"/>
              <a:gd name="connsiteY4" fmla="*/ 3113969 h 3113969"/>
              <a:gd name="connsiteX5" fmla="*/ 865843 w 2176516"/>
              <a:gd name="connsiteY5" fmla="*/ 2708203 h 3113969"/>
              <a:gd name="connsiteX6" fmla="*/ 29134 w 2176516"/>
              <a:gd name="connsiteY6" fmla="*/ 1778563 h 3113969"/>
              <a:gd name="connsiteX7" fmla="*/ 1014972 w 2176516"/>
              <a:gd name="connsiteY7" fmla="*/ 2203378 h 3113969"/>
              <a:gd name="connsiteX8" fmla="*/ 1403371 w 2176516"/>
              <a:gd name="connsiteY8" fmla="*/ 1033709 h 3113969"/>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14972 w 2176516"/>
              <a:gd name="connsiteY7" fmla="*/ 22036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14972 w 2176516"/>
              <a:gd name="connsiteY7" fmla="*/ 22036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1403371 w 2176516"/>
              <a:gd name="connsiteY0" fmla="*/ 1035231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03371 w 2176516"/>
              <a:gd name="connsiteY8" fmla="*/ 1035231 h 3115491"/>
              <a:gd name="connsiteX0" fmla="*/ 1403371 w 2176516"/>
              <a:gd name="connsiteY0" fmla="*/ 1035231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03371 w 2176516"/>
              <a:gd name="connsiteY8" fmla="*/ 1035231 h 3115491"/>
              <a:gd name="connsiteX0" fmla="*/ 1403371 w 2176516"/>
              <a:gd name="connsiteY0" fmla="*/ 1035231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03371 w 2176516"/>
              <a:gd name="connsiteY8" fmla="*/ 1035231 h 3115491"/>
              <a:gd name="connsiteX0" fmla="*/ 1403371 w 2176516"/>
              <a:gd name="connsiteY0" fmla="*/ 1035231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03371 w 2176516"/>
              <a:gd name="connsiteY8" fmla="*/ 1035231 h 3115491"/>
              <a:gd name="connsiteX0" fmla="*/ 1455758 w 2176516"/>
              <a:gd name="connsiteY0" fmla="*/ 1135244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55758 w 2176516"/>
              <a:gd name="connsiteY8" fmla="*/ 1135244 h 3115491"/>
              <a:gd name="connsiteX0" fmla="*/ 1455758 w 2176516"/>
              <a:gd name="connsiteY0" fmla="*/ 1135244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55758 w 2176516"/>
              <a:gd name="connsiteY8" fmla="*/ 1135244 h 3115491"/>
              <a:gd name="connsiteX0" fmla="*/ 1455758 w 2176516"/>
              <a:gd name="connsiteY0" fmla="*/ 1135244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55758 w 2176516"/>
              <a:gd name="connsiteY8" fmla="*/ 1135244 h 3115491"/>
              <a:gd name="connsiteX0" fmla="*/ 1491669 w 2176516"/>
              <a:gd name="connsiteY0" fmla="*/ 1122516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91669 w 2176516"/>
              <a:gd name="connsiteY8" fmla="*/ 1122516 h 3115491"/>
              <a:gd name="connsiteX0" fmla="*/ 1491669 w 2176516"/>
              <a:gd name="connsiteY0" fmla="*/ 1122516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91669 w 2176516"/>
              <a:gd name="connsiteY8" fmla="*/ 1122516 h 3115491"/>
              <a:gd name="connsiteX0" fmla="*/ 1491669 w 2176516"/>
              <a:gd name="connsiteY0" fmla="*/ 1122516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91669 w 2176516"/>
              <a:gd name="connsiteY8" fmla="*/ 1122516 h 3115491"/>
              <a:gd name="connsiteX0" fmla="*/ 1491669 w 2176516"/>
              <a:gd name="connsiteY0" fmla="*/ 1122516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91669 w 2176516"/>
              <a:gd name="connsiteY8" fmla="*/ 1122516 h 3115491"/>
              <a:gd name="connsiteX0" fmla="*/ 1491669 w 2176516"/>
              <a:gd name="connsiteY0" fmla="*/ 1122516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91669 w 2176516"/>
              <a:gd name="connsiteY8" fmla="*/ 1122516 h 3115491"/>
              <a:gd name="connsiteX0" fmla="*/ 1491669 w 2176516"/>
              <a:gd name="connsiteY0" fmla="*/ 1122516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91669 w 2176516"/>
              <a:gd name="connsiteY8" fmla="*/ 1122516 h 3115491"/>
              <a:gd name="connsiteX0" fmla="*/ 1391474 w 2076321"/>
              <a:gd name="connsiteY0" fmla="*/ 1122516 h 3115491"/>
              <a:gd name="connsiteX1" fmla="*/ 1220341 w 2076321"/>
              <a:gd name="connsiteY1" fmla="*/ 6531 h 3115491"/>
              <a:gd name="connsiteX2" fmla="*/ 1711702 w 2076321"/>
              <a:gd name="connsiteY2" fmla="*/ 1100318 h 3115491"/>
              <a:gd name="connsiteX3" fmla="*/ 2076321 w 2076321"/>
              <a:gd name="connsiteY3" fmla="*/ 2595426 h 3115491"/>
              <a:gd name="connsiteX4" fmla="*/ 1428175 w 2076321"/>
              <a:gd name="connsiteY4" fmla="*/ 3115491 h 3115491"/>
              <a:gd name="connsiteX5" fmla="*/ 765648 w 2076321"/>
              <a:gd name="connsiteY5" fmla="*/ 2709725 h 3115491"/>
              <a:gd name="connsiteX6" fmla="*/ 32365 w 2076321"/>
              <a:gd name="connsiteY6" fmla="*/ 1688271 h 3115491"/>
              <a:gd name="connsiteX7" fmla="*/ 921127 w 2076321"/>
              <a:gd name="connsiteY7" fmla="*/ 2243000 h 3115491"/>
              <a:gd name="connsiteX8" fmla="*/ 1391474 w 2076321"/>
              <a:gd name="connsiteY8" fmla="*/ 1122516 h 3115491"/>
              <a:gd name="connsiteX0" fmla="*/ 1255551 w 1940398"/>
              <a:gd name="connsiteY0" fmla="*/ 1122516 h 3115491"/>
              <a:gd name="connsiteX1" fmla="*/ 1084418 w 1940398"/>
              <a:gd name="connsiteY1" fmla="*/ 6531 h 3115491"/>
              <a:gd name="connsiteX2" fmla="*/ 1575779 w 1940398"/>
              <a:gd name="connsiteY2" fmla="*/ 1100318 h 3115491"/>
              <a:gd name="connsiteX3" fmla="*/ 1940398 w 1940398"/>
              <a:gd name="connsiteY3" fmla="*/ 2595426 h 3115491"/>
              <a:gd name="connsiteX4" fmla="*/ 1292252 w 1940398"/>
              <a:gd name="connsiteY4" fmla="*/ 3115491 h 3115491"/>
              <a:gd name="connsiteX5" fmla="*/ 629725 w 1940398"/>
              <a:gd name="connsiteY5" fmla="*/ 2709725 h 3115491"/>
              <a:gd name="connsiteX6" fmla="*/ 38141 w 1940398"/>
              <a:gd name="connsiteY6" fmla="*/ 1611793 h 3115491"/>
              <a:gd name="connsiteX7" fmla="*/ 785204 w 1940398"/>
              <a:gd name="connsiteY7" fmla="*/ 2243000 h 3115491"/>
              <a:gd name="connsiteX8" fmla="*/ 1255551 w 1940398"/>
              <a:gd name="connsiteY8" fmla="*/ 1122516 h 3115491"/>
              <a:gd name="connsiteX0" fmla="*/ 1308504 w 1993351"/>
              <a:gd name="connsiteY0" fmla="*/ 1122516 h 3115491"/>
              <a:gd name="connsiteX1" fmla="*/ 1137371 w 1993351"/>
              <a:gd name="connsiteY1" fmla="*/ 6531 h 3115491"/>
              <a:gd name="connsiteX2" fmla="*/ 1628732 w 1993351"/>
              <a:gd name="connsiteY2" fmla="*/ 1100318 h 3115491"/>
              <a:gd name="connsiteX3" fmla="*/ 1993351 w 1993351"/>
              <a:gd name="connsiteY3" fmla="*/ 2595426 h 3115491"/>
              <a:gd name="connsiteX4" fmla="*/ 1345205 w 1993351"/>
              <a:gd name="connsiteY4" fmla="*/ 3115491 h 3115491"/>
              <a:gd name="connsiteX5" fmla="*/ 682678 w 1993351"/>
              <a:gd name="connsiteY5" fmla="*/ 2709725 h 3115491"/>
              <a:gd name="connsiteX6" fmla="*/ 35653 w 1993351"/>
              <a:gd name="connsiteY6" fmla="*/ 1500733 h 3115491"/>
              <a:gd name="connsiteX7" fmla="*/ 838157 w 1993351"/>
              <a:gd name="connsiteY7" fmla="*/ 2243000 h 3115491"/>
              <a:gd name="connsiteX8" fmla="*/ 1308504 w 1993351"/>
              <a:gd name="connsiteY8" fmla="*/ 1122516 h 3115491"/>
              <a:gd name="connsiteX0" fmla="*/ 1348895 w 2033742"/>
              <a:gd name="connsiteY0" fmla="*/ 1122516 h 3115491"/>
              <a:gd name="connsiteX1" fmla="*/ 1177762 w 2033742"/>
              <a:gd name="connsiteY1" fmla="*/ 6531 h 3115491"/>
              <a:gd name="connsiteX2" fmla="*/ 1669123 w 2033742"/>
              <a:gd name="connsiteY2" fmla="*/ 1100318 h 3115491"/>
              <a:gd name="connsiteX3" fmla="*/ 2033742 w 2033742"/>
              <a:gd name="connsiteY3" fmla="*/ 2595426 h 3115491"/>
              <a:gd name="connsiteX4" fmla="*/ 1385596 w 2033742"/>
              <a:gd name="connsiteY4" fmla="*/ 3115491 h 3115491"/>
              <a:gd name="connsiteX5" fmla="*/ 723069 w 2033742"/>
              <a:gd name="connsiteY5" fmla="*/ 2709725 h 3115491"/>
              <a:gd name="connsiteX6" fmla="*/ 33970 w 2033742"/>
              <a:gd name="connsiteY6" fmla="*/ 1439452 h 3115491"/>
              <a:gd name="connsiteX7" fmla="*/ 878548 w 2033742"/>
              <a:gd name="connsiteY7" fmla="*/ 2243000 h 3115491"/>
              <a:gd name="connsiteX8" fmla="*/ 1348895 w 2033742"/>
              <a:gd name="connsiteY8" fmla="*/ 1122516 h 3115491"/>
              <a:gd name="connsiteX0" fmla="*/ 1375816 w 2060663"/>
              <a:gd name="connsiteY0" fmla="*/ 1122516 h 3115491"/>
              <a:gd name="connsiteX1" fmla="*/ 1204683 w 2060663"/>
              <a:gd name="connsiteY1" fmla="*/ 6531 h 3115491"/>
              <a:gd name="connsiteX2" fmla="*/ 1696044 w 2060663"/>
              <a:gd name="connsiteY2" fmla="*/ 1100318 h 3115491"/>
              <a:gd name="connsiteX3" fmla="*/ 2060663 w 2060663"/>
              <a:gd name="connsiteY3" fmla="*/ 2595426 h 3115491"/>
              <a:gd name="connsiteX4" fmla="*/ 1412517 w 2060663"/>
              <a:gd name="connsiteY4" fmla="*/ 3115491 h 3115491"/>
              <a:gd name="connsiteX5" fmla="*/ 749990 w 2060663"/>
              <a:gd name="connsiteY5" fmla="*/ 2709725 h 3115491"/>
              <a:gd name="connsiteX6" fmla="*/ 60891 w 2060663"/>
              <a:gd name="connsiteY6" fmla="*/ 1439452 h 3115491"/>
              <a:gd name="connsiteX7" fmla="*/ 905469 w 2060663"/>
              <a:gd name="connsiteY7" fmla="*/ 2243000 h 3115491"/>
              <a:gd name="connsiteX8" fmla="*/ 1375816 w 2060663"/>
              <a:gd name="connsiteY8" fmla="*/ 1122516 h 3115491"/>
              <a:gd name="connsiteX0" fmla="*/ 1375816 w 2060663"/>
              <a:gd name="connsiteY0" fmla="*/ 1122516 h 3115491"/>
              <a:gd name="connsiteX1" fmla="*/ 1204683 w 2060663"/>
              <a:gd name="connsiteY1" fmla="*/ 6531 h 3115491"/>
              <a:gd name="connsiteX2" fmla="*/ 1696044 w 2060663"/>
              <a:gd name="connsiteY2" fmla="*/ 1100318 h 3115491"/>
              <a:gd name="connsiteX3" fmla="*/ 2060663 w 2060663"/>
              <a:gd name="connsiteY3" fmla="*/ 2595426 h 3115491"/>
              <a:gd name="connsiteX4" fmla="*/ 1412517 w 2060663"/>
              <a:gd name="connsiteY4" fmla="*/ 3115491 h 3115491"/>
              <a:gd name="connsiteX5" fmla="*/ 749990 w 2060663"/>
              <a:gd name="connsiteY5" fmla="*/ 2709725 h 3115491"/>
              <a:gd name="connsiteX6" fmla="*/ 60891 w 2060663"/>
              <a:gd name="connsiteY6" fmla="*/ 1439452 h 3115491"/>
              <a:gd name="connsiteX7" fmla="*/ 517081 w 2060663"/>
              <a:gd name="connsiteY7" fmla="*/ 2012381 h 3115491"/>
              <a:gd name="connsiteX8" fmla="*/ 905469 w 2060663"/>
              <a:gd name="connsiteY8" fmla="*/ 2243000 h 3115491"/>
              <a:gd name="connsiteX9" fmla="*/ 1375816 w 2060663"/>
              <a:gd name="connsiteY9" fmla="*/ 1122516 h 3115491"/>
              <a:gd name="connsiteX0" fmla="*/ 1375816 w 2060663"/>
              <a:gd name="connsiteY0" fmla="*/ 1122516 h 3115491"/>
              <a:gd name="connsiteX1" fmla="*/ 1204683 w 2060663"/>
              <a:gd name="connsiteY1" fmla="*/ 6531 h 3115491"/>
              <a:gd name="connsiteX2" fmla="*/ 1696044 w 2060663"/>
              <a:gd name="connsiteY2" fmla="*/ 1100318 h 3115491"/>
              <a:gd name="connsiteX3" fmla="*/ 2060663 w 2060663"/>
              <a:gd name="connsiteY3" fmla="*/ 2595426 h 3115491"/>
              <a:gd name="connsiteX4" fmla="*/ 1412517 w 2060663"/>
              <a:gd name="connsiteY4" fmla="*/ 3115491 h 3115491"/>
              <a:gd name="connsiteX5" fmla="*/ 749990 w 2060663"/>
              <a:gd name="connsiteY5" fmla="*/ 2709725 h 3115491"/>
              <a:gd name="connsiteX6" fmla="*/ 60891 w 2060663"/>
              <a:gd name="connsiteY6" fmla="*/ 1439452 h 3115491"/>
              <a:gd name="connsiteX7" fmla="*/ 517081 w 2060663"/>
              <a:gd name="connsiteY7" fmla="*/ 2012381 h 3115491"/>
              <a:gd name="connsiteX8" fmla="*/ 990583 w 2060663"/>
              <a:gd name="connsiteY8" fmla="*/ 2175948 h 3115491"/>
              <a:gd name="connsiteX9" fmla="*/ 1375816 w 2060663"/>
              <a:gd name="connsiteY9" fmla="*/ 1122516 h 3115491"/>
              <a:gd name="connsiteX0" fmla="*/ 1375816 w 2060663"/>
              <a:gd name="connsiteY0" fmla="*/ 1122516 h 3115491"/>
              <a:gd name="connsiteX1" fmla="*/ 1204683 w 2060663"/>
              <a:gd name="connsiteY1" fmla="*/ 6531 h 3115491"/>
              <a:gd name="connsiteX2" fmla="*/ 1696044 w 2060663"/>
              <a:gd name="connsiteY2" fmla="*/ 1100318 h 3115491"/>
              <a:gd name="connsiteX3" fmla="*/ 2060663 w 2060663"/>
              <a:gd name="connsiteY3" fmla="*/ 2595426 h 3115491"/>
              <a:gd name="connsiteX4" fmla="*/ 1412517 w 2060663"/>
              <a:gd name="connsiteY4" fmla="*/ 3115491 h 3115491"/>
              <a:gd name="connsiteX5" fmla="*/ 749990 w 2060663"/>
              <a:gd name="connsiteY5" fmla="*/ 2709725 h 3115491"/>
              <a:gd name="connsiteX6" fmla="*/ 60891 w 2060663"/>
              <a:gd name="connsiteY6" fmla="*/ 1439452 h 3115491"/>
              <a:gd name="connsiteX7" fmla="*/ 522384 w 2060663"/>
              <a:gd name="connsiteY7" fmla="*/ 1983851 h 3115491"/>
              <a:gd name="connsiteX8" fmla="*/ 990583 w 2060663"/>
              <a:gd name="connsiteY8" fmla="*/ 2175948 h 3115491"/>
              <a:gd name="connsiteX9" fmla="*/ 1375816 w 2060663"/>
              <a:gd name="connsiteY9" fmla="*/ 1122516 h 3115491"/>
              <a:gd name="connsiteX0" fmla="*/ 1320266 w 2005113"/>
              <a:gd name="connsiteY0" fmla="*/ 1122516 h 3115491"/>
              <a:gd name="connsiteX1" fmla="*/ 1149133 w 2005113"/>
              <a:gd name="connsiteY1" fmla="*/ 6531 h 3115491"/>
              <a:gd name="connsiteX2" fmla="*/ 1640494 w 2005113"/>
              <a:gd name="connsiteY2" fmla="*/ 1100318 h 3115491"/>
              <a:gd name="connsiteX3" fmla="*/ 2005113 w 2005113"/>
              <a:gd name="connsiteY3" fmla="*/ 2595426 h 3115491"/>
              <a:gd name="connsiteX4" fmla="*/ 1356967 w 2005113"/>
              <a:gd name="connsiteY4" fmla="*/ 3115491 h 3115491"/>
              <a:gd name="connsiteX5" fmla="*/ 694440 w 2005113"/>
              <a:gd name="connsiteY5" fmla="*/ 2709725 h 3115491"/>
              <a:gd name="connsiteX6" fmla="*/ 64538 w 2005113"/>
              <a:gd name="connsiteY6" fmla="*/ 1414127 h 3115491"/>
              <a:gd name="connsiteX7" fmla="*/ 466834 w 2005113"/>
              <a:gd name="connsiteY7" fmla="*/ 1983851 h 3115491"/>
              <a:gd name="connsiteX8" fmla="*/ 935033 w 2005113"/>
              <a:gd name="connsiteY8" fmla="*/ 2175948 h 3115491"/>
              <a:gd name="connsiteX9" fmla="*/ 1320266 w 2005113"/>
              <a:gd name="connsiteY9" fmla="*/ 1122516 h 3115491"/>
              <a:gd name="connsiteX0" fmla="*/ 1320266 w 2005113"/>
              <a:gd name="connsiteY0" fmla="*/ 1122516 h 3115491"/>
              <a:gd name="connsiteX1" fmla="*/ 1149133 w 2005113"/>
              <a:gd name="connsiteY1" fmla="*/ 6531 h 3115491"/>
              <a:gd name="connsiteX2" fmla="*/ 1640494 w 2005113"/>
              <a:gd name="connsiteY2" fmla="*/ 1100318 h 3115491"/>
              <a:gd name="connsiteX3" fmla="*/ 2005113 w 2005113"/>
              <a:gd name="connsiteY3" fmla="*/ 2595426 h 3115491"/>
              <a:gd name="connsiteX4" fmla="*/ 1356967 w 2005113"/>
              <a:gd name="connsiteY4" fmla="*/ 3115491 h 3115491"/>
              <a:gd name="connsiteX5" fmla="*/ 694440 w 2005113"/>
              <a:gd name="connsiteY5" fmla="*/ 2709725 h 3115491"/>
              <a:gd name="connsiteX6" fmla="*/ 64538 w 2005113"/>
              <a:gd name="connsiteY6" fmla="*/ 1414127 h 3115491"/>
              <a:gd name="connsiteX7" fmla="*/ 466834 w 2005113"/>
              <a:gd name="connsiteY7" fmla="*/ 1983851 h 3115491"/>
              <a:gd name="connsiteX8" fmla="*/ 935033 w 2005113"/>
              <a:gd name="connsiteY8" fmla="*/ 2175948 h 3115491"/>
              <a:gd name="connsiteX9" fmla="*/ 1320266 w 2005113"/>
              <a:gd name="connsiteY9" fmla="*/ 1122516 h 3115491"/>
              <a:gd name="connsiteX0" fmla="*/ 1364424 w 2049271"/>
              <a:gd name="connsiteY0" fmla="*/ 1122516 h 3115491"/>
              <a:gd name="connsiteX1" fmla="*/ 1193291 w 2049271"/>
              <a:gd name="connsiteY1" fmla="*/ 6531 h 3115491"/>
              <a:gd name="connsiteX2" fmla="*/ 1684652 w 2049271"/>
              <a:gd name="connsiteY2" fmla="*/ 1100318 h 3115491"/>
              <a:gd name="connsiteX3" fmla="*/ 2049271 w 2049271"/>
              <a:gd name="connsiteY3" fmla="*/ 2595426 h 3115491"/>
              <a:gd name="connsiteX4" fmla="*/ 1401125 w 2049271"/>
              <a:gd name="connsiteY4" fmla="*/ 3115491 h 3115491"/>
              <a:gd name="connsiteX5" fmla="*/ 738598 w 2049271"/>
              <a:gd name="connsiteY5" fmla="*/ 2709725 h 3115491"/>
              <a:gd name="connsiteX6" fmla="*/ 108696 w 2049271"/>
              <a:gd name="connsiteY6" fmla="*/ 1414127 h 3115491"/>
              <a:gd name="connsiteX7" fmla="*/ 510992 w 2049271"/>
              <a:gd name="connsiteY7" fmla="*/ 1983851 h 3115491"/>
              <a:gd name="connsiteX8" fmla="*/ 979191 w 2049271"/>
              <a:gd name="connsiteY8" fmla="*/ 2175948 h 3115491"/>
              <a:gd name="connsiteX9" fmla="*/ 1364424 w 2049271"/>
              <a:gd name="connsiteY9" fmla="*/ 1122516 h 3115491"/>
              <a:gd name="connsiteX0" fmla="*/ 1355719 w 2040566"/>
              <a:gd name="connsiteY0" fmla="*/ 1122516 h 3115491"/>
              <a:gd name="connsiteX1" fmla="*/ 1184586 w 2040566"/>
              <a:gd name="connsiteY1" fmla="*/ 6531 h 3115491"/>
              <a:gd name="connsiteX2" fmla="*/ 1675947 w 2040566"/>
              <a:gd name="connsiteY2" fmla="*/ 1100318 h 3115491"/>
              <a:gd name="connsiteX3" fmla="*/ 2040566 w 2040566"/>
              <a:gd name="connsiteY3" fmla="*/ 2595426 h 3115491"/>
              <a:gd name="connsiteX4" fmla="*/ 1392420 w 2040566"/>
              <a:gd name="connsiteY4" fmla="*/ 3115491 h 3115491"/>
              <a:gd name="connsiteX5" fmla="*/ 729893 w 2040566"/>
              <a:gd name="connsiteY5" fmla="*/ 2709725 h 3115491"/>
              <a:gd name="connsiteX6" fmla="*/ 99991 w 2040566"/>
              <a:gd name="connsiteY6" fmla="*/ 1414127 h 3115491"/>
              <a:gd name="connsiteX7" fmla="*/ 502287 w 2040566"/>
              <a:gd name="connsiteY7" fmla="*/ 1983851 h 3115491"/>
              <a:gd name="connsiteX8" fmla="*/ 970486 w 2040566"/>
              <a:gd name="connsiteY8" fmla="*/ 2175948 h 3115491"/>
              <a:gd name="connsiteX9" fmla="*/ 1355719 w 2040566"/>
              <a:gd name="connsiteY9" fmla="*/ 1122516 h 3115491"/>
              <a:gd name="connsiteX0" fmla="*/ 1263896 w 1948743"/>
              <a:gd name="connsiteY0" fmla="*/ 1122516 h 3115491"/>
              <a:gd name="connsiteX1" fmla="*/ 1092763 w 1948743"/>
              <a:gd name="connsiteY1" fmla="*/ 6531 h 3115491"/>
              <a:gd name="connsiteX2" fmla="*/ 1584124 w 1948743"/>
              <a:gd name="connsiteY2" fmla="*/ 1100318 h 3115491"/>
              <a:gd name="connsiteX3" fmla="*/ 1948743 w 1948743"/>
              <a:gd name="connsiteY3" fmla="*/ 2595426 h 3115491"/>
              <a:gd name="connsiteX4" fmla="*/ 1300597 w 1948743"/>
              <a:gd name="connsiteY4" fmla="*/ 3115491 h 3115491"/>
              <a:gd name="connsiteX5" fmla="*/ 638070 w 1948743"/>
              <a:gd name="connsiteY5" fmla="*/ 2709725 h 3115491"/>
              <a:gd name="connsiteX6" fmla="*/ 160456 w 1948743"/>
              <a:gd name="connsiteY6" fmla="*/ 2194782 h 3115491"/>
              <a:gd name="connsiteX7" fmla="*/ 8168 w 1948743"/>
              <a:gd name="connsiteY7" fmla="*/ 1414127 h 3115491"/>
              <a:gd name="connsiteX8" fmla="*/ 410464 w 1948743"/>
              <a:gd name="connsiteY8" fmla="*/ 1983851 h 3115491"/>
              <a:gd name="connsiteX9" fmla="*/ 878663 w 1948743"/>
              <a:gd name="connsiteY9" fmla="*/ 2175948 h 3115491"/>
              <a:gd name="connsiteX10" fmla="*/ 1263896 w 1948743"/>
              <a:gd name="connsiteY10" fmla="*/ 1122516 h 3115491"/>
              <a:gd name="connsiteX0" fmla="*/ 1275241 w 1960088"/>
              <a:gd name="connsiteY0" fmla="*/ 1122516 h 3115491"/>
              <a:gd name="connsiteX1" fmla="*/ 1104108 w 1960088"/>
              <a:gd name="connsiteY1" fmla="*/ 6531 h 3115491"/>
              <a:gd name="connsiteX2" fmla="*/ 1595469 w 1960088"/>
              <a:gd name="connsiteY2" fmla="*/ 1100318 h 3115491"/>
              <a:gd name="connsiteX3" fmla="*/ 1960088 w 1960088"/>
              <a:gd name="connsiteY3" fmla="*/ 2595426 h 3115491"/>
              <a:gd name="connsiteX4" fmla="*/ 1311942 w 1960088"/>
              <a:gd name="connsiteY4" fmla="*/ 3115491 h 3115491"/>
              <a:gd name="connsiteX5" fmla="*/ 649415 w 1960088"/>
              <a:gd name="connsiteY5" fmla="*/ 2709725 h 3115491"/>
              <a:gd name="connsiteX6" fmla="*/ 94321 w 1960088"/>
              <a:gd name="connsiteY6" fmla="*/ 2124864 h 3115491"/>
              <a:gd name="connsiteX7" fmla="*/ 19513 w 1960088"/>
              <a:gd name="connsiteY7" fmla="*/ 1414127 h 3115491"/>
              <a:gd name="connsiteX8" fmla="*/ 421809 w 1960088"/>
              <a:gd name="connsiteY8" fmla="*/ 1983851 h 3115491"/>
              <a:gd name="connsiteX9" fmla="*/ 890008 w 1960088"/>
              <a:gd name="connsiteY9" fmla="*/ 2175948 h 3115491"/>
              <a:gd name="connsiteX10" fmla="*/ 1275241 w 1960088"/>
              <a:gd name="connsiteY10" fmla="*/ 1122516 h 3115491"/>
              <a:gd name="connsiteX0" fmla="*/ 1355448 w 2040295"/>
              <a:gd name="connsiteY0" fmla="*/ 1122516 h 3115491"/>
              <a:gd name="connsiteX1" fmla="*/ 1184315 w 2040295"/>
              <a:gd name="connsiteY1" fmla="*/ 6531 h 3115491"/>
              <a:gd name="connsiteX2" fmla="*/ 1675676 w 2040295"/>
              <a:gd name="connsiteY2" fmla="*/ 1100318 h 3115491"/>
              <a:gd name="connsiteX3" fmla="*/ 2040295 w 2040295"/>
              <a:gd name="connsiteY3" fmla="*/ 2595426 h 3115491"/>
              <a:gd name="connsiteX4" fmla="*/ 1392149 w 2040295"/>
              <a:gd name="connsiteY4" fmla="*/ 3115491 h 3115491"/>
              <a:gd name="connsiteX5" fmla="*/ 729622 w 2040295"/>
              <a:gd name="connsiteY5" fmla="*/ 2709725 h 3115491"/>
              <a:gd name="connsiteX6" fmla="*/ 174528 w 2040295"/>
              <a:gd name="connsiteY6" fmla="*/ 2124864 h 3115491"/>
              <a:gd name="connsiteX7" fmla="*/ 99720 w 2040295"/>
              <a:gd name="connsiteY7" fmla="*/ 1414127 h 3115491"/>
              <a:gd name="connsiteX8" fmla="*/ 502016 w 2040295"/>
              <a:gd name="connsiteY8" fmla="*/ 1983851 h 3115491"/>
              <a:gd name="connsiteX9" fmla="*/ 970215 w 2040295"/>
              <a:gd name="connsiteY9" fmla="*/ 2175948 h 3115491"/>
              <a:gd name="connsiteX10" fmla="*/ 1355448 w 2040295"/>
              <a:gd name="connsiteY10" fmla="*/ 1122516 h 3115491"/>
              <a:gd name="connsiteX0" fmla="*/ 1348402 w 2033249"/>
              <a:gd name="connsiteY0" fmla="*/ 1122516 h 3115491"/>
              <a:gd name="connsiteX1" fmla="*/ 1177269 w 2033249"/>
              <a:gd name="connsiteY1" fmla="*/ 6531 h 3115491"/>
              <a:gd name="connsiteX2" fmla="*/ 1668630 w 2033249"/>
              <a:gd name="connsiteY2" fmla="*/ 1100318 h 3115491"/>
              <a:gd name="connsiteX3" fmla="*/ 2033249 w 2033249"/>
              <a:gd name="connsiteY3" fmla="*/ 2595426 h 3115491"/>
              <a:gd name="connsiteX4" fmla="*/ 1385103 w 2033249"/>
              <a:gd name="connsiteY4" fmla="*/ 3115491 h 3115491"/>
              <a:gd name="connsiteX5" fmla="*/ 722576 w 2033249"/>
              <a:gd name="connsiteY5" fmla="*/ 2709725 h 3115491"/>
              <a:gd name="connsiteX6" fmla="*/ 178985 w 2033249"/>
              <a:gd name="connsiteY6" fmla="*/ 2096158 h 3115491"/>
              <a:gd name="connsiteX7" fmla="*/ 92674 w 2033249"/>
              <a:gd name="connsiteY7" fmla="*/ 1414127 h 3115491"/>
              <a:gd name="connsiteX8" fmla="*/ 494970 w 2033249"/>
              <a:gd name="connsiteY8" fmla="*/ 1983851 h 3115491"/>
              <a:gd name="connsiteX9" fmla="*/ 963169 w 2033249"/>
              <a:gd name="connsiteY9" fmla="*/ 2175948 h 3115491"/>
              <a:gd name="connsiteX10" fmla="*/ 1348402 w 2033249"/>
              <a:gd name="connsiteY10" fmla="*/ 1122516 h 3115491"/>
              <a:gd name="connsiteX0" fmla="*/ 1348402 w 2033249"/>
              <a:gd name="connsiteY0" fmla="*/ 1122516 h 3115491"/>
              <a:gd name="connsiteX1" fmla="*/ 1177269 w 2033249"/>
              <a:gd name="connsiteY1" fmla="*/ 6531 h 3115491"/>
              <a:gd name="connsiteX2" fmla="*/ 1668630 w 2033249"/>
              <a:gd name="connsiteY2" fmla="*/ 1100318 h 3115491"/>
              <a:gd name="connsiteX3" fmla="*/ 2033249 w 2033249"/>
              <a:gd name="connsiteY3" fmla="*/ 2595426 h 3115491"/>
              <a:gd name="connsiteX4" fmla="*/ 1385103 w 2033249"/>
              <a:gd name="connsiteY4" fmla="*/ 3115491 h 3115491"/>
              <a:gd name="connsiteX5" fmla="*/ 907280 w 2033249"/>
              <a:gd name="connsiteY5" fmla="*/ 2733771 h 3115491"/>
              <a:gd name="connsiteX6" fmla="*/ 178985 w 2033249"/>
              <a:gd name="connsiteY6" fmla="*/ 2096158 h 3115491"/>
              <a:gd name="connsiteX7" fmla="*/ 92674 w 2033249"/>
              <a:gd name="connsiteY7" fmla="*/ 1414127 h 3115491"/>
              <a:gd name="connsiteX8" fmla="*/ 494970 w 2033249"/>
              <a:gd name="connsiteY8" fmla="*/ 1983851 h 3115491"/>
              <a:gd name="connsiteX9" fmla="*/ 963169 w 2033249"/>
              <a:gd name="connsiteY9" fmla="*/ 2175948 h 3115491"/>
              <a:gd name="connsiteX10" fmla="*/ 1348402 w 2033249"/>
              <a:gd name="connsiteY10" fmla="*/ 1122516 h 3115491"/>
              <a:gd name="connsiteX0" fmla="*/ 1348402 w 2033249"/>
              <a:gd name="connsiteY0" fmla="*/ 1122516 h 3115491"/>
              <a:gd name="connsiteX1" fmla="*/ 1177269 w 2033249"/>
              <a:gd name="connsiteY1" fmla="*/ 6531 h 3115491"/>
              <a:gd name="connsiteX2" fmla="*/ 1668630 w 2033249"/>
              <a:gd name="connsiteY2" fmla="*/ 1100318 h 3115491"/>
              <a:gd name="connsiteX3" fmla="*/ 2033249 w 2033249"/>
              <a:gd name="connsiteY3" fmla="*/ 2595426 h 3115491"/>
              <a:gd name="connsiteX4" fmla="*/ 1385103 w 2033249"/>
              <a:gd name="connsiteY4" fmla="*/ 3115491 h 3115491"/>
              <a:gd name="connsiteX5" fmla="*/ 907280 w 2033249"/>
              <a:gd name="connsiteY5" fmla="*/ 2733771 h 3115491"/>
              <a:gd name="connsiteX6" fmla="*/ 178985 w 2033249"/>
              <a:gd name="connsiteY6" fmla="*/ 2096158 h 3115491"/>
              <a:gd name="connsiteX7" fmla="*/ 92674 w 2033249"/>
              <a:gd name="connsiteY7" fmla="*/ 1414127 h 3115491"/>
              <a:gd name="connsiteX8" fmla="*/ 494970 w 2033249"/>
              <a:gd name="connsiteY8" fmla="*/ 1983851 h 3115491"/>
              <a:gd name="connsiteX9" fmla="*/ 963169 w 2033249"/>
              <a:gd name="connsiteY9" fmla="*/ 2175948 h 3115491"/>
              <a:gd name="connsiteX10" fmla="*/ 1348402 w 2033249"/>
              <a:gd name="connsiteY10" fmla="*/ 1122516 h 3115491"/>
              <a:gd name="connsiteX0" fmla="*/ 1348402 w 2033249"/>
              <a:gd name="connsiteY0" fmla="*/ 1217027 h 3210002"/>
              <a:gd name="connsiteX1" fmla="*/ 1177269 w 2033249"/>
              <a:gd name="connsiteY1" fmla="*/ 101042 h 3210002"/>
              <a:gd name="connsiteX2" fmla="*/ 1668630 w 2033249"/>
              <a:gd name="connsiteY2" fmla="*/ 1194829 h 3210002"/>
              <a:gd name="connsiteX3" fmla="*/ 2033249 w 2033249"/>
              <a:gd name="connsiteY3" fmla="*/ 2689937 h 3210002"/>
              <a:gd name="connsiteX4" fmla="*/ 1385103 w 2033249"/>
              <a:gd name="connsiteY4" fmla="*/ 3210002 h 3210002"/>
              <a:gd name="connsiteX5" fmla="*/ 907280 w 2033249"/>
              <a:gd name="connsiteY5" fmla="*/ 2828282 h 3210002"/>
              <a:gd name="connsiteX6" fmla="*/ 178985 w 2033249"/>
              <a:gd name="connsiteY6" fmla="*/ 2190669 h 3210002"/>
              <a:gd name="connsiteX7" fmla="*/ 92674 w 2033249"/>
              <a:gd name="connsiteY7" fmla="*/ 1508638 h 3210002"/>
              <a:gd name="connsiteX8" fmla="*/ 494970 w 2033249"/>
              <a:gd name="connsiteY8" fmla="*/ 2078362 h 3210002"/>
              <a:gd name="connsiteX9" fmla="*/ 963169 w 2033249"/>
              <a:gd name="connsiteY9" fmla="*/ 2270459 h 3210002"/>
              <a:gd name="connsiteX10" fmla="*/ 785462 w 2033249"/>
              <a:gd name="connsiteY10" fmla="*/ 13515 h 3210002"/>
              <a:gd name="connsiteX11" fmla="*/ 1348402 w 2033249"/>
              <a:gd name="connsiteY11" fmla="*/ 1217027 h 3210002"/>
              <a:gd name="connsiteX0" fmla="*/ 1348402 w 2033249"/>
              <a:gd name="connsiteY0" fmla="*/ 1217027 h 3210002"/>
              <a:gd name="connsiteX1" fmla="*/ 1177269 w 2033249"/>
              <a:gd name="connsiteY1" fmla="*/ 101042 h 3210002"/>
              <a:gd name="connsiteX2" fmla="*/ 1668630 w 2033249"/>
              <a:gd name="connsiteY2" fmla="*/ 1194829 h 3210002"/>
              <a:gd name="connsiteX3" fmla="*/ 2033249 w 2033249"/>
              <a:gd name="connsiteY3" fmla="*/ 2689937 h 3210002"/>
              <a:gd name="connsiteX4" fmla="*/ 1385103 w 2033249"/>
              <a:gd name="connsiteY4" fmla="*/ 3210002 h 3210002"/>
              <a:gd name="connsiteX5" fmla="*/ 907280 w 2033249"/>
              <a:gd name="connsiteY5" fmla="*/ 2828282 h 3210002"/>
              <a:gd name="connsiteX6" fmla="*/ 178985 w 2033249"/>
              <a:gd name="connsiteY6" fmla="*/ 2190669 h 3210002"/>
              <a:gd name="connsiteX7" fmla="*/ 92674 w 2033249"/>
              <a:gd name="connsiteY7" fmla="*/ 1508638 h 3210002"/>
              <a:gd name="connsiteX8" fmla="*/ 494970 w 2033249"/>
              <a:gd name="connsiteY8" fmla="*/ 2078362 h 3210002"/>
              <a:gd name="connsiteX9" fmla="*/ 963169 w 2033249"/>
              <a:gd name="connsiteY9" fmla="*/ 2270459 h 3210002"/>
              <a:gd name="connsiteX10" fmla="*/ 1044409 w 2033249"/>
              <a:gd name="connsiteY10" fmla="*/ 1182826 h 3210002"/>
              <a:gd name="connsiteX11" fmla="*/ 785462 w 2033249"/>
              <a:gd name="connsiteY11" fmla="*/ 13515 h 3210002"/>
              <a:gd name="connsiteX12" fmla="*/ 1348402 w 2033249"/>
              <a:gd name="connsiteY12" fmla="*/ 1217027 h 3210002"/>
              <a:gd name="connsiteX0" fmla="*/ 1348402 w 2033249"/>
              <a:gd name="connsiteY0" fmla="*/ 1217027 h 3210002"/>
              <a:gd name="connsiteX1" fmla="*/ 1177269 w 2033249"/>
              <a:gd name="connsiteY1" fmla="*/ 101042 h 3210002"/>
              <a:gd name="connsiteX2" fmla="*/ 1668630 w 2033249"/>
              <a:gd name="connsiteY2" fmla="*/ 1194829 h 3210002"/>
              <a:gd name="connsiteX3" fmla="*/ 2033249 w 2033249"/>
              <a:gd name="connsiteY3" fmla="*/ 2689937 h 3210002"/>
              <a:gd name="connsiteX4" fmla="*/ 1385103 w 2033249"/>
              <a:gd name="connsiteY4" fmla="*/ 3210002 h 3210002"/>
              <a:gd name="connsiteX5" fmla="*/ 907280 w 2033249"/>
              <a:gd name="connsiteY5" fmla="*/ 2828282 h 3210002"/>
              <a:gd name="connsiteX6" fmla="*/ 178985 w 2033249"/>
              <a:gd name="connsiteY6" fmla="*/ 2190669 h 3210002"/>
              <a:gd name="connsiteX7" fmla="*/ 92674 w 2033249"/>
              <a:gd name="connsiteY7" fmla="*/ 1508638 h 3210002"/>
              <a:gd name="connsiteX8" fmla="*/ 494970 w 2033249"/>
              <a:gd name="connsiteY8" fmla="*/ 2078362 h 3210002"/>
              <a:gd name="connsiteX9" fmla="*/ 963169 w 2033249"/>
              <a:gd name="connsiteY9" fmla="*/ 2270459 h 3210002"/>
              <a:gd name="connsiteX10" fmla="*/ 1044409 w 2033249"/>
              <a:gd name="connsiteY10" fmla="*/ 1182826 h 3210002"/>
              <a:gd name="connsiteX11" fmla="*/ 785462 w 2033249"/>
              <a:gd name="connsiteY11" fmla="*/ 13515 h 3210002"/>
              <a:gd name="connsiteX12" fmla="*/ 1348402 w 2033249"/>
              <a:gd name="connsiteY12" fmla="*/ 1217027 h 3210002"/>
              <a:gd name="connsiteX0" fmla="*/ 1348402 w 2047262"/>
              <a:gd name="connsiteY0" fmla="*/ 1217027 h 3210002"/>
              <a:gd name="connsiteX1" fmla="*/ 1177269 w 2047262"/>
              <a:gd name="connsiteY1" fmla="*/ 101042 h 3210002"/>
              <a:gd name="connsiteX2" fmla="*/ 1668630 w 2047262"/>
              <a:gd name="connsiteY2" fmla="*/ 1194829 h 3210002"/>
              <a:gd name="connsiteX3" fmla="*/ 1880863 w 2047262"/>
              <a:gd name="connsiteY3" fmla="*/ 1483941 h 3210002"/>
              <a:gd name="connsiteX4" fmla="*/ 2033249 w 2047262"/>
              <a:gd name="connsiteY4" fmla="*/ 2689937 h 3210002"/>
              <a:gd name="connsiteX5" fmla="*/ 1385103 w 2047262"/>
              <a:gd name="connsiteY5" fmla="*/ 3210002 h 3210002"/>
              <a:gd name="connsiteX6" fmla="*/ 907280 w 2047262"/>
              <a:gd name="connsiteY6" fmla="*/ 2828282 h 3210002"/>
              <a:gd name="connsiteX7" fmla="*/ 178985 w 2047262"/>
              <a:gd name="connsiteY7" fmla="*/ 2190669 h 3210002"/>
              <a:gd name="connsiteX8" fmla="*/ 92674 w 2047262"/>
              <a:gd name="connsiteY8" fmla="*/ 1508638 h 3210002"/>
              <a:gd name="connsiteX9" fmla="*/ 494970 w 2047262"/>
              <a:gd name="connsiteY9" fmla="*/ 2078362 h 3210002"/>
              <a:gd name="connsiteX10" fmla="*/ 963169 w 2047262"/>
              <a:gd name="connsiteY10" fmla="*/ 2270459 h 3210002"/>
              <a:gd name="connsiteX11" fmla="*/ 1044409 w 2047262"/>
              <a:gd name="connsiteY11" fmla="*/ 1182826 h 3210002"/>
              <a:gd name="connsiteX12" fmla="*/ 785462 w 2047262"/>
              <a:gd name="connsiteY12" fmla="*/ 13515 h 3210002"/>
              <a:gd name="connsiteX13" fmla="*/ 1348402 w 2047262"/>
              <a:gd name="connsiteY13" fmla="*/ 1217027 h 3210002"/>
              <a:gd name="connsiteX0" fmla="*/ 1348402 w 2047262"/>
              <a:gd name="connsiteY0" fmla="*/ 1217027 h 3210002"/>
              <a:gd name="connsiteX1" fmla="*/ 1177269 w 2047262"/>
              <a:gd name="connsiteY1" fmla="*/ 101042 h 3210002"/>
              <a:gd name="connsiteX2" fmla="*/ 1620337 w 2047262"/>
              <a:gd name="connsiteY2" fmla="*/ 1523330 h 3210002"/>
              <a:gd name="connsiteX3" fmla="*/ 1880863 w 2047262"/>
              <a:gd name="connsiteY3" fmla="*/ 1483941 h 3210002"/>
              <a:gd name="connsiteX4" fmla="*/ 2033249 w 2047262"/>
              <a:gd name="connsiteY4" fmla="*/ 2689937 h 3210002"/>
              <a:gd name="connsiteX5" fmla="*/ 1385103 w 2047262"/>
              <a:gd name="connsiteY5" fmla="*/ 3210002 h 3210002"/>
              <a:gd name="connsiteX6" fmla="*/ 907280 w 2047262"/>
              <a:gd name="connsiteY6" fmla="*/ 2828282 h 3210002"/>
              <a:gd name="connsiteX7" fmla="*/ 178985 w 2047262"/>
              <a:gd name="connsiteY7" fmla="*/ 2190669 h 3210002"/>
              <a:gd name="connsiteX8" fmla="*/ 92674 w 2047262"/>
              <a:gd name="connsiteY8" fmla="*/ 1508638 h 3210002"/>
              <a:gd name="connsiteX9" fmla="*/ 494970 w 2047262"/>
              <a:gd name="connsiteY9" fmla="*/ 2078362 h 3210002"/>
              <a:gd name="connsiteX10" fmla="*/ 963169 w 2047262"/>
              <a:gd name="connsiteY10" fmla="*/ 2270459 h 3210002"/>
              <a:gd name="connsiteX11" fmla="*/ 1044409 w 2047262"/>
              <a:gd name="connsiteY11" fmla="*/ 1182826 h 3210002"/>
              <a:gd name="connsiteX12" fmla="*/ 785462 w 2047262"/>
              <a:gd name="connsiteY12" fmla="*/ 13515 h 3210002"/>
              <a:gd name="connsiteX13" fmla="*/ 1348402 w 2047262"/>
              <a:gd name="connsiteY13" fmla="*/ 1217027 h 3210002"/>
              <a:gd name="connsiteX0" fmla="*/ 1360808 w 2047262"/>
              <a:gd name="connsiteY0" fmla="*/ 1656836 h 3207221"/>
              <a:gd name="connsiteX1" fmla="*/ 1177269 w 2047262"/>
              <a:gd name="connsiteY1" fmla="*/ 98261 h 3207221"/>
              <a:gd name="connsiteX2" fmla="*/ 1620337 w 2047262"/>
              <a:gd name="connsiteY2" fmla="*/ 1520549 h 3207221"/>
              <a:gd name="connsiteX3" fmla="*/ 1880863 w 2047262"/>
              <a:gd name="connsiteY3" fmla="*/ 1481160 h 3207221"/>
              <a:gd name="connsiteX4" fmla="*/ 2033249 w 2047262"/>
              <a:gd name="connsiteY4" fmla="*/ 2687156 h 3207221"/>
              <a:gd name="connsiteX5" fmla="*/ 1385103 w 2047262"/>
              <a:gd name="connsiteY5" fmla="*/ 3207221 h 3207221"/>
              <a:gd name="connsiteX6" fmla="*/ 907280 w 2047262"/>
              <a:gd name="connsiteY6" fmla="*/ 2825501 h 3207221"/>
              <a:gd name="connsiteX7" fmla="*/ 178985 w 2047262"/>
              <a:gd name="connsiteY7" fmla="*/ 2187888 h 3207221"/>
              <a:gd name="connsiteX8" fmla="*/ 92674 w 2047262"/>
              <a:gd name="connsiteY8" fmla="*/ 1505857 h 3207221"/>
              <a:gd name="connsiteX9" fmla="*/ 494970 w 2047262"/>
              <a:gd name="connsiteY9" fmla="*/ 2075581 h 3207221"/>
              <a:gd name="connsiteX10" fmla="*/ 963169 w 2047262"/>
              <a:gd name="connsiteY10" fmla="*/ 2267678 h 3207221"/>
              <a:gd name="connsiteX11" fmla="*/ 1044409 w 2047262"/>
              <a:gd name="connsiteY11" fmla="*/ 1180045 h 3207221"/>
              <a:gd name="connsiteX12" fmla="*/ 785462 w 2047262"/>
              <a:gd name="connsiteY12" fmla="*/ 10734 h 3207221"/>
              <a:gd name="connsiteX13" fmla="*/ 1360808 w 2047262"/>
              <a:gd name="connsiteY13" fmla="*/ 1656836 h 3207221"/>
              <a:gd name="connsiteX0" fmla="*/ 1360808 w 2047262"/>
              <a:gd name="connsiteY0" fmla="*/ 1608905 h 3159290"/>
              <a:gd name="connsiteX1" fmla="*/ 1177269 w 2047262"/>
              <a:gd name="connsiteY1" fmla="*/ 50330 h 3159290"/>
              <a:gd name="connsiteX2" fmla="*/ 1620337 w 2047262"/>
              <a:gd name="connsiteY2" fmla="*/ 1472618 h 3159290"/>
              <a:gd name="connsiteX3" fmla="*/ 1880863 w 2047262"/>
              <a:gd name="connsiteY3" fmla="*/ 1433229 h 3159290"/>
              <a:gd name="connsiteX4" fmla="*/ 2033249 w 2047262"/>
              <a:gd name="connsiteY4" fmla="*/ 2639225 h 3159290"/>
              <a:gd name="connsiteX5" fmla="*/ 1385103 w 2047262"/>
              <a:gd name="connsiteY5" fmla="*/ 3159290 h 3159290"/>
              <a:gd name="connsiteX6" fmla="*/ 907280 w 2047262"/>
              <a:gd name="connsiteY6" fmla="*/ 2777570 h 3159290"/>
              <a:gd name="connsiteX7" fmla="*/ 178985 w 2047262"/>
              <a:gd name="connsiteY7" fmla="*/ 2139957 h 3159290"/>
              <a:gd name="connsiteX8" fmla="*/ 92674 w 2047262"/>
              <a:gd name="connsiteY8" fmla="*/ 1457926 h 3159290"/>
              <a:gd name="connsiteX9" fmla="*/ 494970 w 2047262"/>
              <a:gd name="connsiteY9" fmla="*/ 2027650 h 3159290"/>
              <a:gd name="connsiteX10" fmla="*/ 963169 w 2047262"/>
              <a:gd name="connsiteY10" fmla="*/ 2219747 h 3159290"/>
              <a:gd name="connsiteX11" fmla="*/ 1044409 w 2047262"/>
              <a:gd name="connsiteY11" fmla="*/ 1132114 h 3159290"/>
              <a:gd name="connsiteX12" fmla="*/ 748479 w 2047262"/>
              <a:gd name="connsiteY12" fmla="*/ 10980 h 3159290"/>
              <a:gd name="connsiteX13" fmla="*/ 1360808 w 2047262"/>
              <a:gd name="connsiteY13" fmla="*/ 1608905 h 3159290"/>
              <a:gd name="connsiteX0" fmla="*/ 1360808 w 2047262"/>
              <a:gd name="connsiteY0" fmla="*/ 1608905 h 3159290"/>
              <a:gd name="connsiteX1" fmla="*/ 1177269 w 2047262"/>
              <a:gd name="connsiteY1" fmla="*/ 50330 h 3159290"/>
              <a:gd name="connsiteX2" fmla="*/ 1620337 w 2047262"/>
              <a:gd name="connsiteY2" fmla="*/ 1472618 h 3159290"/>
              <a:gd name="connsiteX3" fmla="*/ 1880863 w 2047262"/>
              <a:gd name="connsiteY3" fmla="*/ 1433229 h 3159290"/>
              <a:gd name="connsiteX4" fmla="*/ 2033249 w 2047262"/>
              <a:gd name="connsiteY4" fmla="*/ 2639225 h 3159290"/>
              <a:gd name="connsiteX5" fmla="*/ 1385103 w 2047262"/>
              <a:gd name="connsiteY5" fmla="*/ 3159290 h 3159290"/>
              <a:gd name="connsiteX6" fmla="*/ 907280 w 2047262"/>
              <a:gd name="connsiteY6" fmla="*/ 2777570 h 3159290"/>
              <a:gd name="connsiteX7" fmla="*/ 178985 w 2047262"/>
              <a:gd name="connsiteY7" fmla="*/ 2139957 h 3159290"/>
              <a:gd name="connsiteX8" fmla="*/ 92674 w 2047262"/>
              <a:gd name="connsiteY8" fmla="*/ 1457926 h 3159290"/>
              <a:gd name="connsiteX9" fmla="*/ 494970 w 2047262"/>
              <a:gd name="connsiteY9" fmla="*/ 2027650 h 3159290"/>
              <a:gd name="connsiteX10" fmla="*/ 963169 w 2047262"/>
              <a:gd name="connsiteY10" fmla="*/ 2219747 h 3159290"/>
              <a:gd name="connsiteX11" fmla="*/ 952294 w 2047262"/>
              <a:gd name="connsiteY11" fmla="*/ 991345 h 3159290"/>
              <a:gd name="connsiteX12" fmla="*/ 748479 w 2047262"/>
              <a:gd name="connsiteY12" fmla="*/ 10980 h 3159290"/>
              <a:gd name="connsiteX13" fmla="*/ 1360808 w 2047262"/>
              <a:gd name="connsiteY13" fmla="*/ 1608905 h 3159290"/>
              <a:gd name="connsiteX0" fmla="*/ 1360808 w 2047262"/>
              <a:gd name="connsiteY0" fmla="*/ 1608905 h 3159290"/>
              <a:gd name="connsiteX1" fmla="*/ 1177269 w 2047262"/>
              <a:gd name="connsiteY1" fmla="*/ 50330 h 3159290"/>
              <a:gd name="connsiteX2" fmla="*/ 1620337 w 2047262"/>
              <a:gd name="connsiteY2" fmla="*/ 1472618 h 3159290"/>
              <a:gd name="connsiteX3" fmla="*/ 1880863 w 2047262"/>
              <a:gd name="connsiteY3" fmla="*/ 1433229 h 3159290"/>
              <a:gd name="connsiteX4" fmla="*/ 2033249 w 2047262"/>
              <a:gd name="connsiteY4" fmla="*/ 2639225 h 3159290"/>
              <a:gd name="connsiteX5" fmla="*/ 1385103 w 2047262"/>
              <a:gd name="connsiteY5" fmla="*/ 3159290 h 3159290"/>
              <a:gd name="connsiteX6" fmla="*/ 907280 w 2047262"/>
              <a:gd name="connsiteY6" fmla="*/ 2777570 h 3159290"/>
              <a:gd name="connsiteX7" fmla="*/ 178985 w 2047262"/>
              <a:gd name="connsiteY7" fmla="*/ 2139957 h 3159290"/>
              <a:gd name="connsiteX8" fmla="*/ 92674 w 2047262"/>
              <a:gd name="connsiteY8" fmla="*/ 1457926 h 3159290"/>
              <a:gd name="connsiteX9" fmla="*/ 494970 w 2047262"/>
              <a:gd name="connsiteY9" fmla="*/ 2027650 h 3159290"/>
              <a:gd name="connsiteX10" fmla="*/ 963169 w 2047262"/>
              <a:gd name="connsiteY10" fmla="*/ 2219747 h 3159290"/>
              <a:gd name="connsiteX11" fmla="*/ 424152 w 2047262"/>
              <a:gd name="connsiteY11" fmla="*/ 201681 h 3159290"/>
              <a:gd name="connsiteX12" fmla="*/ 952294 w 2047262"/>
              <a:gd name="connsiteY12" fmla="*/ 991345 h 3159290"/>
              <a:gd name="connsiteX13" fmla="*/ 748479 w 2047262"/>
              <a:gd name="connsiteY13" fmla="*/ 10980 h 3159290"/>
              <a:gd name="connsiteX14" fmla="*/ 1360808 w 2047262"/>
              <a:gd name="connsiteY14" fmla="*/ 1608905 h 3159290"/>
              <a:gd name="connsiteX0" fmla="*/ 1360808 w 2047262"/>
              <a:gd name="connsiteY0" fmla="*/ 1608905 h 3159290"/>
              <a:gd name="connsiteX1" fmla="*/ 1177269 w 2047262"/>
              <a:gd name="connsiteY1" fmla="*/ 50330 h 3159290"/>
              <a:gd name="connsiteX2" fmla="*/ 1620337 w 2047262"/>
              <a:gd name="connsiteY2" fmla="*/ 1472618 h 3159290"/>
              <a:gd name="connsiteX3" fmla="*/ 1880863 w 2047262"/>
              <a:gd name="connsiteY3" fmla="*/ 1433229 h 3159290"/>
              <a:gd name="connsiteX4" fmla="*/ 2033249 w 2047262"/>
              <a:gd name="connsiteY4" fmla="*/ 2639225 h 3159290"/>
              <a:gd name="connsiteX5" fmla="*/ 1385103 w 2047262"/>
              <a:gd name="connsiteY5" fmla="*/ 3159290 h 3159290"/>
              <a:gd name="connsiteX6" fmla="*/ 907280 w 2047262"/>
              <a:gd name="connsiteY6" fmla="*/ 2777570 h 3159290"/>
              <a:gd name="connsiteX7" fmla="*/ 178985 w 2047262"/>
              <a:gd name="connsiteY7" fmla="*/ 2139957 h 3159290"/>
              <a:gd name="connsiteX8" fmla="*/ 92674 w 2047262"/>
              <a:gd name="connsiteY8" fmla="*/ 1457926 h 3159290"/>
              <a:gd name="connsiteX9" fmla="*/ 494970 w 2047262"/>
              <a:gd name="connsiteY9" fmla="*/ 2027650 h 3159290"/>
              <a:gd name="connsiteX10" fmla="*/ 724772 w 2047262"/>
              <a:gd name="connsiteY10" fmla="*/ 2057063 h 3159290"/>
              <a:gd name="connsiteX11" fmla="*/ 424152 w 2047262"/>
              <a:gd name="connsiteY11" fmla="*/ 201681 h 3159290"/>
              <a:gd name="connsiteX12" fmla="*/ 952294 w 2047262"/>
              <a:gd name="connsiteY12" fmla="*/ 991345 h 3159290"/>
              <a:gd name="connsiteX13" fmla="*/ 748479 w 2047262"/>
              <a:gd name="connsiteY13" fmla="*/ 10980 h 3159290"/>
              <a:gd name="connsiteX14" fmla="*/ 1360808 w 2047262"/>
              <a:gd name="connsiteY14" fmla="*/ 1608905 h 3159290"/>
              <a:gd name="connsiteX0" fmla="*/ 1360808 w 2047262"/>
              <a:gd name="connsiteY0" fmla="*/ 1608905 h 3159290"/>
              <a:gd name="connsiteX1" fmla="*/ 1177269 w 2047262"/>
              <a:gd name="connsiteY1" fmla="*/ 50330 h 3159290"/>
              <a:gd name="connsiteX2" fmla="*/ 1620337 w 2047262"/>
              <a:gd name="connsiteY2" fmla="*/ 1472618 h 3159290"/>
              <a:gd name="connsiteX3" fmla="*/ 1880863 w 2047262"/>
              <a:gd name="connsiteY3" fmla="*/ 1433229 h 3159290"/>
              <a:gd name="connsiteX4" fmla="*/ 2033249 w 2047262"/>
              <a:gd name="connsiteY4" fmla="*/ 2639225 h 3159290"/>
              <a:gd name="connsiteX5" fmla="*/ 1385103 w 2047262"/>
              <a:gd name="connsiteY5" fmla="*/ 3159290 h 3159290"/>
              <a:gd name="connsiteX6" fmla="*/ 907280 w 2047262"/>
              <a:gd name="connsiteY6" fmla="*/ 2777570 h 3159290"/>
              <a:gd name="connsiteX7" fmla="*/ 178985 w 2047262"/>
              <a:gd name="connsiteY7" fmla="*/ 2139957 h 3159290"/>
              <a:gd name="connsiteX8" fmla="*/ 92674 w 2047262"/>
              <a:gd name="connsiteY8" fmla="*/ 1457926 h 3159290"/>
              <a:gd name="connsiteX9" fmla="*/ 494970 w 2047262"/>
              <a:gd name="connsiteY9" fmla="*/ 2027650 h 3159290"/>
              <a:gd name="connsiteX10" fmla="*/ 724772 w 2047262"/>
              <a:gd name="connsiteY10" fmla="*/ 2057063 h 3159290"/>
              <a:gd name="connsiteX11" fmla="*/ 424152 w 2047262"/>
              <a:gd name="connsiteY11" fmla="*/ 201681 h 3159290"/>
              <a:gd name="connsiteX12" fmla="*/ 1031139 w 2047262"/>
              <a:gd name="connsiteY12" fmla="*/ 1342556 h 3159290"/>
              <a:gd name="connsiteX13" fmla="*/ 748479 w 2047262"/>
              <a:gd name="connsiteY13" fmla="*/ 10980 h 3159290"/>
              <a:gd name="connsiteX14" fmla="*/ 1360808 w 2047262"/>
              <a:gd name="connsiteY14" fmla="*/ 1608905 h 3159290"/>
              <a:gd name="connsiteX0" fmla="*/ 1360808 w 2047262"/>
              <a:gd name="connsiteY0" fmla="*/ 1608905 h 3159290"/>
              <a:gd name="connsiteX1" fmla="*/ 1177269 w 2047262"/>
              <a:gd name="connsiteY1" fmla="*/ 50330 h 3159290"/>
              <a:gd name="connsiteX2" fmla="*/ 1620337 w 2047262"/>
              <a:gd name="connsiteY2" fmla="*/ 1472618 h 3159290"/>
              <a:gd name="connsiteX3" fmla="*/ 1880863 w 2047262"/>
              <a:gd name="connsiteY3" fmla="*/ 1433229 h 3159290"/>
              <a:gd name="connsiteX4" fmla="*/ 2033249 w 2047262"/>
              <a:gd name="connsiteY4" fmla="*/ 2639225 h 3159290"/>
              <a:gd name="connsiteX5" fmla="*/ 1385103 w 2047262"/>
              <a:gd name="connsiteY5" fmla="*/ 3159290 h 3159290"/>
              <a:gd name="connsiteX6" fmla="*/ 907280 w 2047262"/>
              <a:gd name="connsiteY6" fmla="*/ 2777570 h 3159290"/>
              <a:gd name="connsiteX7" fmla="*/ 178985 w 2047262"/>
              <a:gd name="connsiteY7" fmla="*/ 2139957 h 3159290"/>
              <a:gd name="connsiteX8" fmla="*/ 92674 w 2047262"/>
              <a:gd name="connsiteY8" fmla="*/ 1457926 h 3159290"/>
              <a:gd name="connsiteX9" fmla="*/ 494970 w 2047262"/>
              <a:gd name="connsiteY9" fmla="*/ 2027650 h 3159290"/>
              <a:gd name="connsiteX10" fmla="*/ 724772 w 2047262"/>
              <a:gd name="connsiteY10" fmla="*/ 2057063 h 3159290"/>
              <a:gd name="connsiteX11" fmla="*/ 424152 w 2047262"/>
              <a:gd name="connsiteY11" fmla="*/ 201681 h 3159290"/>
              <a:gd name="connsiteX12" fmla="*/ 825292 w 2047262"/>
              <a:gd name="connsiteY12" fmla="*/ 1383748 h 3159290"/>
              <a:gd name="connsiteX13" fmla="*/ 1031139 w 2047262"/>
              <a:gd name="connsiteY13" fmla="*/ 1342556 h 3159290"/>
              <a:gd name="connsiteX14" fmla="*/ 748479 w 2047262"/>
              <a:gd name="connsiteY14" fmla="*/ 10980 h 3159290"/>
              <a:gd name="connsiteX15" fmla="*/ 1360808 w 2047262"/>
              <a:gd name="connsiteY15" fmla="*/ 1608905 h 3159290"/>
              <a:gd name="connsiteX0" fmla="*/ 1360808 w 2047262"/>
              <a:gd name="connsiteY0" fmla="*/ 1608905 h 3159290"/>
              <a:gd name="connsiteX1" fmla="*/ 1177269 w 2047262"/>
              <a:gd name="connsiteY1" fmla="*/ 50330 h 3159290"/>
              <a:gd name="connsiteX2" fmla="*/ 1620337 w 2047262"/>
              <a:gd name="connsiteY2" fmla="*/ 1472618 h 3159290"/>
              <a:gd name="connsiteX3" fmla="*/ 1880863 w 2047262"/>
              <a:gd name="connsiteY3" fmla="*/ 1433229 h 3159290"/>
              <a:gd name="connsiteX4" fmla="*/ 2033249 w 2047262"/>
              <a:gd name="connsiteY4" fmla="*/ 2639225 h 3159290"/>
              <a:gd name="connsiteX5" fmla="*/ 1385103 w 2047262"/>
              <a:gd name="connsiteY5" fmla="*/ 3159290 h 3159290"/>
              <a:gd name="connsiteX6" fmla="*/ 907280 w 2047262"/>
              <a:gd name="connsiteY6" fmla="*/ 2777570 h 3159290"/>
              <a:gd name="connsiteX7" fmla="*/ 178985 w 2047262"/>
              <a:gd name="connsiteY7" fmla="*/ 2139957 h 3159290"/>
              <a:gd name="connsiteX8" fmla="*/ 92674 w 2047262"/>
              <a:gd name="connsiteY8" fmla="*/ 1457926 h 3159290"/>
              <a:gd name="connsiteX9" fmla="*/ 494970 w 2047262"/>
              <a:gd name="connsiteY9" fmla="*/ 2027650 h 3159290"/>
              <a:gd name="connsiteX10" fmla="*/ 724772 w 2047262"/>
              <a:gd name="connsiteY10" fmla="*/ 2057063 h 3159290"/>
              <a:gd name="connsiteX11" fmla="*/ 424152 w 2047262"/>
              <a:gd name="connsiteY11" fmla="*/ 201681 h 3159290"/>
              <a:gd name="connsiteX12" fmla="*/ 825292 w 2047262"/>
              <a:gd name="connsiteY12" fmla="*/ 1383748 h 3159290"/>
              <a:gd name="connsiteX13" fmla="*/ 1031139 w 2047262"/>
              <a:gd name="connsiteY13" fmla="*/ 1342556 h 3159290"/>
              <a:gd name="connsiteX14" fmla="*/ 748479 w 2047262"/>
              <a:gd name="connsiteY14" fmla="*/ 10980 h 3159290"/>
              <a:gd name="connsiteX15" fmla="*/ 1360808 w 2047262"/>
              <a:gd name="connsiteY15" fmla="*/ 1608905 h 3159290"/>
              <a:gd name="connsiteX0" fmla="*/ 1360808 w 2047262"/>
              <a:gd name="connsiteY0" fmla="*/ 1608905 h 3159290"/>
              <a:gd name="connsiteX1" fmla="*/ 1177269 w 2047262"/>
              <a:gd name="connsiteY1" fmla="*/ 50330 h 3159290"/>
              <a:gd name="connsiteX2" fmla="*/ 1620337 w 2047262"/>
              <a:gd name="connsiteY2" fmla="*/ 1472618 h 3159290"/>
              <a:gd name="connsiteX3" fmla="*/ 1880863 w 2047262"/>
              <a:gd name="connsiteY3" fmla="*/ 1433229 h 3159290"/>
              <a:gd name="connsiteX4" fmla="*/ 2033249 w 2047262"/>
              <a:gd name="connsiteY4" fmla="*/ 2639225 h 3159290"/>
              <a:gd name="connsiteX5" fmla="*/ 1385103 w 2047262"/>
              <a:gd name="connsiteY5" fmla="*/ 3159290 h 3159290"/>
              <a:gd name="connsiteX6" fmla="*/ 907280 w 2047262"/>
              <a:gd name="connsiteY6" fmla="*/ 2777570 h 3159290"/>
              <a:gd name="connsiteX7" fmla="*/ 178985 w 2047262"/>
              <a:gd name="connsiteY7" fmla="*/ 2139957 h 3159290"/>
              <a:gd name="connsiteX8" fmla="*/ 92674 w 2047262"/>
              <a:gd name="connsiteY8" fmla="*/ 1457926 h 3159290"/>
              <a:gd name="connsiteX9" fmla="*/ 494970 w 2047262"/>
              <a:gd name="connsiteY9" fmla="*/ 2027650 h 3159290"/>
              <a:gd name="connsiteX10" fmla="*/ 724772 w 2047262"/>
              <a:gd name="connsiteY10" fmla="*/ 2057063 h 3159290"/>
              <a:gd name="connsiteX11" fmla="*/ 424152 w 2047262"/>
              <a:gd name="connsiteY11" fmla="*/ 201681 h 3159290"/>
              <a:gd name="connsiteX12" fmla="*/ 825292 w 2047262"/>
              <a:gd name="connsiteY12" fmla="*/ 1383748 h 3159290"/>
              <a:gd name="connsiteX13" fmla="*/ 1031139 w 2047262"/>
              <a:gd name="connsiteY13" fmla="*/ 1342556 h 3159290"/>
              <a:gd name="connsiteX14" fmla="*/ 748479 w 2047262"/>
              <a:gd name="connsiteY14" fmla="*/ 10980 h 3159290"/>
              <a:gd name="connsiteX15" fmla="*/ 1360808 w 2047262"/>
              <a:gd name="connsiteY15" fmla="*/ 1608905 h 3159290"/>
              <a:gd name="connsiteX0" fmla="*/ 1360808 w 2042384"/>
              <a:gd name="connsiteY0" fmla="*/ 1608905 h 3159290"/>
              <a:gd name="connsiteX1" fmla="*/ 1177269 w 2042384"/>
              <a:gd name="connsiteY1" fmla="*/ 50330 h 3159290"/>
              <a:gd name="connsiteX2" fmla="*/ 1620337 w 2042384"/>
              <a:gd name="connsiteY2" fmla="*/ 1472618 h 3159290"/>
              <a:gd name="connsiteX3" fmla="*/ 1774040 w 2042384"/>
              <a:gd name="connsiteY3" fmla="*/ 1041200 h 3159290"/>
              <a:gd name="connsiteX4" fmla="*/ 2033249 w 2042384"/>
              <a:gd name="connsiteY4" fmla="*/ 2639225 h 3159290"/>
              <a:gd name="connsiteX5" fmla="*/ 1385103 w 2042384"/>
              <a:gd name="connsiteY5" fmla="*/ 3159290 h 3159290"/>
              <a:gd name="connsiteX6" fmla="*/ 907280 w 2042384"/>
              <a:gd name="connsiteY6" fmla="*/ 2777570 h 3159290"/>
              <a:gd name="connsiteX7" fmla="*/ 178985 w 2042384"/>
              <a:gd name="connsiteY7" fmla="*/ 2139957 h 3159290"/>
              <a:gd name="connsiteX8" fmla="*/ 92674 w 2042384"/>
              <a:gd name="connsiteY8" fmla="*/ 1457926 h 3159290"/>
              <a:gd name="connsiteX9" fmla="*/ 494970 w 2042384"/>
              <a:gd name="connsiteY9" fmla="*/ 2027650 h 3159290"/>
              <a:gd name="connsiteX10" fmla="*/ 724772 w 2042384"/>
              <a:gd name="connsiteY10" fmla="*/ 2057063 h 3159290"/>
              <a:gd name="connsiteX11" fmla="*/ 424152 w 2042384"/>
              <a:gd name="connsiteY11" fmla="*/ 201681 h 3159290"/>
              <a:gd name="connsiteX12" fmla="*/ 825292 w 2042384"/>
              <a:gd name="connsiteY12" fmla="*/ 1383748 h 3159290"/>
              <a:gd name="connsiteX13" fmla="*/ 1031139 w 2042384"/>
              <a:gd name="connsiteY13" fmla="*/ 1342556 h 3159290"/>
              <a:gd name="connsiteX14" fmla="*/ 748479 w 2042384"/>
              <a:gd name="connsiteY14" fmla="*/ 10980 h 3159290"/>
              <a:gd name="connsiteX15" fmla="*/ 1360808 w 2042384"/>
              <a:gd name="connsiteY15" fmla="*/ 1608905 h 3159290"/>
              <a:gd name="connsiteX0" fmla="*/ 1360808 w 2042227"/>
              <a:gd name="connsiteY0" fmla="*/ 1608905 h 3159290"/>
              <a:gd name="connsiteX1" fmla="*/ 1177269 w 2042227"/>
              <a:gd name="connsiteY1" fmla="*/ 50330 h 3159290"/>
              <a:gd name="connsiteX2" fmla="*/ 1620337 w 2042227"/>
              <a:gd name="connsiteY2" fmla="*/ 1472618 h 3159290"/>
              <a:gd name="connsiteX3" fmla="*/ 1701342 w 2042227"/>
              <a:gd name="connsiteY3" fmla="*/ 1729863 h 3159290"/>
              <a:gd name="connsiteX4" fmla="*/ 1774040 w 2042227"/>
              <a:gd name="connsiteY4" fmla="*/ 1041200 h 3159290"/>
              <a:gd name="connsiteX5" fmla="*/ 2033249 w 2042227"/>
              <a:gd name="connsiteY5" fmla="*/ 2639225 h 3159290"/>
              <a:gd name="connsiteX6" fmla="*/ 1385103 w 2042227"/>
              <a:gd name="connsiteY6" fmla="*/ 3159290 h 3159290"/>
              <a:gd name="connsiteX7" fmla="*/ 907280 w 2042227"/>
              <a:gd name="connsiteY7" fmla="*/ 2777570 h 3159290"/>
              <a:gd name="connsiteX8" fmla="*/ 178985 w 2042227"/>
              <a:gd name="connsiteY8" fmla="*/ 2139957 h 3159290"/>
              <a:gd name="connsiteX9" fmla="*/ 92674 w 2042227"/>
              <a:gd name="connsiteY9" fmla="*/ 1457926 h 3159290"/>
              <a:gd name="connsiteX10" fmla="*/ 494970 w 2042227"/>
              <a:gd name="connsiteY10" fmla="*/ 2027650 h 3159290"/>
              <a:gd name="connsiteX11" fmla="*/ 724772 w 2042227"/>
              <a:gd name="connsiteY11" fmla="*/ 2057063 h 3159290"/>
              <a:gd name="connsiteX12" fmla="*/ 424152 w 2042227"/>
              <a:gd name="connsiteY12" fmla="*/ 201681 h 3159290"/>
              <a:gd name="connsiteX13" fmla="*/ 825292 w 2042227"/>
              <a:gd name="connsiteY13" fmla="*/ 1383748 h 3159290"/>
              <a:gd name="connsiteX14" fmla="*/ 1031139 w 2042227"/>
              <a:gd name="connsiteY14" fmla="*/ 1342556 h 3159290"/>
              <a:gd name="connsiteX15" fmla="*/ 748479 w 2042227"/>
              <a:gd name="connsiteY15" fmla="*/ 10980 h 3159290"/>
              <a:gd name="connsiteX16" fmla="*/ 1360808 w 2042227"/>
              <a:gd name="connsiteY16" fmla="*/ 1608905 h 3159290"/>
              <a:gd name="connsiteX0" fmla="*/ 1360808 w 2042227"/>
              <a:gd name="connsiteY0" fmla="*/ 1608905 h 3159290"/>
              <a:gd name="connsiteX1" fmla="*/ 1177269 w 2042227"/>
              <a:gd name="connsiteY1" fmla="*/ 50330 h 3159290"/>
              <a:gd name="connsiteX2" fmla="*/ 1595797 w 2042227"/>
              <a:gd name="connsiteY2" fmla="*/ 1417666 h 3159290"/>
              <a:gd name="connsiteX3" fmla="*/ 1701342 w 2042227"/>
              <a:gd name="connsiteY3" fmla="*/ 1729863 h 3159290"/>
              <a:gd name="connsiteX4" fmla="*/ 1774040 w 2042227"/>
              <a:gd name="connsiteY4" fmla="*/ 1041200 h 3159290"/>
              <a:gd name="connsiteX5" fmla="*/ 2033249 w 2042227"/>
              <a:gd name="connsiteY5" fmla="*/ 2639225 h 3159290"/>
              <a:gd name="connsiteX6" fmla="*/ 1385103 w 2042227"/>
              <a:gd name="connsiteY6" fmla="*/ 3159290 h 3159290"/>
              <a:gd name="connsiteX7" fmla="*/ 907280 w 2042227"/>
              <a:gd name="connsiteY7" fmla="*/ 2777570 h 3159290"/>
              <a:gd name="connsiteX8" fmla="*/ 178985 w 2042227"/>
              <a:gd name="connsiteY8" fmla="*/ 2139957 h 3159290"/>
              <a:gd name="connsiteX9" fmla="*/ 92674 w 2042227"/>
              <a:gd name="connsiteY9" fmla="*/ 1457926 h 3159290"/>
              <a:gd name="connsiteX10" fmla="*/ 494970 w 2042227"/>
              <a:gd name="connsiteY10" fmla="*/ 2027650 h 3159290"/>
              <a:gd name="connsiteX11" fmla="*/ 724772 w 2042227"/>
              <a:gd name="connsiteY11" fmla="*/ 2057063 h 3159290"/>
              <a:gd name="connsiteX12" fmla="*/ 424152 w 2042227"/>
              <a:gd name="connsiteY12" fmla="*/ 201681 h 3159290"/>
              <a:gd name="connsiteX13" fmla="*/ 825292 w 2042227"/>
              <a:gd name="connsiteY13" fmla="*/ 1383748 h 3159290"/>
              <a:gd name="connsiteX14" fmla="*/ 1031139 w 2042227"/>
              <a:gd name="connsiteY14" fmla="*/ 1342556 h 3159290"/>
              <a:gd name="connsiteX15" fmla="*/ 748479 w 2042227"/>
              <a:gd name="connsiteY15" fmla="*/ 10980 h 3159290"/>
              <a:gd name="connsiteX16" fmla="*/ 1360808 w 2042227"/>
              <a:gd name="connsiteY16" fmla="*/ 1608905 h 3159290"/>
              <a:gd name="connsiteX0" fmla="*/ 1360808 w 2042227"/>
              <a:gd name="connsiteY0" fmla="*/ 1608905 h 3159290"/>
              <a:gd name="connsiteX1" fmla="*/ 1177269 w 2042227"/>
              <a:gd name="connsiteY1" fmla="*/ 50330 h 3159290"/>
              <a:gd name="connsiteX2" fmla="*/ 1595797 w 2042227"/>
              <a:gd name="connsiteY2" fmla="*/ 1417666 h 3159290"/>
              <a:gd name="connsiteX3" fmla="*/ 1701342 w 2042227"/>
              <a:gd name="connsiteY3" fmla="*/ 1729863 h 3159290"/>
              <a:gd name="connsiteX4" fmla="*/ 1774040 w 2042227"/>
              <a:gd name="connsiteY4" fmla="*/ 1041200 h 3159290"/>
              <a:gd name="connsiteX5" fmla="*/ 2033249 w 2042227"/>
              <a:gd name="connsiteY5" fmla="*/ 2639225 h 3159290"/>
              <a:gd name="connsiteX6" fmla="*/ 1385103 w 2042227"/>
              <a:gd name="connsiteY6" fmla="*/ 3159290 h 3159290"/>
              <a:gd name="connsiteX7" fmla="*/ 907280 w 2042227"/>
              <a:gd name="connsiteY7" fmla="*/ 2777570 h 3159290"/>
              <a:gd name="connsiteX8" fmla="*/ 178985 w 2042227"/>
              <a:gd name="connsiteY8" fmla="*/ 2139957 h 3159290"/>
              <a:gd name="connsiteX9" fmla="*/ 92674 w 2042227"/>
              <a:gd name="connsiteY9" fmla="*/ 1457926 h 3159290"/>
              <a:gd name="connsiteX10" fmla="*/ 494970 w 2042227"/>
              <a:gd name="connsiteY10" fmla="*/ 2027650 h 3159290"/>
              <a:gd name="connsiteX11" fmla="*/ 724772 w 2042227"/>
              <a:gd name="connsiteY11" fmla="*/ 2057063 h 3159290"/>
              <a:gd name="connsiteX12" fmla="*/ 424152 w 2042227"/>
              <a:gd name="connsiteY12" fmla="*/ 201681 h 3159290"/>
              <a:gd name="connsiteX13" fmla="*/ 825292 w 2042227"/>
              <a:gd name="connsiteY13" fmla="*/ 1383748 h 3159290"/>
              <a:gd name="connsiteX14" fmla="*/ 1031139 w 2042227"/>
              <a:gd name="connsiteY14" fmla="*/ 1342556 h 3159290"/>
              <a:gd name="connsiteX15" fmla="*/ 748479 w 2042227"/>
              <a:gd name="connsiteY15" fmla="*/ 10980 h 3159290"/>
              <a:gd name="connsiteX16" fmla="*/ 1360808 w 2042227"/>
              <a:gd name="connsiteY16" fmla="*/ 1608905 h 3159290"/>
              <a:gd name="connsiteX0" fmla="*/ 1360808 w 2039311"/>
              <a:gd name="connsiteY0" fmla="*/ 1608905 h 3159290"/>
              <a:gd name="connsiteX1" fmla="*/ 1177269 w 2039311"/>
              <a:gd name="connsiteY1" fmla="*/ 50330 h 3159290"/>
              <a:gd name="connsiteX2" fmla="*/ 1595797 w 2039311"/>
              <a:gd name="connsiteY2" fmla="*/ 1417666 h 3159290"/>
              <a:gd name="connsiteX3" fmla="*/ 1701342 w 2039311"/>
              <a:gd name="connsiteY3" fmla="*/ 1729863 h 3159290"/>
              <a:gd name="connsiteX4" fmla="*/ 1625318 w 2039311"/>
              <a:gd name="connsiteY4" fmla="*/ 795501 h 3159290"/>
              <a:gd name="connsiteX5" fmla="*/ 2033249 w 2039311"/>
              <a:gd name="connsiteY5" fmla="*/ 2639225 h 3159290"/>
              <a:gd name="connsiteX6" fmla="*/ 1385103 w 2039311"/>
              <a:gd name="connsiteY6" fmla="*/ 3159290 h 3159290"/>
              <a:gd name="connsiteX7" fmla="*/ 907280 w 2039311"/>
              <a:gd name="connsiteY7" fmla="*/ 2777570 h 3159290"/>
              <a:gd name="connsiteX8" fmla="*/ 178985 w 2039311"/>
              <a:gd name="connsiteY8" fmla="*/ 2139957 h 3159290"/>
              <a:gd name="connsiteX9" fmla="*/ 92674 w 2039311"/>
              <a:gd name="connsiteY9" fmla="*/ 1457926 h 3159290"/>
              <a:gd name="connsiteX10" fmla="*/ 494970 w 2039311"/>
              <a:gd name="connsiteY10" fmla="*/ 2027650 h 3159290"/>
              <a:gd name="connsiteX11" fmla="*/ 724772 w 2039311"/>
              <a:gd name="connsiteY11" fmla="*/ 2057063 h 3159290"/>
              <a:gd name="connsiteX12" fmla="*/ 424152 w 2039311"/>
              <a:gd name="connsiteY12" fmla="*/ 201681 h 3159290"/>
              <a:gd name="connsiteX13" fmla="*/ 825292 w 2039311"/>
              <a:gd name="connsiteY13" fmla="*/ 1383748 h 3159290"/>
              <a:gd name="connsiteX14" fmla="*/ 1031139 w 2039311"/>
              <a:gd name="connsiteY14" fmla="*/ 1342556 h 3159290"/>
              <a:gd name="connsiteX15" fmla="*/ 748479 w 2039311"/>
              <a:gd name="connsiteY15" fmla="*/ 10980 h 3159290"/>
              <a:gd name="connsiteX16" fmla="*/ 1360808 w 2039311"/>
              <a:gd name="connsiteY16" fmla="*/ 1608905 h 3159290"/>
              <a:gd name="connsiteX0" fmla="*/ 1360808 w 2039311"/>
              <a:gd name="connsiteY0" fmla="*/ 1608905 h 3159290"/>
              <a:gd name="connsiteX1" fmla="*/ 1177269 w 2039311"/>
              <a:gd name="connsiteY1" fmla="*/ 50330 h 3159290"/>
              <a:gd name="connsiteX2" fmla="*/ 1595797 w 2039311"/>
              <a:gd name="connsiteY2" fmla="*/ 1417666 h 3159290"/>
              <a:gd name="connsiteX3" fmla="*/ 1701342 w 2039311"/>
              <a:gd name="connsiteY3" fmla="*/ 1729863 h 3159290"/>
              <a:gd name="connsiteX4" fmla="*/ 1625318 w 2039311"/>
              <a:gd name="connsiteY4" fmla="*/ 795501 h 3159290"/>
              <a:gd name="connsiteX5" fmla="*/ 2033249 w 2039311"/>
              <a:gd name="connsiteY5" fmla="*/ 2639225 h 3159290"/>
              <a:gd name="connsiteX6" fmla="*/ 1385103 w 2039311"/>
              <a:gd name="connsiteY6" fmla="*/ 3159290 h 3159290"/>
              <a:gd name="connsiteX7" fmla="*/ 907280 w 2039311"/>
              <a:gd name="connsiteY7" fmla="*/ 2777570 h 3159290"/>
              <a:gd name="connsiteX8" fmla="*/ 178985 w 2039311"/>
              <a:gd name="connsiteY8" fmla="*/ 2139957 h 3159290"/>
              <a:gd name="connsiteX9" fmla="*/ 92674 w 2039311"/>
              <a:gd name="connsiteY9" fmla="*/ 1457926 h 3159290"/>
              <a:gd name="connsiteX10" fmla="*/ 494970 w 2039311"/>
              <a:gd name="connsiteY10" fmla="*/ 2027650 h 3159290"/>
              <a:gd name="connsiteX11" fmla="*/ 724772 w 2039311"/>
              <a:gd name="connsiteY11" fmla="*/ 2057063 h 3159290"/>
              <a:gd name="connsiteX12" fmla="*/ 424152 w 2039311"/>
              <a:gd name="connsiteY12" fmla="*/ 201681 h 3159290"/>
              <a:gd name="connsiteX13" fmla="*/ 825292 w 2039311"/>
              <a:gd name="connsiteY13" fmla="*/ 1383748 h 3159290"/>
              <a:gd name="connsiteX14" fmla="*/ 1031139 w 2039311"/>
              <a:gd name="connsiteY14" fmla="*/ 1342556 h 3159290"/>
              <a:gd name="connsiteX15" fmla="*/ 748479 w 2039311"/>
              <a:gd name="connsiteY15" fmla="*/ 10980 h 3159290"/>
              <a:gd name="connsiteX16" fmla="*/ 1360808 w 2039311"/>
              <a:gd name="connsiteY16" fmla="*/ 1608905 h 3159290"/>
              <a:gd name="connsiteX0" fmla="*/ 1360808 w 2040940"/>
              <a:gd name="connsiteY0" fmla="*/ 1608905 h 3159290"/>
              <a:gd name="connsiteX1" fmla="*/ 1177269 w 2040940"/>
              <a:gd name="connsiteY1" fmla="*/ 50330 h 3159290"/>
              <a:gd name="connsiteX2" fmla="*/ 1595797 w 2040940"/>
              <a:gd name="connsiteY2" fmla="*/ 1417666 h 3159290"/>
              <a:gd name="connsiteX3" fmla="*/ 1701342 w 2040940"/>
              <a:gd name="connsiteY3" fmla="*/ 1729863 h 3159290"/>
              <a:gd name="connsiteX4" fmla="*/ 1625318 w 2040940"/>
              <a:gd name="connsiteY4" fmla="*/ 795501 h 3159290"/>
              <a:gd name="connsiteX5" fmla="*/ 2033249 w 2040940"/>
              <a:gd name="connsiteY5" fmla="*/ 2639225 h 3159290"/>
              <a:gd name="connsiteX6" fmla="*/ 1385103 w 2040940"/>
              <a:gd name="connsiteY6" fmla="*/ 3159290 h 3159290"/>
              <a:gd name="connsiteX7" fmla="*/ 907280 w 2040940"/>
              <a:gd name="connsiteY7" fmla="*/ 2777570 h 3159290"/>
              <a:gd name="connsiteX8" fmla="*/ 178985 w 2040940"/>
              <a:gd name="connsiteY8" fmla="*/ 2139957 h 3159290"/>
              <a:gd name="connsiteX9" fmla="*/ 92674 w 2040940"/>
              <a:gd name="connsiteY9" fmla="*/ 1457926 h 3159290"/>
              <a:gd name="connsiteX10" fmla="*/ 494970 w 2040940"/>
              <a:gd name="connsiteY10" fmla="*/ 2027650 h 3159290"/>
              <a:gd name="connsiteX11" fmla="*/ 724772 w 2040940"/>
              <a:gd name="connsiteY11" fmla="*/ 2057063 h 3159290"/>
              <a:gd name="connsiteX12" fmla="*/ 424152 w 2040940"/>
              <a:gd name="connsiteY12" fmla="*/ 201681 h 3159290"/>
              <a:gd name="connsiteX13" fmla="*/ 825292 w 2040940"/>
              <a:gd name="connsiteY13" fmla="*/ 1383748 h 3159290"/>
              <a:gd name="connsiteX14" fmla="*/ 1031139 w 2040940"/>
              <a:gd name="connsiteY14" fmla="*/ 1342556 h 3159290"/>
              <a:gd name="connsiteX15" fmla="*/ 748479 w 2040940"/>
              <a:gd name="connsiteY15" fmla="*/ 10980 h 3159290"/>
              <a:gd name="connsiteX16" fmla="*/ 1360808 w 2040940"/>
              <a:gd name="connsiteY16" fmla="*/ 1608905 h 3159290"/>
              <a:gd name="connsiteX0" fmla="*/ 1360808 w 2041607"/>
              <a:gd name="connsiteY0" fmla="*/ 1608905 h 3159290"/>
              <a:gd name="connsiteX1" fmla="*/ 1177269 w 2041607"/>
              <a:gd name="connsiteY1" fmla="*/ 50330 h 3159290"/>
              <a:gd name="connsiteX2" fmla="*/ 1595797 w 2041607"/>
              <a:gd name="connsiteY2" fmla="*/ 1417666 h 3159290"/>
              <a:gd name="connsiteX3" fmla="*/ 1701342 w 2041607"/>
              <a:gd name="connsiteY3" fmla="*/ 1729863 h 3159290"/>
              <a:gd name="connsiteX4" fmla="*/ 1625318 w 2041607"/>
              <a:gd name="connsiteY4" fmla="*/ 795501 h 3159290"/>
              <a:gd name="connsiteX5" fmla="*/ 2033249 w 2041607"/>
              <a:gd name="connsiteY5" fmla="*/ 2639225 h 3159290"/>
              <a:gd name="connsiteX6" fmla="*/ 1385103 w 2041607"/>
              <a:gd name="connsiteY6" fmla="*/ 3159290 h 3159290"/>
              <a:gd name="connsiteX7" fmla="*/ 907280 w 2041607"/>
              <a:gd name="connsiteY7" fmla="*/ 2777570 h 3159290"/>
              <a:gd name="connsiteX8" fmla="*/ 178985 w 2041607"/>
              <a:gd name="connsiteY8" fmla="*/ 2139957 h 3159290"/>
              <a:gd name="connsiteX9" fmla="*/ 92674 w 2041607"/>
              <a:gd name="connsiteY9" fmla="*/ 1457926 h 3159290"/>
              <a:gd name="connsiteX10" fmla="*/ 494970 w 2041607"/>
              <a:gd name="connsiteY10" fmla="*/ 2027650 h 3159290"/>
              <a:gd name="connsiteX11" fmla="*/ 724772 w 2041607"/>
              <a:gd name="connsiteY11" fmla="*/ 2057063 h 3159290"/>
              <a:gd name="connsiteX12" fmla="*/ 424152 w 2041607"/>
              <a:gd name="connsiteY12" fmla="*/ 201681 h 3159290"/>
              <a:gd name="connsiteX13" fmla="*/ 825292 w 2041607"/>
              <a:gd name="connsiteY13" fmla="*/ 1383748 h 3159290"/>
              <a:gd name="connsiteX14" fmla="*/ 1031139 w 2041607"/>
              <a:gd name="connsiteY14" fmla="*/ 1342556 h 3159290"/>
              <a:gd name="connsiteX15" fmla="*/ 748479 w 2041607"/>
              <a:gd name="connsiteY15" fmla="*/ 10980 h 3159290"/>
              <a:gd name="connsiteX16" fmla="*/ 1360808 w 2041607"/>
              <a:gd name="connsiteY16" fmla="*/ 1608905 h 3159290"/>
              <a:gd name="connsiteX0" fmla="*/ 1360808 w 2041607"/>
              <a:gd name="connsiteY0" fmla="*/ 1608905 h 3159290"/>
              <a:gd name="connsiteX1" fmla="*/ 1177269 w 2041607"/>
              <a:gd name="connsiteY1" fmla="*/ 50330 h 3159290"/>
              <a:gd name="connsiteX2" fmla="*/ 1595797 w 2041607"/>
              <a:gd name="connsiteY2" fmla="*/ 1417666 h 3159290"/>
              <a:gd name="connsiteX3" fmla="*/ 1701342 w 2041607"/>
              <a:gd name="connsiteY3" fmla="*/ 1729863 h 3159290"/>
              <a:gd name="connsiteX4" fmla="*/ 1625318 w 2041607"/>
              <a:gd name="connsiteY4" fmla="*/ 795501 h 3159290"/>
              <a:gd name="connsiteX5" fmla="*/ 2033249 w 2041607"/>
              <a:gd name="connsiteY5" fmla="*/ 2639225 h 3159290"/>
              <a:gd name="connsiteX6" fmla="*/ 1385103 w 2041607"/>
              <a:gd name="connsiteY6" fmla="*/ 3159290 h 3159290"/>
              <a:gd name="connsiteX7" fmla="*/ 907280 w 2041607"/>
              <a:gd name="connsiteY7" fmla="*/ 2777570 h 3159290"/>
              <a:gd name="connsiteX8" fmla="*/ 178985 w 2041607"/>
              <a:gd name="connsiteY8" fmla="*/ 2139957 h 3159290"/>
              <a:gd name="connsiteX9" fmla="*/ 92674 w 2041607"/>
              <a:gd name="connsiteY9" fmla="*/ 1457926 h 3159290"/>
              <a:gd name="connsiteX10" fmla="*/ 494970 w 2041607"/>
              <a:gd name="connsiteY10" fmla="*/ 2027650 h 3159290"/>
              <a:gd name="connsiteX11" fmla="*/ 724772 w 2041607"/>
              <a:gd name="connsiteY11" fmla="*/ 2057063 h 3159290"/>
              <a:gd name="connsiteX12" fmla="*/ 424152 w 2041607"/>
              <a:gd name="connsiteY12" fmla="*/ 201681 h 3159290"/>
              <a:gd name="connsiteX13" fmla="*/ 825292 w 2041607"/>
              <a:gd name="connsiteY13" fmla="*/ 1383748 h 3159290"/>
              <a:gd name="connsiteX14" fmla="*/ 1031139 w 2041607"/>
              <a:gd name="connsiteY14" fmla="*/ 1342556 h 3159290"/>
              <a:gd name="connsiteX15" fmla="*/ 748479 w 2041607"/>
              <a:gd name="connsiteY15" fmla="*/ 10980 h 3159290"/>
              <a:gd name="connsiteX16" fmla="*/ 1360808 w 2041607"/>
              <a:gd name="connsiteY16" fmla="*/ 1608905 h 3159290"/>
              <a:gd name="connsiteX0" fmla="*/ 1360808 w 2041607"/>
              <a:gd name="connsiteY0" fmla="*/ 1608905 h 3159290"/>
              <a:gd name="connsiteX1" fmla="*/ 1177269 w 2041607"/>
              <a:gd name="connsiteY1" fmla="*/ 50330 h 3159290"/>
              <a:gd name="connsiteX2" fmla="*/ 1595797 w 2041607"/>
              <a:gd name="connsiteY2" fmla="*/ 1417666 h 3159290"/>
              <a:gd name="connsiteX3" fmla="*/ 1701342 w 2041607"/>
              <a:gd name="connsiteY3" fmla="*/ 1729863 h 3159290"/>
              <a:gd name="connsiteX4" fmla="*/ 1625318 w 2041607"/>
              <a:gd name="connsiteY4" fmla="*/ 795501 h 3159290"/>
              <a:gd name="connsiteX5" fmla="*/ 2033249 w 2041607"/>
              <a:gd name="connsiteY5" fmla="*/ 2639225 h 3159290"/>
              <a:gd name="connsiteX6" fmla="*/ 1385103 w 2041607"/>
              <a:gd name="connsiteY6" fmla="*/ 3159290 h 3159290"/>
              <a:gd name="connsiteX7" fmla="*/ 907280 w 2041607"/>
              <a:gd name="connsiteY7" fmla="*/ 2777570 h 3159290"/>
              <a:gd name="connsiteX8" fmla="*/ 178985 w 2041607"/>
              <a:gd name="connsiteY8" fmla="*/ 2139957 h 3159290"/>
              <a:gd name="connsiteX9" fmla="*/ 92674 w 2041607"/>
              <a:gd name="connsiteY9" fmla="*/ 1457926 h 3159290"/>
              <a:gd name="connsiteX10" fmla="*/ 494970 w 2041607"/>
              <a:gd name="connsiteY10" fmla="*/ 2027650 h 3159290"/>
              <a:gd name="connsiteX11" fmla="*/ 724772 w 2041607"/>
              <a:gd name="connsiteY11" fmla="*/ 2057063 h 3159290"/>
              <a:gd name="connsiteX12" fmla="*/ 424152 w 2041607"/>
              <a:gd name="connsiteY12" fmla="*/ 201681 h 3159290"/>
              <a:gd name="connsiteX13" fmla="*/ 825292 w 2041607"/>
              <a:gd name="connsiteY13" fmla="*/ 1383748 h 3159290"/>
              <a:gd name="connsiteX14" fmla="*/ 1031139 w 2041607"/>
              <a:gd name="connsiteY14" fmla="*/ 1342556 h 3159290"/>
              <a:gd name="connsiteX15" fmla="*/ 748479 w 2041607"/>
              <a:gd name="connsiteY15" fmla="*/ 10980 h 3159290"/>
              <a:gd name="connsiteX16" fmla="*/ 1360808 w 2041607"/>
              <a:gd name="connsiteY16" fmla="*/ 1608905 h 3159290"/>
              <a:gd name="connsiteX0" fmla="*/ 1360808 w 2041607"/>
              <a:gd name="connsiteY0" fmla="*/ 1600669 h 3151054"/>
              <a:gd name="connsiteX1" fmla="*/ 1177269 w 2041607"/>
              <a:gd name="connsiteY1" fmla="*/ 42094 h 3151054"/>
              <a:gd name="connsiteX2" fmla="*/ 1595797 w 2041607"/>
              <a:gd name="connsiteY2" fmla="*/ 1409430 h 3151054"/>
              <a:gd name="connsiteX3" fmla="*/ 1701342 w 2041607"/>
              <a:gd name="connsiteY3" fmla="*/ 1721627 h 3151054"/>
              <a:gd name="connsiteX4" fmla="*/ 1625318 w 2041607"/>
              <a:gd name="connsiteY4" fmla="*/ 787265 h 3151054"/>
              <a:gd name="connsiteX5" fmla="*/ 2033249 w 2041607"/>
              <a:gd name="connsiteY5" fmla="*/ 2630989 h 3151054"/>
              <a:gd name="connsiteX6" fmla="*/ 1385103 w 2041607"/>
              <a:gd name="connsiteY6" fmla="*/ 3151054 h 3151054"/>
              <a:gd name="connsiteX7" fmla="*/ 907280 w 2041607"/>
              <a:gd name="connsiteY7" fmla="*/ 2769334 h 3151054"/>
              <a:gd name="connsiteX8" fmla="*/ 178985 w 2041607"/>
              <a:gd name="connsiteY8" fmla="*/ 2131721 h 3151054"/>
              <a:gd name="connsiteX9" fmla="*/ 92674 w 2041607"/>
              <a:gd name="connsiteY9" fmla="*/ 1449690 h 3151054"/>
              <a:gd name="connsiteX10" fmla="*/ 494970 w 2041607"/>
              <a:gd name="connsiteY10" fmla="*/ 2019414 h 3151054"/>
              <a:gd name="connsiteX11" fmla="*/ 724772 w 2041607"/>
              <a:gd name="connsiteY11" fmla="*/ 2048827 h 3151054"/>
              <a:gd name="connsiteX12" fmla="*/ 424152 w 2041607"/>
              <a:gd name="connsiteY12" fmla="*/ 193445 h 3151054"/>
              <a:gd name="connsiteX13" fmla="*/ 825292 w 2041607"/>
              <a:gd name="connsiteY13" fmla="*/ 1375512 h 3151054"/>
              <a:gd name="connsiteX14" fmla="*/ 1031139 w 2041607"/>
              <a:gd name="connsiteY14" fmla="*/ 1334320 h 3151054"/>
              <a:gd name="connsiteX15" fmla="*/ 748479 w 2041607"/>
              <a:gd name="connsiteY15" fmla="*/ 2744 h 3151054"/>
              <a:gd name="connsiteX16" fmla="*/ 1360808 w 2041607"/>
              <a:gd name="connsiteY16" fmla="*/ 1600669 h 3151054"/>
              <a:gd name="connsiteX0" fmla="*/ 1360808 w 2041607"/>
              <a:gd name="connsiteY0" fmla="*/ 1600669 h 3151054"/>
              <a:gd name="connsiteX1" fmla="*/ 1177269 w 2041607"/>
              <a:gd name="connsiteY1" fmla="*/ 42094 h 3151054"/>
              <a:gd name="connsiteX2" fmla="*/ 1595797 w 2041607"/>
              <a:gd name="connsiteY2" fmla="*/ 1409430 h 3151054"/>
              <a:gd name="connsiteX3" fmla="*/ 1701342 w 2041607"/>
              <a:gd name="connsiteY3" fmla="*/ 1721627 h 3151054"/>
              <a:gd name="connsiteX4" fmla="*/ 1625318 w 2041607"/>
              <a:gd name="connsiteY4" fmla="*/ 787265 h 3151054"/>
              <a:gd name="connsiteX5" fmla="*/ 2033249 w 2041607"/>
              <a:gd name="connsiteY5" fmla="*/ 2630989 h 3151054"/>
              <a:gd name="connsiteX6" fmla="*/ 1385103 w 2041607"/>
              <a:gd name="connsiteY6" fmla="*/ 3151054 h 3151054"/>
              <a:gd name="connsiteX7" fmla="*/ 907280 w 2041607"/>
              <a:gd name="connsiteY7" fmla="*/ 2769334 h 3151054"/>
              <a:gd name="connsiteX8" fmla="*/ 178985 w 2041607"/>
              <a:gd name="connsiteY8" fmla="*/ 2131721 h 3151054"/>
              <a:gd name="connsiteX9" fmla="*/ 92674 w 2041607"/>
              <a:gd name="connsiteY9" fmla="*/ 1449690 h 3151054"/>
              <a:gd name="connsiteX10" fmla="*/ 494970 w 2041607"/>
              <a:gd name="connsiteY10" fmla="*/ 2019414 h 3151054"/>
              <a:gd name="connsiteX11" fmla="*/ 724772 w 2041607"/>
              <a:gd name="connsiteY11" fmla="*/ 2048827 h 3151054"/>
              <a:gd name="connsiteX12" fmla="*/ 424152 w 2041607"/>
              <a:gd name="connsiteY12" fmla="*/ 193445 h 3151054"/>
              <a:gd name="connsiteX13" fmla="*/ 825292 w 2041607"/>
              <a:gd name="connsiteY13" fmla="*/ 1375512 h 3151054"/>
              <a:gd name="connsiteX14" fmla="*/ 1031139 w 2041607"/>
              <a:gd name="connsiteY14" fmla="*/ 1334320 h 3151054"/>
              <a:gd name="connsiteX15" fmla="*/ 748479 w 2041607"/>
              <a:gd name="connsiteY15" fmla="*/ 2744 h 3151054"/>
              <a:gd name="connsiteX16" fmla="*/ 1360808 w 2041607"/>
              <a:gd name="connsiteY16" fmla="*/ 1600669 h 3151054"/>
              <a:gd name="connsiteX0" fmla="*/ 1360808 w 2041607"/>
              <a:gd name="connsiteY0" fmla="*/ 1600669 h 3151054"/>
              <a:gd name="connsiteX1" fmla="*/ 1177269 w 2041607"/>
              <a:gd name="connsiteY1" fmla="*/ 42094 h 3151054"/>
              <a:gd name="connsiteX2" fmla="*/ 1595797 w 2041607"/>
              <a:gd name="connsiteY2" fmla="*/ 1409430 h 3151054"/>
              <a:gd name="connsiteX3" fmla="*/ 1701342 w 2041607"/>
              <a:gd name="connsiteY3" fmla="*/ 1721627 h 3151054"/>
              <a:gd name="connsiteX4" fmla="*/ 1625318 w 2041607"/>
              <a:gd name="connsiteY4" fmla="*/ 787265 h 3151054"/>
              <a:gd name="connsiteX5" fmla="*/ 2033249 w 2041607"/>
              <a:gd name="connsiteY5" fmla="*/ 2630989 h 3151054"/>
              <a:gd name="connsiteX6" fmla="*/ 1385103 w 2041607"/>
              <a:gd name="connsiteY6" fmla="*/ 3151054 h 3151054"/>
              <a:gd name="connsiteX7" fmla="*/ 907280 w 2041607"/>
              <a:gd name="connsiteY7" fmla="*/ 2769334 h 3151054"/>
              <a:gd name="connsiteX8" fmla="*/ 178985 w 2041607"/>
              <a:gd name="connsiteY8" fmla="*/ 2131721 h 3151054"/>
              <a:gd name="connsiteX9" fmla="*/ 92674 w 2041607"/>
              <a:gd name="connsiteY9" fmla="*/ 1449690 h 3151054"/>
              <a:gd name="connsiteX10" fmla="*/ 494970 w 2041607"/>
              <a:gd name="connsiteY10" fmla="*/ 2019414 h 3151054"/>
              <a:gd name="connsiteX11" fmla="*/ 724772 w 2041607"/>
              <a:gd name="connsiteY11" fmla="*/ 2048827 h 3151054"/>
              <a:gd name="connsiteX12" fmla="*/ 424152 w 2041607"/>
              <a:gd name="connsiteY12" fmla="*/ 193445 h 3151054"/>
              <a:gd name="connsiteX13" fmla="*/ 825292 w 2041607"/>
              <a:gd name="connsiteY13" fmla="*/ 1375512 h 3151054"/>
              <a:gd name="connsiteX14" fmla="*/ 1031139 w 2041607"/>
              <a:gd name="connsiteY14" fmla="*/ 1334320 h 3151054"/>
              <a:gd name="connsiteX15" fmla="*/ 748479 w 2041607"/>
              <a:gd name="connsiteY15" fmla="*/ 2744 h 3151054"/>
              <a:gd name="connsiteX16" fmla="*/ 1360808 w 2041607"/>
              <a:gd name="connsiteY16" fmla="*/ 1600669 h 3151054"/>
              <a:gd name="connsiteX0" fmla="*/ 1360808 w 2041607"/>
              <a:gd name="connsiteY0" fmla="*/ 1600669 h 3151054"/>
              <a:gd name="connsiteX1" fmla="*/ 1177269 w 2041607"/>
              <a:gd name="connsiteY1" fmla="*/ 42094 h 3151054"/>
              <a:gd name="connsiteX2" fmla="*/ 1595797 w 2041607"/>
              <a:gd name="connsiteY2" fmla="*/ 1409430 h 3151054"/>
              <a:gd name="connsiteX3" fmla="*/ 1701342 w 2041607"/>
              <a:gd name="connsiteY3" fmla="*/ 1721627 h 3151054"/>
              <a:gd name="connsiteX4" fmla="*/ 1625318 w 2041607"/>
              <a:gd name="connsiteY4" fmla="*/ 787265 h 3151054"/>
              <a:gd name="connsiteX5" fmla="*/ 2033249 w 2041607"/>
              <a:gd name="connsiteY5" fmla="*/ 2630989 h 3151054"/>
              <a:gd name="connsiteX6" fmla="*/ 1385103 w 2041607"/>
              <a:gd name="connsiteY6" fmla="*/ 3151054 h 3151054"/>
              <a:gd name="connsiteX7" fmla="*/ 907280 w 2041607"/>
              <a:gd name="connsiteY7" fmla="*/ 2769334 h 3151054"/>
              <a:gd name="connsiteX8" fmla="*/ 178985 w 2041607"/>
              <a:gd name="connsiteY8" fmla="*/ 2131721 h 3151054"/>
              <a:gd name="connsiteX9" fmla="*/ 92674 w 2041607"/>
              <a:gd name="connsiteY9" fmla="*/ 1449690 h 3151054"/>
              <a:gd name="connsiteX10" fmla="*/ 494970 w 2041607"/>
              <a:gd name="connsiteY10" fmla="*/ 2019414 h 3151054"/>
              <a:gd name="connsiteX11" fmla="*/ 724772 w 2041607"/>
              <a:gd name="connsiteY11" fmla="*/ 2048827 h 3151054"/>
              <a:gd name="connsiteX12" fmla="*/ 424152 w 2041607"/>
              <a:gd name="connsiteY12" fmla="*/ 193445 h 3151054"/>
              <a:gd name="connsiteX13" fmla="*/ 825292 w 2041607"/>
              <a:gd name="connsiteY13" fmla="*/ 1375512 h 3151054"/>
              <a:gd name="connsiteX14" fmla="*/ 990718 w 2041607"/>
              <a:gd name="connsiteY14" fmla="*/ 1396633 h 3151054"/>
              <a:gd name="connsiteX15" fmla="*/ 748479 w 2041607"/>
              <a:gd name="connsiteY15" fmla="*/ 2744 h 3151054"/>
              <a:gd name="connsiteX16" fmla="*/ 1360808 w 2041607"/>
              <a:gd name="connsiteY16" fmla="*/ 1600669 h 3151054"/>
              <a:gd name="connsiteX0" fmla="*/ 1360808 w 2041607"/>
              <a:gd name="connsiteY0" fmla="*/ 1600669 h 3151054"/>
              <a:gd name="connsiteX1" fmla="*/ 1177269 w 2041607"/>
              <a:gd name="connsiteY1" fmla="*/ 42094 h 3151054"/>
              <a:gd name="connsiteX2" fmla="*/ 1595797 w 2041607"/>
              <a:gd name="connsiteY2" fmla="*/ 1409430 h 3151054"/>
              <a:gd name="connsiteX3" fmla="*/ 1701342 w 2041607"/>
              <a:gd name="connsiteY3" fmla="*/ 1721627 h 3151054"/>
              <a:gd name="connsiteX4" fmla="*/ 1625318 w 2041607"/>
              <a:gd name="connsiteY4" fmla="*/ 787265 h 3151054"/>
              <a:gd name="connsiteX5" fmla="*/ 2033249 w 2041607"/>
              <a:gd name="connsiteY5" fmla="*/ 2630989 h 3151054"/>
              <a:gd name="connsiteX6" fmla="*/ 1385103 w 2041607"/>
              <a:gd name="connsiteY6" fmla="*/ 3151054 h 3151054"/>
              <a:gd name="connsiteX7" fmla="*/ 907280 w 2041607"/>
              <a:gd name="connsiteY7" fmla="*/ 2769334 h 3151054"/>
              <a:gd name="connsiteX8" fmla="*/ 178985 w 2041607"/>
              <a:gd name="connsiteY8" fmla="*/ 2131721 h 3151054"/>
              <a:gd name="connsiteX9" fmla="*/ 92674 w 2041607"/>
              <a:gd name="connsiteY9" fmla="*/ 1449690 h 3151054"/>
              <a:gd name="connsiteX10" fmla="*/ 494970 w 2041607"/>
              <a:gd name="connsiteY10" fmla="*/ 2019414 h 3151054"/>
              <a:gd name="connsiteX11" fmla="*/ 724772 w 2041607"/>
              <a:gd name="connsiteY11" fmla="*/ 2048827 h 3151054"/>
              <a:gd name="connsiteX12" fmla="*/ 424152 w 2041607"/>
              <a:gd name="connsiteY12" fmla="*/ 193445 h 3151054"/>
              <a:gd name="connsiteX13" fmla="*/ 766897 w 2041607"/>
              <a:gd name="connsiteY13" fmla="*/ 1070095 h 3151054"/>
              <a:gd name="connsiteX14" fmla="*/ 990718 w 2041607"/>
              <a:gd name="connsiteY14" fmla="*/ 1396633 h 3151054"/>
              <a:gd name="connsiteX15" fmla="*/ 748479 w 2041607"/>
              <a:gd name="connsiteY15" fmla="*/ 2744 h 3151054"/>
              <a:gd name="connsiteX16" fmla="*/ 1360808 w 2041607"/>
              <a:gd name="connsiteY16" fmla="*/ 1600669 h 3151054"/>
              <a:gd name="connsiteX0" fmla="*/ 1360808 w 2041607"/>
              <a:gd name="connsiteY0" fmla="*/ 1600669 h 3151054"/>
              <a:gd name="connsiteX1" fmla="*/ 1177269 w 2041607"/>
              <a:gd name="connsiteY1" fmla="*/ 42094 h 3151054"/>
              <a:gd name="connsiteX2" fmla="*/ 1595797 w 2041607"/>
              <a:gd name="connsiteY2" fmla="*/ 1409430 h 3151054"/>
              <a:gd name="connsiteX3" fmla="*/ 1701342 w 2041607"/>
              <a:gd name="connsiteY3" fmla="*/ 1721627 h 3151054"/>
              <a:gd name="connsiteX4" fmla="*/ 1625318 w 2041607"/>
              <a:gd name="connsiteY4" fmla="*/ 787265 h 3151054"/>
              <a:gd name="connsiteX5" fmla="*/ 2033249 w 2041607"/>
              <a:gd name="connsiteY5" fmla="*/ 2630989 h 3151054"/>
              <a:gd name="connsiteX6" fmla="*/ 1385103 w 2041607"/>
              <a:gd name="connsiteY6" fmla="*/ 3151054 h 3151054"/>
              <a:gd name="connsiteX7" fmla="*/ 907280 w 2041607"/>
              <a:gd name="connsiteY7" fmla="*/ 2769334 h 3151054"/>
              <a:gd name="connsiteX8" fmla="*/ 178985 w 2041607"/>
              <a:gd name="connsiteY8" fmla="*/ 2131721 h 3151054"/>
              <a:gd name="connsiteX9" fmla="*/ 92674 w 2041607"/>
              <a:gd name="connsiteY9" fmla="*/ 1449690 h 3151054"/>
              <a:gd name="connsiteX10" fmla="*/ 494970 w 2041607"/>
              <a:gd name="connsiteY10" fmla="*/ 2019414 h 3151054"/>
              <a:gd name="connsiteX11" fmla="*/ 724772 w 2041607"/>
              <a:gd name="connsiteY11" fmla="*/ 2048827 h 3151054"/>
              <a:gd name="connsiteX12" fmla="*/ 424152 w 2041607"/>
              <a:gd name="connsiteY12" fmla="*/ 193445 h 3151054"/>
              <a:gd name="connsiteX13" fmla="*/ 766897 w 2041607"/>
              <a:gd name="connsiteY13" fmla="*/ 1070095 h 3151054"/>
              <a:gd name="connsiteX14" fmla="*/ 990718 w 2041607"/>
              <a:gd name="connsiteY14" fmla="*/ 1396633 h 3151054"/>
              <a:gd name="connsiteX15" fmla="*/ 748479 w 2041607"/>
              <a:gd name="connsiteY15" fmla="*/ 2744 h 3151054"/>
              <a:gd name="connsiteX16" fmla="*/ 1360808 w 2041607"/>
              <a:gd name="connsiteY16" fmla="*/ 1600669 h 3151054"/>
              <a:gd name="connsiteX0" fmla="*/ 1360808 w 2041607"/>
              <a:gd name="connsiteY0" fmla="*/ 1600669 h 3151054"/>
              <a:gd name="connsiteX1" fmla="*/ 1177269 w 2041607"/>
              <a:gd name="connsiteY1" fmla="*/ 42094 h 3151054"/>
              <a:gd name="connsiteX2" fmla="*/ 1595797 w 2041607"/>
              <a:gd name="connsiteY2" fmla="*/ 1409430 h 3151054"/>
              <a:gd name="connsiteX3" fmla="*/ 1701342 w 2041607"/>
              <a:gd name="connsiteY3" fmla="*/ 1721627 h 3151054"/>
              <a:gd name="connsiteX4" fmla="*/ 1625318 w 2041607"/>
              <a:gd name="connsiteY4" fmla="*/ 787265 h 3151054"/>
              <a:gd name="connsiteX5" fmla="*/ 2033249 w 2041607"/>
              <a:gd name="connsiteY5" fmla="*/ 2630989 h 3151054"/>
              <a:gd name="connsiteX6" fmla="*/ 1385103 w 2041607"/>
              <a:gd name="connsiteY6" fmla="*/ 3151054 h 3151054"/>
              <a:gd name="connsiteX7" fmla="*/ 907280 w 2041607"/>
              <a:gd name="connsiteY7" fmla="*/ 2769334 h 3151054"/>
              <a:gd name="connsiteX8" fmla="*/ 178985 w 2041607"/>
              <a:gd name="connsiteY8" fmla="*/ 2131721 h 3151054"/>
              <a:gd name="connsiteX9" fmla="*/ 92674 w 2041607"/>
              <a:gd name="connsiteY9" fmla="*/ 1449690 h 3151054"/>
              <a:gd name="connsiteX10" fmla="*/ 494970 w 2041607"/>
              <a:gd name="connsiteY10" fmla="*/ 2019414 h 3151054"/>
              <a:gd name="connsiteX11" fmla="*/ 724772 w 2041607"/>
              <a:gd name="connsiteY11" fmla="*/ 2048827 h 3151054"/>
              <a:gd name="connsiteX12" fmla="*/ 478149 w 2041607"/>
              <a:gd name="connsiteY12" fmla="*/ 205197 h 3151054"/>
              <a:gd name="connsiteX13" fmla="*/ 766897 w 2041607"/>
              <a:gd name="connsiteY13" fmla="*/ 1070095 h 3151054"/>
              <a:gd name="connsiteX14" fmla="*/ 990718 w 2041607"/>
              <a:gd name="connsiteY14" fmla="*/ 1396633 h 3151054"/>
              <a:gd name="connsiteX15" fmla="*/ 748479 w 2041607"/>
              <a:gd name="connsiteY15" fmla="*/ 2744 h 3151054"/>
              <a:gd name="connsiteX16" fmla="*/ 1360808 w 2041607"/>
              <a:gd name="connsiteY16" fmla="*/ 1600669 h 3151054"/>
              <a:gd name="connsiteX0" fmla="*/ 1360808 w 2041607"/>
              <a:gd name="connsiteY0" fmla="*/ 1600669 h 3151054"/>
              <a:gd name="connsiteX1" fmla="*/ 1177269 w 2041607"/>
              <a:gd name="connsiteY1" fmla="*/ 42094 h 3151054"/>
              <a:gd name="connsiteX2" fmla="*/ 1595797 w 2041607"/>
              <a:gd name="connsiteY2" fmla="*/ 1409430 h 3151054"/>
              <a:gd name="connsiteX3" fmla="*/ 1701342 w 2041607"/>
              <a:gd name="connsiteY3" fmla="*/ 1721627 h 3151054"/>
              <a:gd name="connsiteX4" fmla="*/ 1625318 w 2041607"/>
              <a:gd name="connsiteY4" fmla="*/ 787265 h 3151054"/>
              <a:gd name="connsiteX5" fmla="*/ 2033249 w 2041607"/>
              <a:gd name="connsiteY5" fmla="*/ 2630989 h 3151054"/>
              <a:gd name="connsiteX6" fmla="*/ 1385103 w 2041607"/>
              <a:gd name="connsiteY6" fmla="*/ 3151054 h 3151054"/>
              <a:gd name="connsiteX7" fmla="*/ 907280 w 2041607"/>
              <a:gd name="connsiteY7" fmla="*/ 2769334 h 3151054"/>
              <a:gd name="connsiteX8" fmla="*/ 178985 w 2041607"/>
              <a:gd name="connsiteY8" fmla="*/ 2131721 h 3151054"/>
              <a:gd name="connsiteX9" fmla="*/ 92674 w 2041607"/>
              <a:gd name="connsiteY9" fmla="*/ 1449690 h 3151054"/>
              <a:gd name="connsiteX10" fmla="*/ 494970 w 2041607"/>
              <a:gd name="connsiteY10" fmla="*/ 2019414 h 3151054"/>
              <a:gd name="connsiteX11" fmla="*/ 724772 w 2041607"/>
              <a:gd name="connsiteY11" fmla="*/ 2048827 h 3151054"/>
              <a:gd name="connsiteX12" fmla="*/ 551944 w 2041607"/>
              <a:gd name="connsiteY12" fmla="*/ 239449 h 3151054"/>
              <a:gd name="connsiteX13" fmla="*/ 766897 w 2041607"/>
              <a:gd name="connsiteY13" fmla="*/ 1070095 h 3151054"/>
              <a:gd name="connsiteX14" fmla="*/ 990718 w 2041607"/>
              <a:gd name="connsiteY14" fmla="*/ 1396633 h 3151054"/>
              <a:gd name="connsiteX15" fmla="*/ 748479 w 2041607"/>
              <a:gd name="connsiteY15" fmla="*/ 2744 h 3151054"/>
              <a:gd name="connsiteX16" fmla="*/ 1360808 w 2041607"/>
              <a:gd name="connsiteY16" fmla="*/ 1600669 h 3151054"/>
              <a:gd name="connsiteX0" fmla="*/ 1360808 w 2041607"/>
              <a:gd name="connsiteY0" fmla="*/ 1600669 h 3151054"/>
              <a:gd name="connsiteX1" fmla="*/ 1177269 w 2041607"/>
              <a:gd name="connsiteY1" fmla="*/ 42094 h 3151054"/>
              <a:gd name="connsiteX2" fmla="*/ 1595797 w 2041607"/>
              <a:gd name="connsiteY2" fmla="*/ 1409430 h 3151054"/>
              <a:gd name="connsiteX3" fmla="*/ 1701342 w 2041607"/>
              <a:gd name="connsiteY3" fmla="*/ 1721627 h 3151054"/>
              <a:gd name="connsiteX4" fmla="*/ 1625318 w 2041607"/>
              <a:gd name="connsiteY4" fmla="*/ 787265 h 3151054"/>
              <a:gd name="connsiteX5" fmla="*/ 2033249 w 2041607"/>
              <a:gd name="connsiteY5" fmla="*/ 2630989 h 3151054"/>
              <a:gd name="connsiteX6" fmla="*/ 1385103 w 2041607"/>
              <a:gd name="connsiteY6" fmla="*/ 3151054 h 3151054"/>
              <a:gd name="connsiteX7" fmla="*/ 907280 w 2041607"/>
              <a:gd name="connsiteY7" fmla="*/ 2769334 h 3151054"/>
              <a:gd name="connsiteX8" fmla="*/ 178985 w 2041607"/>
              <a:gd name="connsiteY8" fmla="*/ 2131721 h 3151054"/>
              <a:gd name="connsiteX9" fmla="*/ 92674 w 2041607"/>
              <a:gd name="connsiteY9" fmla="*/ 1449690 h 3151054"/>
              <a:gd name="connsiteX10" fmla="*/ 494970 w 2041607"/>
              <a:gd name="connsiteY10" fmla="*/ 2019414 h 3151054"/>
              <a:gd name="connsiteX11" fmla="*/ 724772 w 2041607"/>
              <a:gd name="connsiteY11" fmla="*/ 2048827 h 3151054"/>
              <a:gd name="connsiteX12" fmla="*/ 551944 w 2041607"/>
              <a:gd name="connsiteY12" fmla="*/ 239449 h 3151054"/>
              <a:gd name="connsiteX13" fmla="*/ 766897 w 2041607"/>
              <a:gd name="connsiteY13" fmla="*/ 1070095 h 3151054"/>
              <a:gd name="connsiteX14" fmla="*/ 990718 w 2041607"/>
              <a:gd name="connsiteY14" fmla="*/ 1396633 h 3151054"/>
              <a:gd name="connsiteX15" fmla="*/ 748479 w 2041607"/>
              <a:gd name="connsiteY15" fmla="*/ 2744 h 3151054"/>
              <a:gd name="connsiteX16" fmla="*/ 1360808 w 2041607"/>
              <a:gd name="connsiteY16" fmla="*/ 1600669 h 3151054"/>
              <a:gd name="connsiteX0" fmla="*/ 1360808 w 2041607"/>
              <a:gd name="connsiteY0" fmla="*/ 1600669 h 3151054"/>
              <a:gd name="connsiteX1" fmla="*/ 1177269 w 2041607"/>
              <a:gd name="connsiteY1" fmla="*/ 42094 h 3151054"/>
              <a:gd name="connsiteX2" fmla="*/ 1595797 w 2041607"/>
              <a:gd name="connsiteY2" fmla="*/ 1409430 h 3151054"/>
              <a:gd name="connsiteX3" fmla="*/ 1701342 w 2041607"/>
              <a:gd name="connsiteY3" fmla="*/ 1721627 h 3151054"/>
              <a:gd name="connsiteX4" fmla="*/ 1625318 w 2041607"/>
              <a:gd name="connsiteY4" fmla="*/ 787265 h 3151054"/>
              <a:gd name="connsiteX5" fmla="*/ 2033249 w 2041607"/>
              <a:gd name="connsiteY5" fmla="*/ 2630989 h 3151054"/>
              <a:gd name="connsiteX6" fmla="*/ 1385103 w 2041607"/>
              <a:gd name="connsiteY6" fmla="*/ 3151054 h 3151054"/>
              <a:gd name="connsiteX7" fmla="*/ 907280 w 2041607"/>
              <a:gd name="connsiteY7" fmla="*/ 2769334 h 3151054"/>
              <a:gd name="connsiteX8" fmla="*/ 178985 w 2041607"/>
              <a:gd name="connsiteY8" fmla="*/ 2131721 h 3151054"/>
              <a:gd name="connsiteX9" fmla="*/ 92674 w 2041607"/>
              <a:gd name="connsiteY9" fmla="*/ 1449690 h 3151054"/>
              <a:gd name="connsiteX10" fmla="*/ 494970 w 2041607"/>
              <a:gd name="connsiteY10" fmla="*/ 2019414 h 3151054"/>
              <a:gd name="connsiteX11" fmla="*/ 724772 w 2041607"/>
              <a:gd name="connsiteY11" fmla="*/ 2048827 h 3151054"/>
              <a:gd name="connsiteX12" fmla="*/ 551944 w 2041607"/>
              <a:gd name="connsiteY12" fmla="*/ 239449 h 3151054"/>
              <a:gd name="connsiteX13" fmla="*/ 775903 w 2041607"/>
              <a:gd name="connsiteY13" fmla="*/ 981100 h 3151054"/>
              <a:gd name="connsiteX14" fmla="*/ 990718 w 2041607"/>
              <a:gd name="connsiteY14" fmla="*/ 1396633 h 3151054"/>
              <a:gd name="connsiteX15" fmla="*/ 748479 w 2041607"/>
              <a:gd name="connsiteY15" fmla="*/ 2744 h 3151054"/>
              <a:gd name="connsiteX16" fmla="*/ 1360808 w 2041607"/>
              <a:gd name="connsiteY16" fmla="*/ 1600669 h 3151054"/>
              <a:gd name="connsiteX0" fmla="*/ 1360808 w 2041607"/>
              <a:gd name="connsiteY0" fmla="*/ 1600669 h 3151054"/>
              <a:gd name="connsiteX1" fmla="*/ 1177269 w 2041607"/>
              <a:gd name="connsiteY1" fmla="*/ 42094 h 3151054"/>
              <a:gd name="connsiteX2" fmla="*/ 1595797 w 2041607"/>
              <a:gd name="connsiteY2" fmla="*/ 1409430 h 3151054"/>
              <a:gd name="connsiteX3" fmla="*/ 1701342 w 2041607"/>
              <a:gd name="connsiteY3" fmla="*/ 1721627 h 3151054"/>
              <a:gd name="connsiteX4" fmla="*/ 1625318 w 2041607"/>
              <a:gd name="connsiteY4" fmla="*/ 787265 h 3151054"/>
              <a:gd name="connsiteX5" fmla="*/ 2033249 w 2041607"/>
              <a:gd name="connsiteY5" fmla="*/ 2630989 h 3151054"/>
              <a:gd name="connsiteX6" fmla="*/ 1385103 w 2041607"/>
              <a:gd name="connsiteY6" fmla="*/ 3151054 h 3151054"/>
              <a:gd name="connsiteX7" fmla="*/ 907280 w 2041607"/>
              <a:gd name="connsiteY7" fmla="*/ 2769334 h 3151054"/>
              <a:gd name="connsiteX8" fmla="*/ 178985 w 2041607"/>
              <a:gd name="connsiteY8" fmla="*/ 2131721 h 3151054"/>
              <a:gd name="connsiteX9" fmla="*/ 92674 w 2041607"/>
              <a:gd name="connsiteY9" fmla="*/ 1449690 h 3151054"/>
              <a:gd name="connsiteX10" fmla="*/ 494970 w 2041607"/>
              <a:gd name="connsiteY10" fmla="*/ 2019414 h 3151054"/>
              <a:gd name="connsiteX11" fmla="*/ 724772 w 2041607"/>
              <a:gd name="connsiteY11" fmla="*/ 2048827 h 3151054"/>
              <a:gd name="connsiteX12" fmla="*/ 551944 w 2041607"/>
              <a:gd name="connsiteY12" fmla="*/ 239449 h 3151054"/>
              <a:gd name="connsiteX13" fmla="*/ 786867 w 2041607"/>
              <a:gd name="connsiteY13" fmla="*/ 961987 h 3151054"/>
              <a:gd name="connsiteX14" fmla="*/ 990718 w 2041607"/>
              <a:gd name="connsiteY14" fmla="*/ 1396633 h 3151054"/>
              <a:gd name="connsiteX15" fmla="*/ 748479 w 2041607"/>
              <a:gd name="connsiteY15" fmla="*/ 2744 h 3151054"/>
              <a:gd name="connsiteX16" fmla="*/ 1360808 w 2041607"/>
              <a:gd name="connsiteY16" fmla="*/ 1600669 h 3151054"/>
              <a:gd name="connsiteX0" fmla="*/ 1360808 w 2041607"/>
              <a:gd name="connsiteY0" fmla="*/ 1600669 h 3151054"/>
              <a:gd name="connsiteX1" fmla="*/ 1177269 w 2041607"/>
              <a:gd name="connsiteY1" fmla="*/ 42094 h 3151054"/>
              <a:gd name="connsiteX2" fmla="*/ 1595797 w 2041607"/>
              <a:gd name="connsiteY2" fmla="*/ 1409430 h 3151054"/>
              <a:gd name="connsiteX3" fmla="*/ 1701342 w 2041607"/>
              <a:gd name="connsiteY3" fmla="*/ 1721627 h 3151054"/>
              <a:gd name="connsiteX4" fmla="*/ 1625318 w 2041607"/>
              <a:gd name="connsiteY4" fmla="*/ 787265 h 3151054"/>
              <a:gd name="connsiteX5" fmla="*/ 2033249 w 2041607"/>
              <a:gd name="connsiteY5" fmla="*/ 2630989 h 3151054"/>
              <a:gd name="connsiteX6" fmla="*/ 1385103 w 2041607"/>
              <a:gd name="connsiteY6" fmla="*/ 3151054 h 3151054"/>
              <a:gd name="connsiteX7" fmla="*/ 907280 w 2041607"/>
              <a:gd name="connsiteY7" fmla="*/ 2769334 h 3151054"/>
              <a:gd name="connsiteX8" fmla="*/ 178985 w 2041607"/>
              <a:gd name="connsiteY8" fmla="*/ 2131721 h 3151054"/>
              <a:gd name="connsiteX9" fmla="*/ 92674 w 2041607"/>
              <a:gd name="connsiteY9" fmla="*/ 1449690 h 3151054"/>
              <a:gd name="connsiteX10" fmla="*/ 494970 w 2041607"/>
              <a:gd name="connsiteY10" fmla="*/ 2019414 h 3151054"/>
              <a:gd name="connsiteX11" fmla="*/ 724772 w 2041607"/>
              <a:gd name="connsiteY11" fmla="*/ 2048827 h 3151054"/>
              <a:gd name="connsiteX12" fmla="*/ 551944 w 2041607"/>
              <a:gd name="connsiteY12" fmla="*/ 239449 h 3151054"/>
              <a:gd name="connsiteX13" fmla="*/ 786867 w 2041607"/>
              <a:gd name="connsiteY13" fmla="*/ 961987 h 3151054"/>
              <a:gd name="connsiteX14" fmla="*/ 990718 w 2041607"/>
              <a:gd name="connsiteY14" fmla="*/ 1396633 h 3151054"/>
              <a:gd name="connsiteX15" fmla="*/ 748479 w 2041607"/>
              <a:gd name="connsiteY15" fmla="*/ 2744 h 3151054"/>
              <a:gd name="connsiteX16" fmla="*/ 1360808 w 2041607"/>
              <a:gd name="connsiteY16" fmla="*/ 1600669 h 3151054"/>
              <a:gd name="connsiteX0" fmla="*/ 1360808 w 2041607"/>
              <a:gd name="connsiteY0" fmla="*/ 1600669 h 3151054"/>
              <a:gd name="connsiteX1" fmla="*/ 1177269 w 2041607"/>
              <a:gd name="connsiteY1" fmla="*/ 42094 h 3151054"/>
              <a:gd name="connsiteX2" fmla="*/ 1595797 w 2041607"/>
              <a:gd name="connsiteY2" fmla="*/ 1409430 h 3151054"/>
              <a:gd name="connsiteX3" fmla="*/ 1701342 w 2041607"/>
              <a:gd name="connsiteY3" fmla="*/ 1721627 h 3151054"/>
              <a:gd name="connsiteX4" fmla="*/ 1625318 w 2041607"/>
              <a:gd name="connsiteY4" fmla="*/ 787265 h 3151054"/>
              <a:gd name="connsiteX5" fmla="*/ 2033249 w 2041607"/>
              <a:gd name="connsiteY5" fmla="*/ 2630989 h 3151054"/>
              <a:gd name="connsiteX6" fmla="*/ 1385103 w 2041607"/>
              <a:gd name="connsiteY6" fmla="*/ 3151054 h 3151054"/>
              <a:gd name="connsiteX7" fmla="*/ 907280 w 2041607"/>
              <a:gd name="connsiteY7" fmla="*/ 2769334 h 3151054"/>
              <a:gd name="connsiteX8" fmla="*/ 178985 w 2041607"/>
              <a:gd name="connsiteY8" fmla="*/ 2131721 h 3151054"/>
              <a:gd name="connsiteX9" fmla="*/ 92674 w 2041607"/>
              <a:gd name="connsiteY9" fmla="*/ 1449690 h 3151054"/>
              <a:gd name="connsiteX10" fmla="*/ 494970 w 2041607"/>
              <a:gd name="connsiteY10" fmla="*/ 2019414 h 3151054"/>
              <a:gd name="connsiteX11" fmla="*/ 724772 w 2041607"/>
              <a:gd name="connsiteY11" fmla="*/ 2048827 h 3151054"/>
              <a:gd name="connsiteX12" fmla="*/ 551944 w 2041607"/>
              <a:gd name="connsiteY12" fmla="*/ 239449 h 3151054"/>
              <a:gd name="connsiteX13" fmla="*/ 786867 w 2041607"/>
              <a:gd name="connsiteY13" fmla="*/ 961987 h 3151054"/>
              <a:gd name="connsiteX14" fmla="*/ 964700 w 2041607"/>
              <a:gd name="connsiteY14" fmla="*/ 1425699 h 3151054"/>
              <a:gd name="connsiteX15" fmla="*/ 748479 w 2041607"/>
              <a:gd name="connsiteY15" fmla="*/ 2744 h 3151054"/>
              <a:gd name="connsiteX16" fmla="*/ 1360808 w 2041607"/>
              <a:gd name="connsiteY16" fmla="*/ 1600669 h 3151054"/>
              <a:gd name="connsiteX0" fmla="*/ 1360808 w 2041607"/>
              <a:gd name="connsiteY0" fmla="*/ 1600669 h 3151054"/>
              <a:gd name="connsiteX1" fmla="*/ 1177269 w 2041607"/>
              <a:gd name="connsiteY1" fmla="*/ 42094 h 3151054"/>
              <a:gd name="connsiteX2" fmla="*/ 1595797 w 2041607"/>
              <a:gd name="connsiteY2" fmla="*/ 1409430 h 3151054"/>
              <a:gd name="connsiteX3" fmla="*/ 1701342 w 2041607"/>
              <a:gd name="connsiteY3" fmla="*/ 1721627 h 3151054"/>
              <a:gd name="connsiteX4" fmla="*/ 1625318 w 2041607"/>
              <a:gd name="connsiteY4" fmla="*/ 787265 h 3151054"/>
              <a:gd name="connsiteX5" fmla="*/ 2033249 w 2041607"/>
              <a:gd name="connsiteY5" fmla="*/ 2630989 h 3151054"/>
              <a:gd name="connsiteX6" fmla="*/ 1385103 w 2041607"/>
              <a:gd name="connsiteY6" fmla="*/ 3151054 h 3151054"/>
              <a:gd name="connsiteX7" fmla="*/ 907280 w 2041607"/>
              <a:gd name="connsiteY7" fmla="*/ 2769334 h 3151054"/>
              <a:gd name="connsiteX8" fmla="*/ 178985 w 2041607"/>
              <a:gd name="connsiteY8" fmla="*/ 2131721 h 3151054"/>
              <a:gd name="connsiteX9" fmla="*/ 92674 w 2041607"/>
              <a:gd name="connsiteY9" fmla="*/ 1449690 h 3151054"/>
              <a:gd name="connsiteX10" fmla="*/ 494970 w 2041607"/>
              <a:gd name="connsiteY10" fmla="*/ 2019414 h 3151054"/>
              <a:gd name="connsiteX11" fmla="*/ 724772 w 2041607"/>
              <a:gd name="connsiteY11" fmla="*/ 2048827 h 3151054"/>
              <a:gd name="connsiteX12" fmla="*/ 551944 w 2041607"/>
              <a:gd name="connsiteY12" fmla="*/ 239449 h 3151054"/>
              <a:gd name="connsiteX13" fmla="*/ 786867 w 2041607"/>
              <a:gd name="connsiteY13" fmla="*/ 961987 h 3151054"/>
              <a:gd name="connsiteX14" fmla="*/ 1020828 w 2041607"/>
              <a:gd name="connsiteY14" fmla="*/ 1376728 h 3151054"/>
              <a:gd name="connsiteX15" fmla="*/ 748479 w 2041607"/>
              <a:gd name="connsiteY15" fmla="*/ 2744 h 3151054"/>
              <a:gd name="connsiteX16" fmla="*/ 1360808 w 2041607"/>
              <a:gd name="connsiteY16" fmla="*/ 1600669 h 3151054"/>
              <a:gd name="connsiteX0" fmla="*/ 1360808 w 2041607"/>
              <a:gd name="connsiteY0" fmla="*/ 1600669 h 3151054"/>
              <a:gd name="connsiteX1" fmla="*/ 1177269 w 2041607"/>
              <a:gd name="connsiteY1" fmla="*/ 42094 h 3151054"/>
              <a:gd name="connsiteX2" fmla="*/ 1595797 w 2041607"/>
              <a:gd name="connsiteY2" fmla="*/ 1409430 h 3151054"/>
              <a:gd name="connsiteX3" fmla="*/ 1701342 w 2041607"/>
              <a:gd name="connsiteY3" fmla="*/ 1721627 h 3151054"/>
              <a:gd name="connsiteX4" fmla="*/ 1625318 w 2041607"/>
              <a:gd name="connsiteY4" fmla="*/ 787265 h 3151054"/>
              <a:gd name="connsiteX5" fmla="*/ 2033249 w 2041607"/>
              <a:gd name="connsiteY5" fmla="*/ 2630989 h 3151054"/>
              <a:gd name="connsiteX6" fmla="*/ 1385103 w 2041607"/>
              <a:gd name="connsiteY6" fmla="*/ 3151054 h 3151054"/>
              <a:gd name="connsiteX7" fmla="*/ 907280 w 2041607"/>
              <a:gd name="connsiteY7" fmla="*/ 2769334 h 3151054"/>
              <a:gd name="connsiteX8" fmla="*/ 178985 w 2041607"/>
              <a:gd name="connsiteY8" fmla="*/ 2131721 h 3151054"/>
              <a:gd name="connsiteX9" fmla="*/ 92674 w 2041607"/>
              <a:gd name="connsiteY9" fmla="*/ 1449690 h 3151054"/>
              <a:gd name="connsiteX10" fmla="*/ 494970 w 2041607"/>
              <a:gd name="connsiteY10" fmla="*/ 2019414 h 3151054"/>
              <a:gd name="connsiteX11" fmla="*/ 724772 w 2041607"/>
              <a:gd name="connsiteY11" fmla="*/ 2048827 h 3151054"/>
              <a:gd name="connsiteX12" fmla="*/ 551944 w 2041607"/>
              <a:gd name="connsiteY12" fmla="*/ 239449 h 3151054"/>
              <a:gd name="connsiteX13" fmla="*/ 786867 w 2041607"/>
              <a:gd name="connsiteY13" fmla="*/ 961987 h 3151054"/>
              <a:gd name="connsiteX14" fmla="*/ 1020828 w 2041607"/>
              <a:gd name="connsiteY14" fmla="*/ 1376728 h 3151054"/>
              <a:gd name="connsiteX15" fmla="*/ 748479 w 2041607"/>
              <a:gd name="connsiteY15" fmla="*/ 2744 h 3151054"/>
              <a:gd name="connsiteX16" fmla="*/ 1360808 w 2041607"/>
              <a:gd name="connsiteY16" fmla="*/ 1600669 h 3151054"/>
              <a:gd name="connsiteX0" fmla="*/ 1360808 w 2041607"/>
              <a:gd name="connsiteY0" fmla="*/ 1616268 h 3166653"/>
              <a:gd name="connsiteX1" fmla="*/ 1177269 w 2041607"/>
              <a:gd name="connsiteY1" fmla="*/ 57693 h 3166653"/>
              <a:gd name="connsiteX2" fmla="*/ 1595797 w 2041607"/>
              <a:gd name="connsiteY2" fmla="*/ 1425029 h 3166653"/>
              <a:gd name="connsiteX3" fmla="*/ 1701342 w 2041607"/>
              <a:gd name="connsiteY3" fmla="*/ 1737226 h 3166653"/>
              <a:gd name="connsiteX4" fmla="*/ 1625318 w 2041607"/>
              <a:gd name="connsiteY4" fmla="*/ 802864 h 3166653"/>
              <a:gd name="connsiteX5" fmla="*/ 2033249 w 2041607"/>
              <a:gd name="connsiteY5" fmla="*/ 2646588 h 3166653"/>
              <a:gd name="connsiteX6" fmla="*/ 1385103 w 2041607"/>
              <a:gd name="connsiteY6" fmla="*/ 3166653 h 3166653"/>
              <a:gd name="connsiteX7" fmla="*/ 907280 w 2041607"/>
              <a:gd name="connsiteY7" fmla="*/ 2784933 h 3166653"/>
              <a:gd name="connsiteX8" fmla="*/ 178985 w 2041607"/>
              <a:gd name="connsiteY8" fmla="*/ 2147320 h 3166653"/>
              <a:gd name="connsiteX9" fmla="*/ 92674 w 2041607"/>
              <a:gd name="connsiteY9" fmla="*/ 1465289 h 3166653"/>
              <a:gd name="connsiteX10" fmla="*/ 494970 w 2041607"/>
              <a:gd name="connsiteY10" fmla="*/ 2035013 h 3166653"/>
              <a:gd name="connsiteX11" fmla="*/ 724772 w 2041607"/>
              <a:gd name="connsiteY11" fmla="*/ 2064426 h 3166653"/>
              <a:gd name="connsiteX12" fmla="*/ 551944 w 2041607"/>
              <a:gd name="connsiteY12" fmla="*/ 255048 h 3166653"/>
              <a:gd name="connsiteX13" fmla="*/ 786867 w 2041607"/>
              <a:gd name="connsiteY13" fmla="*/ 977586 h 3166653"/>
              <a:gd name="connsiteX14" fmla="*/ 1020828 w 2041607"/>
              <a:gd name="connsiteY14" fmla="*/ 1392327 h 3166653"/>
              <a:gd name="connsiteX15" fmla="*/ 748479 w 2041607"/>
              <a:gd name="connsiteY15" fmla="*/ 18343 h 3166653"/>
              <a:gd name="connsiteX16" fmla="*/ 1360808 w 2041607"/>
              <a:gd name="connsiteY16" fmla="*/ 1616268 h 3166653"/>
              <a:gd name="connsiteX0" fmla="*/ 1360808 w 2041607"/>
              <a:gd name="connsiteY0" fmla="*/ 1616268 h 3166653"/>
              <a:gd name="connsiteX1" fmla="*/ 1177269 w 2041607"/>
              <a:gd name="connsiteY1" fmla="*/ 57693 h 3166653"/>
              <a:gd name="connsiteX2" fmla="*/ 1595797 w 2041607"/>
              <a:gd name="connsiteY2" fmla="*/ 1425029 h 3166653"/>
              <a:gd name="connsiteX3" fmla="*/ 1701342 w 2041607"/>
              <a:gd name="connsiteY3" fmla="*/ 1737226 h 3166653"/>
              <a:gd name="connsiteX4" fmla="*/ 1625318 w 2041607"/>
              <a:gd name="connsiteY4" fmla="*/ 802864 h 3166653"/>
              <a:gd name="connsiteX5" fmla="*/ 2033249 w 2041607"/>
              <a:gd name="connsiteY5" fmla="*/ 2646588 h 3166653"/>
              <a:gd name="connsiteX6" fmla="*/ 1385103 w 2041607"/>
              <a:gd name="connsiteY6" fmla="*/ 3166653 h 3166653"/>
              <a:gd name="connsiteX7" fmla="*/ 907280 w 2041607"/>
              <a:gd name="connsiteY7" fmla="*/ 2784933 h 3166653"/>
              <a:gd name="connsiteX8" fmla="*/ 178985 w 2041607"/>
              <a:gd name="connsiteY8" fmla="*/ 2147320 h 3166653"/>
              <a:gd name="connsiteX9" fmla="*/ 92674 w 2041607"/>
              <a:gd name="connsiteY9" fmla="*/ 1465289 h 3166653"/>
              <a:gd name="connsiteX10" fmla="*/ 494970 w 2041607"/>
              <a:gd name="connsiteY10" fmla="*/ 2035013 h 3166653"/>
              <a:gd name="connsiteX11" fmla="*/ 724772 w 2041607"/>
              <a:gd name="connsiteY11" fmla="*/ 2064426 h 3166653"/>
              <a:gd name="connsiteX12" fmla="*/ 551944 w 2041607"/>
              <a:gd name="connsiteY12" fmla="*/ 255048 h 3166653"/>
              <a:gd name="connsiteX13" fmla="*/ 1020828 w 2041607"/>
              <a:gd name="connsiteY13" fmla="*/ 1392327 h 3166653"/>
              <a:gd name="connsiteX14" fmla="*/ 748479 w 2041607"/>
              <a:gd name="connsiteY14" fmla="*/ 18343 h 3166653"/>
              <a:gd name="connsiteX15" fmla="*/ 1360808 w 2041607"/>
              <a:gd name="connsiteY15" fmla="*/ 1616268 h 3166653"/>
              <a:gd name="connsiteX0" fmla="*/ 1360808 w 2041607"/>
              <a:gd name="connsiteY0" fmla="*/ 1616268 h 3166653"/>
              <a:gd name="connsiteX1" fmla="*/ 1177269 w 2041607"/>
              <a:gd name="connsiteY1" fmla="*/ 57693 h 3166653"/>
              <a:gd name="connsiteX2" fmla="*/ 1595797 w 2041607"/>
              <a:gd name="connsiteY2" fmla="*/ 1425029 h 3166653"/>
              <a:gd name="connsiteX3" fmla="*/ 1701342 w 2041607"/>
              <a:gd name="connsiteY3" fmla="*/ 1737226 h 3166653"/>
              <a:gd name="connsiteX4" fmla="*/ 1625318 w 2041607"/>
              <a:gd name="connsiteY4" fmla="*/ 802864 h 3166653"/>
              <a:gd name="connsiteX5" fmla="*/ 2033249 w 2041607"/>
              <a:gd name="connsiteY5" fmla="*/ 2646588 h 3166653"/>
              <a:gd name="connsiteX6" fmla="*/ 1385103 w 2041607"/>
              <a:gd name="connsiteY6" fmla="*/ 3166653 h 3166653"/>
              <a:gd name="connsiteX7" fmla="*/ 907280 w 2041607"/>
              <a:gd name="connsiteY7" fmla="*/ 2784933 h 3166653"/>
              <a:gd name="connsiteX8" fmla="*/ 178985 w 2041607"/>
              <a:gd name="connsiteY8" fmla="*/ 2147320 h 3166653"/>
              <a:gd name="connsiteX9" fmla="*/ 92674 w 2041607"/>
              <a:gd name="connsiteY9" fmla="*/ 1465289 h 3166653"/>
              <a:gd name="connsiteX10" fmla="*/ 494970 w 2041607"/>
              <a:gd name="connsiteY10" fmla="*/ 2035013 h 3166653"/>
              <a:gd name="connsiteX11" fmla="*/ 724772 w 2041607"/>
              <a:gd name="connsiteY11" fmla="*/ 2064426 h 3166653"/>
              <a:gd name="connsiteX12" fmla="*/ 507606 w 2041607"/>
              <a:gd name="connsiteY12" fmla="*/ 177596 h 3166653"/>
              <a:gd name="connsiteX13" fmla="*/ 1020828 w 2041607"/>
              <a:gd name="connsiteY13" fmla="*/ 1392327 h 3166653"/>
              <a:gd name="connsiteX14" fmla="*/ 748479 w 2041607"/>
              <a:gd name="connsiteY14" fmla="*/ 18343 h 3166653"/>
              <a:gd name="connsiteX15" fmla="*/ 1360808 w 2041607"/>
              <a:gd name="connsiteY15" fmla="*/ 1616268 h 3166653"/>
              <a:gd name="connsiteX0" fmla="*/ 1319677 w 2000476"/>
              <a:gd name="connsiteY0" fmla="*/ 1616268 h 3166653"/>
              <a:gd name="connsiteX1" fmla="*/ 1136138 w 2000476"/>
              <a:gd name="connsiteY1" fmla="*/ 57693 h 3166653"/>
              <a:gd name="connsiteX2" fmla="*/ 1554666 w 2000476"/>
              <a:gd name="connsiteY2" fmla="*/ 1425029 h 3166653"/>
              <a:gd name="connsiteX3" fmla="*/ 1660211 w 2000476"/>
              <a:gd name="connsiteY3" fmla="*/ 1737226 h 3166653"/>
              <a:gd name="connsiteX4" fmla="*/ 1584187 w 2000476"/>
              <a:gd name="connsiteY4" fmla="*/ 802864 h 3166653"/>
              <a:gd name="connsiteX5" fmla="*/ 1992118 w 2000476"/>
              <a:gd name="connsiteY5" fmla="*/ 2646588 h 3166653"/>
              <a:gd name="connsiteX6" fmla="*/ 1343972 w 2000476"/>
              <a:gd name="connsiteY6" fmla="*/ 3166653 h 3166653"/>
              <a:gd name="connsiteX7" fmla="*/ 866149 w 2000476"/>
              <a:gd name="connsiteY7" fmla="*/ 2784933 h 3166653"/>
              <a:gd name="connsiteX8" fmla="*/ 137854 w 2000476"/>
              <a:gd name="connsiteY8" fmla="*/ 2147320 h 3166653"/>
              <a:gd name="connsiteX9" fmla="*/ 183942 w 2000476"/>
              <a:gd name="connsiteY9" fmla="*/ 1128633 h 3166653"/>
              <a:gd name="connsiteX10" fmla="*/ 453839 w 2000476"/>
              <a:gd name="connsiteY10" fmla="*/ 2035013 h 3166653"/>
              <a:gd name="connsiteX11" fmla="*/ 683641 w 2000476"/>
              <a:gd name="connsiteY11" fmla="*/ 2064426 h 3166653"/>
              <a:gd name="connsiteX12" fmla="*/ 466475 w 2000476"/>
              <a:gd name="connsiteY12" fmla="*/ 177596 h 3166653"/>
              <a:gd name="connsiteX13" fmla="*/ 979697 w 2000476"/>
              <a:gd name="connsiteY13" fmla="*/ 1392327 h 3166653"/>
              <a:gd name="connsiteX14" fmla="*/ 707348 w 2000476"/>
              <a:gd name="connsiteY14" fmla="*/ 18343 h 3166653"/>
              <a:gd name="connsiteX15" fmla="*/ 1319677 w 2000476"/>
              <a:gd name="connsiteY15" fmla="*/ 1616268 h 3166653"/>
              <a:gd name="connsiteX0" fmla="*/ 1319677 w 2000476"/>
              <a:gd name="connsiteY0" fmla="*/ 1616268 h 3166653"/>
              <a:gd name="connsiteX1" fmla="*/ 1136138 w 2000476"/>
              <a:gd name="connsiteY1" fmla="*/ 57693 h 3166653"/>
              <a:gd name="connsiteX2" fmla="*/ 1554666 w 2000476"/>
              <a:gd name="connsiteY2" fmla="*/ 1425029 h 3166653"/>
              <a:gd name="connsiteX3" fmla="*/ 1660211 w 2000476"/>
              <a:gd name="connsiteY3" fmla="*/ 1737226 h 3166653"/>
              <a:gd name="connsiteX4" fmla="*/ 1584187 w 2000476"/>
              <a:gd name="connsiteY4" fmla="*/ 802864 h 3166653"/>
              <a:gd name="connsiteX5" fmla="*/ 1992118 w 2000476"/>
              <a:gd name="connsiteY5" fmla="*/ 2646588 h 3166653"/>
              <a:gd name="connsiteX6" fmla="*/ 1343972 w 2000476"/>
              <a:gd name="connsiteY6" fmla="*/ 3166653 h 3166653"/>
              <a:gd name="connsiteX7" fmla="*/ 866149 w 2000476"/>
              <a:gd name="connsiteY7" fmla="*/ 2784933 h 3166653"/>
              <a:gd name="connsiteX8" fmla="*/ 137854 w 2000476"/>
              <a:gd name="connsiteY8" fmla="*/ 2147320 h 3166653"/>
              <a:gd name="connsiteX9" fmla="*/ 183942 w 2000476"/>
              <a:gd name="connsiteY9" fmla="*/ 1128633 h 3166653"/>
              <a:gd name="connsiteX10" fmla="*/ 497216 w 2000476"/>
              <a:gd name="connsiteY10" fmla="*/ 1804664 h 3166653"/>
              <a:gd name="connsiteX11" fmla="*/ 683641 w 2000476"/>
              <a:gd name="connsiteY11" fmla="*/ 2064426 h 3166653"/>
              <a:gd name="connsiteX12" fmla="*/ 466475 w 2000476"/>
              <a:gd name="connsiteY12" fmla="*/ 177596 h 3166653"/>
              <a:gd name="connsiteX13" fmla="*/ 979697 w 2000476"/>
              <a:gd name="connsiteY13" fmla="*/ 1392327 h 3166653"/>
              <a:gd name="connsiteX14" fmla="*/ 707348 w 2000476"/>
              <a:gd name="connsiteY14" fmla="*/ 18343 h 3166653"/>
              <a:gd name="connsiteX15" fmla="*/ 1319677 w 2000476"/>
              <a:gd name="connsiteY15" fmla="*/ 1616268 h 3166653"/>
              <a:gd name="connsiteX0" fmla="*/ 1306355 w 1987154"/>
              <a:gd name="connsiteY0" fmla="*/ 1616268 h 3166653"/>
              <a:gd name="connsiteX1" fmla="*/ 1122816 w 1987154"/>
              <a:gd name="connsiteY1" fmla="*/ 57693 h 3166653"/>
              <a:gd name="connsiteX2" fmla="*/ 1541344 w 1987154"/>
              <a:gd name="connsiteY2" fmla="*/ 1425029 h 3166653"/>
              <a:gd name="connsiteX3" fmla="*/ 1646889 w 1987154"/>
              <a:gd name="connsiteY3" fmla="*/ 1737226 h 3166653"/>
              <a:gd name="connsiteX4" fmla="*/ 1570865 w 1987154"/>
              <a:gd name="connsiteY4" fmla="*/ 802864 h 3166653"/>
              <a:gd name="connsiteX5" fmla="*/ 1978796 w 1987154"/>
              <a:gd name="connsiteY5" fmla="*/ 2646588 h 3166653"/>
              <a:gd name="connsiteX6" fmla="*/ 1330650 w 1987154"/>
              <a:gd name="connsiteY6" fmla="*/ 3166653 h 3166653"/>
              <a:gd name="connsiteX7" fmla="*/ 852827 w 1987154"/>
              <a:gd name="connsiteY7" fmla="*/ 2784933 h 3166653"/>
              <a:gd name="connsiteX8" fmla="*/ 124532 w 1987154"/>
              <a:gd name="connsiteY8" fmla="*/ 2147320 h 3166653"/>
              <a:gd name="connsiteX9" fmla="*/ 231319 w 1987154"/>
              <a:gd name="connsiteY9" fmla="*/ 1242721 h 3166653"/>
              <a:gd name="connsiteX10" fmla="*/ 483894 w 1987154"/>
              <a:gd name="connsiteY10" fmla="*/ 1804664 h 3166653"/>
              <a:gd name="connsiteX11" fmla="*/ 670319 w 1987154"/>
              <a:gd name="connsiteY11" fmla="*/ 2064426 h 3166653"/>
              <a:gd name="connsiteX12" fmla="*/ 453153 w 1987154"/>
              <a:gd name="connsiteY12" fmla="*/ 177596 h 3166653"/>
              <a:gd name="connsiteX13" fmla="*/ 966375 w 1987154"/>
              <a:gd name="connsiteY13" fmla="*/ 1392327 h 3166653"/>
              <a:gd name="connsiteX14" fmla="*/ 694026 w 1987154"/>
              <a:gd name="connsiteY14" fmla="*/ 18343 h 3166653"/>
              <a:gd name="connsiteX15" fmla="*/ 1306355 w 1987154"/>
              <a:gd name="connsiteY15" fmla="*/ 1616268 h 3166653"/>
              <a:gd name="connsiteX0" fmla="*/ 1205111 w 1885910"/>
              <a:gd name="connsiteY0" fmla="*/ 1616268 h 3166653"/>
              <a:gd name="connsiteX1" fmla="*/ 1021572 w 1885910"/>
              <a:gd name="connsiteY1" fmla="*/ 57693 h 3166653"/>
              <a:gd name="connsiteX2" fmla="*/ 1440100 w 1885910"/>
              <a:gd name="connsiteY2" fmla="*/ 1425029 h 3166653"/>
              <a:gd name="connsiteX3" fmla="*/ 1545645 w 1885910"/>
              <a:gd name="connsiteY3" fmla="*/ 1737226 h 3166653"/>
              <a:gd name="connsiteX4" fmla="*/ 1469621 w 1885910"/>
              <a:gd name="connsiteY4" fmla="*/ 802864 h 3166653"/>
              <a:gd name="connsiteX5" fmla="*/ 1877552 w 1885910"/>
              <a:gd name="connsiteY5" fmla="*/ 2646588 h 3166653"/>
              <a:gd name="connsiteX6" fmla="*/ 1229406 w 1885910"/>
              <a:gd name="connsiteY6" fmla="*/ 3166653 h 3166653"/>
              <a:gd name="connsiteX7" fmla="*/ 751583 w 1885910"/>
              <a:gd name="connsiteY7" fmla="*/ 2784933 h 3166653"/>
              <a:gd name="connsiteX8" fmla="*/ 158472 w 1885910"/>
              <a:gd name="connsiteY8" fmla="*/ 1773235 h 3166653"/>
              <a:gd name="connsiteX9" fmla="*/ 130075 w 1885910"/>
              <a:gd name="connsiteY9" fmla="*/ 1242721 h 3166653"/>
              <a:gd name="connsiteX10" fmla="*/ 382650 w 1885910"/>
              <a:gd name="connsiteY10" fmla="*/ 1804664 h 3166653"/>
              <a:gd name="connsiteX11" fmla="*/ 569075 w 1885910"/>
              <a:gd name="connsiteY11" fmla="*/ 2064426 h 3166653"/>
              <a:gd name="connsiteX12" fmla="*/ 351909 w 1885910"/>
              <a:gd name="connsiteY12" fmla="*/ 177596 h 3166653"/>
              <a:gd name="connsiteX13" fmla="*/ 865131 w 1885910"/>
              <a:gd name="connsiteY13" fmla="*/ 1392327 h 3166653"/>
              <a:gd name="connsiteX14" fmla="*/ 592782 w 1885910"/>
              <a:gd name="connsiteY14" fmla="*/ 18343 h 3166653"/>
              <a:gd name="connsiteX15" fmla="*/ 1205111 w 1885910"/>
              <a:gd name="connsiteY15" fmla="*/ 1616268 h 3166653"/>
              <a:gd name="connsiteX0" fmla="*/ 1192185 w 1872984"/>
              <a:gd name="connsiteY0" fmla="*/ 1616268 h 3166653"/>
              <a:gd name="connsiteX1" fmla="*/ 1008646 w 1872984"/>
              <a:gd name="connsiteY1" fmla="*/ 57693 h 3166653"/>
              <a:gd name="connsiteX2" fmla="*/ 1427174 w 1872984"/>
              <a:gd name="connsiteY2" fmla="*/ 1425029 h 3166653"/>
              <a:gd name="connsiteX3" fmla="*/ 1532719 w 1872984"/>
              <a:gd name="connsiteY3" fmla="*/ 1737226 h 3166653"/>
              <a:gd name="connsiteX4" fmla="*/ 1456695 w 1872984"/>
              <a:gd name="connsiteY4" fmla="*/ 802864 h 3166653"/>
              <a:gd name="connsiteX5" fmla="*/ 1864626 w 1872984"/>
              <a:gd name="connsiteY5" fmla="*/ 2646588 h 3166653"/>
              <a:gd name="connsiteX6" fmla="*/ 1216480 w 1872984"/>
              <a:gd name="connsiteY6" fmla="*/ 3166653 h 3166653"/>
              <a:gd name="connsiteX7" fmla="*/ 738657 w 1872984"/>
              <a:gd name="connsiteY7" fmla="*/ 2784933 h 3166653"/>
              <a:gd name="connsiteX8" fmla="*/ 145546 w 1872984"/>
              <a:gd name="connsiteY8" fmla="*/ 1773235 h 3166653"/>
              <a:gd name="connsiteX9" fmla="*/ 161487 w 1872984"/>
              <a:gd name="connsiteY9" fmla="*/ 1320174 h 3166653"/>
              <a:gd name="connsiteX10" fmla="*/ 369724 w 1872984"/>
              <a:gd name="connsiteY10" fmla="*/ 1804664 h 3166653"/>
              <a:gd name="connsiteX11" fmla="*/ 556149 w 1872984"/>
              <a:gd name="connsiteY11" fmla="*/ 2064426 h 3166653"/>
              <a:gd name="connsiteX12" fmla="*/ 338983 w 1872984"/>
              <a:gd name="connsiteY12" fmla="*/ 177596 h 3166653"/>
              <a:gd name="connsiteX13" fmla="*/ 852205 w 1872984"/>
              <a:gd name="connsiteY13" fmla="*/ 1392327 h 3166653"/>
              <a:gd name="connsiteX14" fmla="*/ 579856 w 1872984"/>
              <a:gd name="connsiteY14" fmla="*/ 18343 h 3166653"/>
              <a:gd name="connsiteX15" fmla="*/ 1192185 w 1872984"/>
              <a:gd name="connsiteY15" fmla="*/ 1616268 h 3166653"/>
              <a:gd name="connsiteX0" fmla="*/ 1046440 w 1727239"/>
              <a:gd name="connsiteY0" fmla="*/ 1616268 h 3166653"/>
              <a:gd name="connsiteX1" fmla="*/ 862901 w 1727239"/>
              <a:gd name="connsiteY1" fmla="*/ 57693 h 3166653"/>
              <a:gd name="connsiteX2" fmla="*/ 1281429 w 1727239"/>
              <a:gd name="connsiteY2" fmla="*/ 1425029 h 3166653"/>
              <a:gd name="connsiteX3" fmla="*/ 1386974 w 1727239"/>
              <a:gd name="connsiteY3" fmla="*/ 1737226 h 3166653"/>
              <a:gd name="connsiteX4" fmla="*/ 1310950 w 1727239"/>
              <a:gd name="connsiteY4" fmla="*/ 802864 h 3166653"/>
              <a:gd name="connsiteX5" fmla="*/ 1718881 w 1727239"/>
              <a:gd name="connsiteY5" fmla="*/ 2646588 h 3166653"/>
              <a:gd name="connsiteX6" fmla="*/ 1070735 w 1727239"/>
              <a:gd name="connsiteY6" fmla="*/ 3166653 h 3166653"/>
              <a:gd name="connsiteX7" fmla="*/ 592912 w 1727239"/>
              <a:gd name="connsiteY7" fmla="*/ 2784933 h 3166653"/>
              <a:gd name="connsiteX8" fmla="*/ 15742 w 1727239"/>
              <a:gd name="connsiteY8" fmla="*/ 1320174 h 3166653"/>
              <a:gd name="connsiteX9" fmla="*/ 223979 w 1727239"/>
              <a:gd name="connsiteY9" fmla="*/ 1804664 h 3166653"/>
              <a:gd name="connsiteX10" fmla="*/ 410404 w 1727239"/>
              <a:gd name="connsiteY10" fmla="*/ 2064426 h 3166653"/>
              <a:gd name="connsiteX11" fmla="*/ 193238 w 1727239"/>
              <a:gd name="connsiteY11" fmla="*/ 177596 h 3166653"/>
              <a:gd name="connsiteX12" fmla="*/ 706460 w 1727239"/>
              <a:gd name="connsiteY12" fmla="*/ 1392327 h 3166653"/>
              <a:gd name="connsiteX13" fmla="*/ 434111 w 1727239"/>
              <a:gd name="connsiteY13" fmla="*/ 18343 h 3166653"/>
              <a:gd name="connsiteX14" fmla="*/ 1046440 w 1727239"/>
              <a:gd name="connsiteY14" fmla="*/ 1616268 h 3166653"/>
              <a:gd name="connsiteX0" fmla="*/ 1032366 w 1713165"/>
              <a:gd name="connsiteY0" fmla="*/ 1616268 h 3166653"/>
              <a:gd name="connsiteX1" fmla="*/ 848827 w 1713165"/>
              <a:gd name="connsiteY1" fmla="*/ 57693 h 3166653"/>
              <a:gd name="connsiteX2" fmla="*/ 1267355 w 1713165"/>
              <a:gd name="connsiteY2" fmla="*/ 1425029 h 3166653"/>
              <a:gd name="connsiteX3" fmla="*/ 1372900 w 1713165"/>
              <a:gd name="connsiteY3" fmla="*/ 1737226 h 3166653"/>
              <a:gd name="connsiteX4" fmla="*/ 1296876 w 1713165"/>
              <a:gd name="connsiteY4" fmla="*/ 802864 h 3166653"/>
              <a:gd name="connsiteX5" fmla="*/ 1704807 w 1713165"/>
              <a:gd name="connsiteY5" fmla="*/ 2646588 h 3166653"/>
              <a:gd name="connsiteX6" fmla="*/ 1056661 w 1713165"/>
              <a:gd name="connsiteY6" fmla="*/ 3166653 h 3166653"/>
              <a:gd name="connsiteX7" fmla="*/ 578838 w 1713165"/>
              <a:gd name="connsiteY7" fmla="*/ 2784933 h 3166653"/>
              <a:gd name="connsiteX8" fmla="*/ 1668 w 1713165"/>
              <a:gd name="connsiteY8" fmla="*/ 1320174 h 3166653"/>
              <a:gd name="connsiteX9" fmla="*/ 396330 w 1713165"/>
              <a:gd name="connsiteY9" fmla="*/ 2064426 h 3166653"/>
              <a:gd name="connsiteX10" fmla="*/ 179164 w 1713165"/>
              <a:gd name="connsiteY10" fmla="*/ 177596 h 3166653"/>
              <a:gd name="connsiteX11" fmla="*/ 692386 w 1713165"/>
              <a:gd name="connsiteY11" fmla="*/ 1392327 h 3166653"/>
              <a:gd name="connsiteX12" fmla="*/ 420037 w 1713165"/>
              <a:gd name="connsiteY12" fmla="*/ 18343 h 3166653"/>
              <a:gd name="connsiteX13" fmla="*/ 1032366 w 1713165"/>
              <a:gd name="connsiteY13" fmla="*/ 1616268 h 3166653"/>
              <a:gd name="connsiteX0" fmla="*/ 1058380 w 1739179"/>
              <a:gd name="connsiteY0" fmla="*/ 1616268 h 3166653"/>
              <a:gd name="connsiteX1" fmla="*/ 874841 w 1739179"/>
              <a:gd name="connsiteY1" fmla="*/ 57693 h 3166653"/>
              <a:gd name="connsiteX2" fmla="*/ 1293369 w 1739179"/>
              <a:gd name="connsiteY2" fmla="*/ 1425029 h 3166653"/>
              <a:gd name="connsiteX3" fmla="*/ 1398914 w 1739179"/>
              <a:gd name="connsiteY3" fmla="*/ 1737226 h 3166653"/>
              <a:gd name="connsiteX4" fmla="*/ 1322890 w 1739179"/>
              <a:gd name="connsiteY4" fmla="*/ 802864 h 3166653"/>
              <a:gd name="connsiteX5" fmla="*/ 1730821 w 1739179"/>
              <a:gd name="connsiteY5" fmla="*/ 2646588 h 3166653"/>
              <a:gd name="connsiteX6" fmla="*/ 1082675 w 1739179"/>
              <a:gd name="connsiteY6" fmla="*/ 3166653 h 3166653"/>
              <a:gd name="connsiteX7" fmla="*/ 604852 w 1739179"/>
              <a:gd name="connsiteY7" fmla="*/ 2784933 h 3166653"/>
              <a:gd name="connsiteX8" fmla="*/ 27682 w 1739179"/>
              <a:gd name="connsiteY8" fmla="*/ 1320174 h 3166653"/>
              <a:gd name="connsiteX9" fmla="*/ 422344 w 1739179"/>
              <a:gd name="connsiteY9" fmla="*/ 2064426 h 3166653"/>
              <a:gd name="connsiteX10" fmla="*/ 205178 w 1739179"/>
              <a:gd name="connsiteY10" fmla="*/ 177596 h 3166653"/>
              <a:gd name="connsiteX11" fmla="*/ 718400 w 1739179"/>
              <a:gd name="connsiteY11" fmla="*/ 1392327 h 3166653"/>
              <a:gd name="connsiteX12" fmla="*/ 446051 w 1739179"/>
              <a:gd name="connsiteY12" fmla="*/ 18343 h 3166653"/>
              <a:gd name="connsiteX13" fmla="*/ 1058380 w 1739179"/>
              <a:gd name="connsiteY13" fmla="*/ 1616268 h 3166653"/>
              <a:gd name="connsiteX0" fmla="*/ 1058380 w 1739179"/>
              <a:gd name="connsiteY0" fmla="*/ 1616268 h 3166653"/>
              <a:gd name="connsiteX1" fmla="*/ 874841 w 1739179"/>
              <a:gd name="connsiteY1" fmla="*/ 57693 h 3166653"/>
              <a:gd name="connsiteX2" fmla="*/ 1293369 w 1739179"/>
              <a:gd name="connsiteY2" fmla="*/ 1425029 h 3166653"/>
              <a:gd name="connsiteX3" fmla="*/ 1398914 w 1739179"/>
              <a:gd name="connsiteY3" fmla="*/ 1737226 h 3166653"/>
              <a:gd name="connsiteX4" fmla="*/ 1322890 w 1739179"/>
              <a:gd name="connsiteY4" fmla="*/ 802864 h 3166653"/>
              <a:gd name="connsiteX5" fmla="*/ 1730821 w 1739179"/>
              <a:gd name="connsiteY5" fmla="*/ 2646588 h 3166653"/>
              <a:gd name="connsiteX6" fmla="*/ 1082675 w 1739179"/>
              <a:gd name="connsiteY6" fmla="*/ 3166653 h 3166653"/>
              <a:gd name="connsiteX7" fmla="*/ 604852 w 1739179"/>
              <a:gd name="connsiteY7" fmla="*/ 2784933 h 3166653"/>
              <a:gd name="connsiteX8" fmla="*/ 27682 w 1739179"/>
              <a:gd name="connsiteY8" fmla="*/ 1320174 h 3166653"/>
              <a:gd name="connsiteX9" fmla="*/ 422344 w 1739179"/>
              <a:gd name="connsiteY9" fmla="*/ 2064426 h 3166653"/>
              <a:gd name="connsiteX10" fmla="*/ 205178 w 1739179"/>
              <a:gd name="connsiteY10" fmla="*/ 177596 h 3166653"/>
              <a:gd name="connsiteX11" fmla="*/ 718400 w 1739179"/>
              <a:gd name="connsiteY11" fmla="*/ 1392327 h 3166653"/>
              <a:gd name="connsiteX12" fmla="*/ 446051 w 1739179"/>
              <a:gd name="connsiteY12" fmla="*/ 18343 h 3166653"/>
              <a:gd name="connsiteX13" fmla="*/ 1058380 w 1739179"/>
              <a:gd name="connsiteY13" fmla="*/ 1616268 h 3166653"/>
              <a:gd name="connsiteX0" fmla="*/ 1058380 w 1739179"/>
              <a:gd name="connsiteY0" fmla="*/ 1616268 h 3166653"/>
              <a:gd name="connsiteX1" fmla="*/ 874841 w 1739179"/>
              <a:gd name="connsiteY1" fmla="*/ 57693 h 3166653"/>
              <a:gd name="connsiteX2" fmla="*/ 1293369 w 1739179"/>
              <a:gd name="connsiteY2" fmla="*/ 1425029 h 3166653"/>
              <a:gd name="connsiteX3" fmla="*/ 1398914 w 1739179"/>
              <a:gd name="connsiteY3" fmla="*/ 1737226 h 3166653"/>
              <a:gd name="connsiteX4" fmla="*/ 1322890 w 1739179"/>
              <a:gd name="connsiteY4" fmla="*/ 802864 h 3166653"/>
              <a:gd name="connsiteX5" fmla="*/ 1730821 w 1739179"/>
              <a:gd name="connsiteY5" fmla="*/ 2646588 h 3166653"/>
              <a:gd name="connsiteX6" fmla="*/ 1082675 w 1739179"/>
              <a:gd name="connsiteY6" fmla="*/ 3166653 h 3166653"/>
              <a:gd name="connsiteX7" fmla="*/ 604852 w 1739179"/>
              <a:gd name="connsiteY7" fmla="*/ 2784933 h 3166653"/>
              <a:gd name="connsiteX8" fmla="*/ 27682 w 1739179"/>
              <a:gd name="connsiteY8" fmla="*/ 1320174 h 3166653"/>
              <a:gd name="connsiteX9" fmla="*/ 403371 w 1739179"/>
              <a:gd name="connsiteY9" fmla="*/ 1934614 h 3166653"/>
              <a:gd name="connsiteX10" fmla="*/ 205178 w 1739179"/>
              <a:gd name="connsiteY10" fmla="*/ 177596 h 3166653"/>
              <a:gd name="connsiteX11" fmla="*/ 718400 w 1739179"/>
              <a:gd name="connsiteY11" fmla="*/ 1392327 h 3166653"/>
              <a:gd name="connsiteX12" fmla="*/ 446051 w 1739179"/>
              <a:gd name="connsiteY12" fmla="*/ 18343 h 3166653"/>
              <a:gd name="connsiteX13" fmla="*/ 1058380 w 1739179"/>
              <a:gd name="connsiteY13" fmla="*/ 1616268 h 3166653"/>
              <a:gd name="connsiteX0" fmla="*/ 1058380 w 1783140"/>
              <a:gd name="connsiteY0" fmla="*/ 1616268 h 3166653"/>
              <a:gd name="connsiteX1" fmla="*/ 874841 w 1783140"/>
              <a:gd name="connsiteY1" fmla="*/ 57693 h 3166653"/>
              <a:gd name="connsiteX2" fmla="*/ 1293369 w 1783140"/>
              <a:gd name="connsiteY2" fmla="*/ 1425029 h 3166653"/>
              <a:gd name="connsiteX3" fmla="*/ 1398914 w 1783140"/>
              <a:gd name="connsiteY3" fmla="*/ 1737226 h 3166653"/>
              <a:gd name="connsiteX4" fmla="*/ 1322890 w 1783140"/>
              <a:gd name="connsiteY4" fmla="*/ 802864 h 3166653"/>
              <a:gd name="connsiteX5" fmla="*/ 1702005 w 1783140"/>
              <a:gd name="connsiteY5" fmla="*/ 2125545 h 3166653"/>
              <a:gd name="connsiteX6" fmla="*/ 1730821 w 1783140"/>
              <a:gd name="connsiteY6" fmla="*/ 2646588 h 3166653"/>
              <a:gd name="connsiteX7" fmla="*/ 1082675 w 1783140"/>
              <a:gd name="connsiteY7" fmla="*/ 3166653 h 3166653"/>
              <a:gd name="connsiteX8" fmla="*/ 604852 w 1783140"/>
              <a:gd name="connsiteY8" fmla="*/ 2784933 h 3166653"/>
              <a:gd name="connsiteX9" fmla="*/ 27682 w 1783140"/>
              <a:gd name="connsiteY9" fmla="*/ 1320174 h 3166653"/>
              <a:gd name="connsiteX10" fmla="*/ 403371 w 1783140"/>
              <a:gd name="connsiteY10" fmla="*/ 1934614 h 3166653"/>
              <a:gd name="connsiteX11" fmla="*/ 205178 w 1783140"/>
              <a:gd name="connsiteY11" fmla="*/ 177596 h 3166653"/>
              <a:gd name="connsiteX12" fmla="*/ 718400 w 1783140"/>
              <a:gd name="connsiteY12" fmla="*/ 1392327 h 3166653"/>
              <a:gd name="connsiteX13" fmla="*/ 446051 w 1783140"/>
              <a:gd name="connsiteY13" fmla="*/ 18343 h 3166653"/>
              <a:gd name="connsiteX14" fmla="*/ 1058380 w 1783140"/>
              <a:gd name="connsiteY14" fmla="*/ 1616268 h 3166653"/>
              <a:gd name="connsiteX0" fmla="*/ 1073918 w 1798678"/>
              <a:gd name="connsiteY0" fmla="*/ 1616268 h 3166653"/>
              <a:gd name="connsiteX1" fmla="*/ 890379 w 1798678"/>
              <a:gd name="connsiteY1" fmla="*/ 57693 h 3166653"/>
              <a:gd name="connsiteX2" fmla="*/ 1308907 w 1798678"/>
              <a:gd name="connsiteY2" fmla="*/ 1425029 h 3166653"/>
              <a:gd name="connsiteX3" fmla="*/ 1414452 w 1798678"/>
              <a:gd name="connsiteY3" fmla="*/ 1737226 h 3166653"/>
              <a:gd name="connsiteX4" fmla="*/ 1338428 w 1798678"/>
              <a:gd name="connsiteY4" fmla="*/ 802864 h 3166653"/>
              <a:gd name="connsiteX5" fmla="*/ 1717543 w 1798678"/>
              <a:gd name="connsiteY5" fmla="*/ 2125545 h 3166653"/>
              <a:gd name="connsiteX6" fmla="*/ 1746359 w 1798678"/>
              <a:gd name="connsiteY6" fmla="*/ 2646588 h 3166653"/>
              <a:gd name="connsiteX7" fmla="*/ 1098213 w 1798678"/>
              <a:gd name="connsiteY7" fmla="*/ 3166653 h 3166653"/>
              <a:gd name="connsiteX8" fmla="*/ 620390 w 1798678"/>
              <a:gd name="connsiteY8" fmla="*/ 2784933 h 3166653"/>
              <a:gd name="connsiteX9" fmla="*/ 43220 w 1798678"/>
              <a:gd name="connsiteY9" fmla="*/ 1320174 h 3166653"/>
              <a:gd name="connsiteX10" fmla="*/ 418909 w 1798678"/>
              <a:gd name="connsiteY10" fmla="*/ 1934614 h 3166653"/>
              <a:gd name="connsiteX11" fmla="*/ 100699 w 1798678"/>
              <a:gd name="connsiteY11" fmla="*/ 252245 h 3166653"/>
              <a:gd name="connsiteX12" fmla="*/ 733938 w 1798678"/>
              <a:gd name="connsiteY12" fmla="*/ 1392327 h 3166653"/>
              <a:gd name="connsiteX13" fmla="*/ 461589 w 1798678"/>
              <a:gd name="connsiteY13" fmla="*/ 18343 h 3166653"/>
              <a:gd name="connsiteX14" fmla="*/ 1073918 w 1798678"/>
              <a:gd name="connsiteY14" fmla="*/ 1616268 h 3166653"/>
              <a:gd name="connsiteX0" fmla="*/ 1073918 w 1798678"/>
              <a:gd name="connsiteY0" fmla="*/ 1616268 h 3166653"/>
              <a:gd name="connsiteX1" fmla="*/ 890379 w 1798678"/>
              <a:gd name="connsiteY1" fmla="*/ 57693 h 3166653"/>
              <a:gd name="connsiteX2" fmla="*/ 1308907 w 1798678"/>
              <a:gd name="connsiteY2" fmla="*/ 1425029 h 3166653"/>
              <a:gd name="connsiteX3" fmla="*/ 1414452 w 1798678"/>
              <a:gd name="connsiteY3" fmla="*/ 1737226 h 3166653"/>
              <a:gd name="connsiteX4" fmla="*/ 1338428 w 1798678"/>
              <a:gd name="connsiteY4" fmla="*/ 802864 h 3166653"/>
              <a:gd name="connsiteX5" fmla="*/ 1717543 w 1798678"/>
              <a:gd name="connsiteY5" fmla="*/ 2125545 h 3166653"/>
              <a:gd name="connsiteX6" fmla="*/ 1746359 w 1798678"/>
              <a:gd name="connsiteY6" fmla="*/ 2646588 h 3166653"/>
              <a:gd name="connsiteX7" fmla="*/ 1098213 w 1798678"/>
              <a:gd name="connsiteY7" fmla="*/ 3166653 h 3166653"/>
              <a:gd name="connsiteX8" fmla="*/ 620390 w 1798678"/>
              <a:gd name="connsiteY8" fmla="*/ 2784933 h 3166653"/>
              <a:gd name="connsiteX9" fmla="*/ 43220 w 1798678"/>
              <a:gd name="connsiteY9" fmla="*/ 1320174 h 3166653"/>
              <a:gd name="connsiteX10" fmla="*/ 418909 w 1798678"/>
              <a:gd name="connsiteY10" fmla="*/ 1934614 h 3166653"/>
              <a:gd name="connsiteX11" fmla="*/ 100699 w 1798678"/>
              <a:gd name="connsiteY11" fmla="*/ 252245 h 3166653"/>
              <a:gd name="connsiteX12" fmla="*/ 668175 w 1798678"/>
              <a:gd name="connsiteY12" fmla="*/ 1646764 h 3166653"/>
              <a:gd name="connsiteX13" fmla="*/ 461589 w 1798678"/>
              <a:gd name="connsiteY13" fmla="*/ 18343 h 3166653"/>
              <a:gd name="connsiteX14" fmla="*/ 1073918 w 1798678"/>
              <a:gd name="connsiteY14" fmla="*/ 1616268 h 3166653"/>
              <a:gd name="connsiteX0" fmla="*/ 898077 w 1798678"/>
              <a:gd name="connsiteY0" fmla="*/ 1595326 h 3166831"/>
              <a:gd name="connsiteX1" fmla="*/ 890379 w 1798678"/>
              <a:gd name="connsiteY1" fmla="*/ 57871 h 3166831"/>
              <a:gd name="connsiteX2" fmla="*/ 1308907 w 1798678"/>
              <a:gd name="connsiteY2" fmla="*/ 1425207 h 3166831"/>
              <a:gd name="connsiteX3" fmla="*/ 1414452 w 1798678"/>
              <a:gd name="connsiteY3" fmla="*/ 1737404 h 3166831"/>
              <a:gd name="connsiteX4" fmla="*/ 1338428 w 1798678"/>
              <a:gd name="connsiteY4" fmla="*/ 803042 h 3166831"/>
              <a:gd name="connsiteX5" fmla="*/ 1717543 w 1798678"/>
              <a:gd name="connsiteY5" fmla="*/ 2125723 h 3166831"/>
              <a:gd name="connsiteX6" fmla="*/ 1746359 w 1798678"/>
              <a:gd name="connsiteY6" fmla="*/ 2646766 h 3166831"/>
              <a:gd name="connsiteX7" fmla="*/ 1098213 w 1798678"/>
              <a:gd name="connsiteY7" fmla="*/ 3166831 h 3166831"/>
              <a:gd name="connsiteX8" fmla="*/ 620390 w 1798678"/>
              <a:gd name="connsiteY8" fmla="*/ 2785111 h 3166831"/>
              <a:gd name="connsiteX9" fmla="*/ 43220 w 1798678"/>
              <a:gd name="connsiteY9" fmla="*/ 1320352 h 3166831"/>
              <a:gd name="connsiteX10" fmla="*/ 418909 w 1798678"/>
              <a:gd name="connsiteY10" fmla="*/ 1934792 h 3166831"/>
              <a:gd name="connsiteX11" fmla="*/ 100699 w 1798678"/>
              <a:gd name="connsiteY11" fmla="*/ 252423 h 3166831"/>
              <a:gd name="connsiteX12" fmla="*/ 668175 w 1798678"/>
              <a:gd name="connsiteY12" fmla="*/ 1646942 h 3166831"/>
              <a:gd name="connsiteX13" fmla="*/ 461589 w 1798678"/>
              <a:gd name="connsiteY13" fmla="*/ 18521 h 3166831"/>
              <a:gd name="connsiteX14" fmla="*/ 898077 w 1798678"/>
              <a:gd name="connsiteY14" fmla="*/ 1595326 h 3166831"/>
              <a:gd name="connsiteX0" fmla="*/ 898077 w 1798678"/>
              <a:gd name="connsiteY0" fmla="*/ 1595326 h 3166831"/>
              <a:gd name="connsiteX1" fmla="*/ 890379 w 1798678"/>
              <a:gd name="connsiteY1" fmla="*/ 57871 h 3166831"/>
              <a:gd name="connsiteX2" fmla="*/ 1308907 w 1798678"/>
              <a:gd name="connsiteY2" fmla="*/ 1425207 h 3166831"/>
              <a:gd name="connsiteX3" fmla="*/ 1207483 w 1798678"/>
              <a:gd name="connsiteY3" fmla="*/ 1628877 h 3166831"/>
              <a:gd name="connsiteX4" fmla="*/ 1338428 w 1798678"/>
              <a:gd name="connsiteY4" fmla="*/ 803042 h 3166831"/>
              <a:gd name="connsiteX5" fmla="*/ 1717543 w 1798678"/>
              <a:gd name="connsiteY5" fmla="*/ 2125723 h 3166831"/>
              <a:gd name="connsiteX6" fmla="*/ 1746359 w 1798678"/>
              <a:gd name="connsiteY6" fmla="*/ 2646766 h 3166831"/>
              <a:gd name="connsiteX7" fmla="*/ 1098213 w 1798678"/>
              <a:gd name="connsiteY7" fmla="*/ 3166831 h 3166831"/>
              <a:gd name="connsiteX8" fmla="*/ 620390 w 1798678"/>
              <a:gd name="connsiteY8" fmla="*/ 2785111 h 3166831"/>
              <a:gd name="connsiteX9" fmla="*/ 43220 w 1798678"/>
              <a:gd name="connsiteY9" fmla="*/ 1320352 h 3166831"/>
              <a:gd name="connsiteX10" fmla="*/ 418909 w 1798678"/>
              <a:gd name="connsiteY10" fmla="*/ 1934792 h 3166831"/>
              <a:gd name="connsiteX11" fmla="*/ 100699 w 1798678"/>
              <a:gd name="connsiteY11" fmla="*/ 252423 h 3166831"/>
              <a:gd name="connsiteX12" fmla="*/ 668175 w 1798678"/>
              <a:gd name="connsiteY12" fmla="*/ 1646942 h 3166831"/>
              <a:gd name="connsiteX13" fmla="*/ 461589 w 1798678"/>
              <a:gd name="connsiteY13" fmla="*/ 18521 h 3166831"/>
              <a:gd name="connsiteX14" fmla="*/ 898077 w 1798678"/>
              <a:gd name="connsiteY14" fmla="*/ 1595326 h 3166831"/>
              <a:gd name="connsiteX0" fmla="*/ 898077 w 1798678"/>
              <a:gd name="connsiteY0" fmla="*/ 1595326 h 3166831"/>
              <a:gd name="connsiteX1" fmla="*/ 890379 w 1798678"/>
              <a:gd name="connsiteY1" fmla="*/ 57871 h 3166831"/>
              <a:gd name="connsiteX2" fmla="*/ 1308907 w 1798678"/>
              <a:gd name="connsiteY2" fmla="*/ 1425207 h 3166831"/>
              <a:gd name="connsiteX3" fmla="*/ 1338428 w 1798678"/>
              <a:gd name="connsiteY3" fmla="*/ 803042 h 3166831"/>
              <a:gd name="connsiteX4" fmla="*/ 1717543 w 1798678"/>
              <a:gd name="connsiteY4" fmla="*/ 2125723 h 3166831"/>
              <a:gd name="connsiteX5" fmla="*/ 1746359 w 1798678"/>
              <a:gd name="connsiteY5" fmla="*/ 2646766 h 3166831"/>
              <a:gd name="connsiteX6" fmla="*/ 1098213 w 1798678"/>
              <a:gd name="connsiteY6" fmla="*/ 3166831 h 3166831"/>
              <a:gd name="connsiteX7" fmla="*/ 620390 w 1798678"/>
              <a:gd name="connsiteY7" fmla="*/ 2785111 h 3166831"/>
              <a:gd name="connsiteX8" fmla="*/ 43220 w 1798678"/>
              <a:gd name="connsiteY8" fmla="*/ 1320352 h 3166831"/>
              <a:gd name="connsiteX9" fmla="*/ 418909 w 1798678"/>
              <a:gd name="connsiteY9" fmla="*/ 1934792 h 3166831"/>
              <a:gd name="connsiteX10" fmla="*/ 100699 w 1798678"/>
              <a:gd name="connsiteY10" fmla="*/ 252423 h 3166831"/>
              <a:gd name="connsiteX11" fmla="*/ 668175 w 1798678"/>
              <a:gd name="connsiteY11" fmla="*/ 1646942 h 3166831"/>
              <a:gd name="connsiteX12" fmla="*/ 461589 w 1798678"/>
              <a:gd name="connsiteY12" fmla="*/ 18521 h 3166831"/>
              <a:gd name="connsiteX13" fmla="*/ 898077 w 1798678"/>
              <a:gd name="connsiteY13" fmla="*/ 1595326 h 3166831"/>
              <a:gd name="connsiteX0" fmla="*/ 898077 w 1798678"/>
              <a:gd name="connsiteY0" fmla="*/ 1595326 h 3166831"/>
              <a:gd name="connsiteX1" fmla="*/ 890379 w 1798678"/>
              <a:gd name="connsiteY1" fmla="*/ 57871 h 3166831"/>
              <a:gd name="connsiteX2" fmla="*/ 1096530 w 1798678"/>
              <a:gd name="connsiteY2" fmla="*/ 1545441 h 3166831"/>
              <a:gd name="connsiteX3" fmla="*/ 1338428 w 1798678"/>
              <a:gd name="connsiteY3" fmla="*/ 803042 h 3166831"/>
              <a:gd name="connsiteX4" fmla="*/ 1717543 w 1798678"/>
              <a:gd name="connsiteY4" fmla="*/ 2125723 h 3166831"/>
              <a:gd name="connsiteX5" fmla="*/ 1746359 w 1798678"/>
              <a:gd name="connsiteY5" fmla="*/ 2646766 h 3166831"/>
              <a:gd name="connsiteX6" fmla="*/ 1098213 w 1798678"/>
              <a:gd name="connsiteY6" fmla="*/ 3166831 h 3166831"/>
              <a:gd name="connsiteX7" fmla="*/ 620390 w 1798678"/>
              <a:gd name="connsiteY7" fmla="*/ 2785111 h 3166831"/>
              <a:gd name="connsiteX8" fmla="*/ 43220 w 1798678"/>
              <a:gd name="connsiteY8" fmla="*/ 1320352 h 3166831"/>
              <a:gd name="connsiteX9" fmla="*/ 418909 w 1798678"/>
              <a:gd name="connsiteY9" fmla="*/ 1934792 h 3166831"/>
              <a:gd name="connsiteX10" fmla="*/ 100699 w 1798678"/>
              <a:gd name="connsiteY10" fmla="*/ 252423 h 3166831"/>
              <a:gd name="connsiteX11" fmla="*/ 668175 w 1798678"/>
              <a:gd name="connsiteY11" fmla="*/ 1646942 h 3166831"/>
              <a:gd name="connsiteX12" fmla="*/ 461589 w 1798678"/>
              <a:gd name="connsiteY12" fmla="*/ 18521 h 3166831"/>
              <a:gd name="connsiteX13" fmla="*/ 898077 w 1798678"/>
              <a:gd name="connsiteY13" fmla="*/ 1595326 h 3166831"/>
              <a:gd name="connsiteX0" fmla="*/ 898077 w 1798678"/>
              <a:gd name="connsiteY0" fmla="*/ 1595326 h 3166831"/>
              <a:gd name="connsiteX1" fmla="*/ 890379 w 1798678"/>
              <a:gd name="connsiteY1" fmla="*/ 57871 h 3166831"/>
              <a:gd name="connsiteX2" fmla="*/ 1096530 w 1798678"/>
              <a:gd name="connsiteY2" fmla="*/ 1545441 h 3166831"/>
              <a:gd name="connsiteX3" fmla="*/ 1150237 w 1798678"/>
              <a:gd name="connsiteY3" fmla="*/ 777740 h 3166831"/>
              <a:gd name="connsiteX4" fmla="*/ 1717543 w 1798678"/>
              <a:gd name="connsiteY4" fmla="*/ 2125723 h 3166831"/>
              <a:gd name="connsiteX5" fmla="*/ 1746359 w 1798678"/>
              <a:gd name="connsiteY5" fmla="*/ 2646766 h 3166831"/>
              <a:gd name="connsiteX6" fmla="*/ 1098213 w 1798678"/>
              <a:gd name="connsiteY6" fmla="*/ 3166831 h 3166831"/>
              <a:gd name="connsiteX7" fmla="*/ 620390 w 1798678"/>
              <a:gd name="connsiteY7" fmla="*/ 2785111 h 3166831"/>
              <a:gd name="connsiteX8" fmla="*/ 43220 w 1798678"/>
              <a:gd name="connsiteY8" fmla="*/ 1320352 h 3166831"/>
              <a:gd name="connsiteX9" fmla="*/ 418909 w 1798678"/>
              <a:gd name="connsiteY9" fmla="*/ 1934792 h 3166831"/>
              <a:gd name="connsiteX10" fmla="*/ 100699 w 1798678"/>
              <a:gd name="connsiteY10" fmla="*/ 252423 h 3166831"/>
              <a:gd name="connsiteX11" fmla="*/ 668175 w 1798678"/>
              <a:gd name="connsiteY11" fmla="*/ 1646942 h 3166831"/>
              <a:gd name="connsiteX12" fmla="*/ 461589 w 1798678"/>
              <a:gd name="connsiteY12" fmla="*/ 18521 h 3166831"/>
              <a:gd name="connsiteX13" fmla="*/ 898077 w 1798678"/>
              <a:gd name="connsiteY13" fmla="*/ 1595326 h 3166831"/>
              <a:gd name="connsiteX0" fmla="*/ 898077 w 1798678"/>
              <a:gd name="connsiteY0" fmla="*/ 1595326 h 3166831"/>
              <a:gd name="connsiteX1" fmla="*/ 890379 w 1798678"/>
              <a:gd name="connsiteY1" fmla="*/ 57871 h 3166831"/>
              <a:gd name="connsiteX2" fmla="*/ 1096530 w 1798678"/>
              <a:gd name="connsiteY2" fmla="*/ 1545441 h 3166831"/>
              <a:gd name="connsiteX3" fmla="*/ 1150237 w 1798678"/>
              <a:gd name="connsiteY3" fmla="*/ 777740 h 3166831"/>
              <a:gd name="connsiteX4" fmla="*/ 1717543 w 1798678"/>
              <a:gd name="connsiteY4" fmla="*/ 2125723 h 3166831"/>
              <a:gd name="connsiteX5" fmla="*/ 1746359 w 1798678"/>
              <a:gd name="connsiteY5" fmla="*/ 2646766 h 3166831"/>
              <a:gd name="connsiteX6" fmla="*/ 1098213 w 1798678"/>
              <a:gd name="connsiteY6" fmla="*/ 3166831 h 3166831"/>
              <a:gd name="connsiteX7" fmla="*/ 620390 w 1798678"/>
              <a:gd name="connsiteY7" fmla="*/ 2785111 h 3166831"/>
              <a:gd name="connsiteX8" fmla="*/ 43220 w 1798678"/>
              <a:gd name="connsiteY8" fmla="*/ 1320352 h 3166831"/>
              <a:gd name="connsiteX9" fmla="*/ 418909 w 1798678"/>
              <a:gd name="connsiteY9" fmla="*/ 1934792 h 3166831"/>
              <a:gd name="connsiteX10" fmla="*/ 100699 w 1798678"/>
              <a:gd name="connsiteY10" fmla="*/ 252423 h 3166831"/>
              <a:gd name="connsiteX11" fmla="*/ 668175 w 1798678"/>
              <a:gd name="connsiteY11" fmla="*/ 1646942 h 3166831"/>
              <a:gd name="connsiteX12" fmla="*/ 461589 w 1798678"/>
              <a:gd name="connsiteY12" fmla="*/ 18521 h 3166831"/>
              <a:gd name="connsiteX13" fmla="*/ 898077 w 1798678"/>
              <a:gd name="connsiteY13" fmla="*/ 1595326 h 3166831"/>
              <a:gd name="connsiteX0" fmla="*/ 898077 w 1798678"/>
              <a:gd name="connsiteY0" fmla="*/ 1595326 h 3166831"/>
              <a:gd name="connsiteX1" fmla="*/ 890379 w 1798678"/>
              <a:gd name="connsiteY1" fmla="*/ 57871 h 3166831"/>
              <a:gd name="connsiteX2" fmla="*/ 1096530 w 1798678"/>
              <a:gd name="connsiteY2" fmla="*/ 1545441 h 3166831"/>
              <a:gd name="connsiteX3" fmla="*/ 1150237 w 1798678"/>
              <a:gd name="connsiteY3" fmla="*/ 777740 h 3166831"/>
              <a:gd name="connsiteX4" fmla="*/ 1717543 w 1798678"/>
              <a:gd name="connsiteY4" fmla="*/ 2125723 h 3166831"/>
              <a:gd name="connsiteX5" fmla="*/ 1746359 w 1798678"/>
              <a:gd name="connsiteY5" fmla="*/ 2646766 h 3166831"/>
              <a:gd name="connsiteX6" fmla="*/ 1098213 w 1798678"/>
              <a:gd name="connsiteY6" fmla="*/ 3166831 h 3166831"/>
              <a:gd name="connsiteX7" fmla="*/ 620390 w 1798678"/>
              <a:gd name="connsiteY7" fmla="*/ 2785111 h 3166831"/>
              <a:gd name="connsiteX8" fmla="*/ 43220 w 1798678"/>
              <a:gd name="connsiteY8" fmla="*/ 1320352 h 3166831"/>
              <a:gd name="connsiteX9" fmla="*/ 418909 w 1798678"/>
              <a:gd name="connsiteY9" fmla="*/ 1934792 h 3166831"/>
              <a:gd name="connsiteX10" fmla="*/ 100699 w 1798678"/>
              <a:gd name="connsiteY10" fmla="*/ 252423 h 3166831"/>
              <a:gd name="connsiteX11" fmla="*/ 668175 w 1798678"/>
              <a:gd name="connsiteY11" fmla="*/ 1646942 h 3166831"/>
              <a:gd name="connsiteX12" fmla="*/ 461589 w 1798678"/>
              <a:gd name="connsiteY12" fmla="*/ 18521 h 3166831"/>
              <a:gd name="connsiteX13" fmla="*/ 898077 w 1798678"/>
              <a:gd name="connsiteY13" fmla="*/ 1595326 h 3166831"/>
              <a:gd name="connsiteX0" fmla="*/ 898077 w 1798678"/>
              <a:gd name="connsiteY0" fmla="*/ 1595326 h 3166831"/>
              <a:gd name="connsiteX1" fmla="*/ 890379 w 1798678"/>
              <a:gd name="connsiteY1" fmla="*/ 57871 h 3166831"/>
              <a:gd name="connsiteX2" fmla="*/ 1206280 w 1798678"/>
              <a:gd name="connsiteY2" fmla="*/ 1536492 h 3166831"/>
              <a:gd name="connsiteX3" fmla="*/ 1150237 w 1798678"/>
              <a:gd name="connsiteY3" fmla="*/ 777740 h 3166831"/>
              <a:gd name="connsiteX4" fmla="*/ 1717543 w 1798678"/>
              <a:gd name="connsiteY4" fmla="*/ 2125723 h 3166831"/>
              <a:gd name="connsiteX5" fmla="*/ 1746359 w 1798678"/>
              <a:gd name="connsiteY5" fmla="*/ 2646766 h 3166831"/>
              <a:gd name="connsiteX6" fmla="*/ 1098213 w 1798678"/>
              <a:gd name="connsiteY6" fmla="*/ 3166831 h 3166831"/>
              <a:gd name="connsiteX7" fmla="*/ 620390 w 1798678"/>
              <a:gd name="connsiteY7" fmla="*/ 2785111 h 3166831"/>
              <a:gd name="connsiteX8" fmla="*/ 43220 w 1798678"/>
              <a:gd name="connsiteY8" fmla="*/ 1320352 h 3166831"/>
              <a:gd name="connsiteX9" fmla="*/ 418909 w 1798678"/>
              <a:gd name="connsiteY9" fmla="*/ 1934792 h 3166831"/>
              <a:gd name="connsiteX10" fmla="*/ 100699 w 1798678"/>
              <a:gd name="connsiteY10" fmla="*/ 252423 h 3166831"/>
              <a:gd name="connsiteX11" fmla="*/ 668175 w 1798678"/>
              <a:gd name="connsiteY11" fmla="*/ 1646942 h 3166831"/>
              <a:gd name="connsiteX12" fmla="*/ 461589 w 1798678"/>
              <a:gd name="connsiteY12" fmla="*/ 18521 h 3166831"/>
              <a:gd name="connsiteX13" fmla="*/ 898077 w 1798678"/>
              <a:gd name="connsiteY13" fmla="*/ 1595326 h 3166831"/>
              <a:gd name="connsiteX0" fmla="*/ 898077 w 1798678"/>
              <a:gd name="connsiteY0" fmla="*/ 1595326 h 3166831"/>
              <a:gd name="connsiteX1" fmla="*/ 890379 w 1798678"/>
              <a:gd name="connsiteY1" fmla="*/ 57871 h 3166831"/>
              <a:gd name="connsiteX2" fmla="*/ 1242632 w 1798678"/>
              <a:gd name="connsiteY2" fmla="*/ 1525744 h 3166831"/>
              <a:gd name="connsiteX3" fmla="*/ 1150237 w 1798678"/>
              <a:gd name="connsiteY3" fmla="*/ 777740 h 3166831"/>
              <a:gd name="connsiteX4" fmla="*/ 1717543 w 1798678"/>
              <a:gd name="connsiteY4" fmla="*/ 2125723 h 3166831"/>
              <a:gd name="connsiteX5" fmla="*/ 1746359 w 1798678"/>
              <a:gd name="connsiteY5" fmla="*/ 2646766 h 3166831"/>
              <a:gd name="connsiteX6" fmla="*/ 1098213 w 1798678"/>
              <a:gd name="connsiteY6" fmla="*/ 3166831 h 3166831"/>
              <a:gd name="connsiteX7" fmla="*/ 620390 w 1798678"/>
              <a:gd name="connsiteY7" fmla="*/ 2785111 h 3166831"/>
              <a:gd name="connsiteX8" fmla="*/ 43220 w 1798678"/>
              <a:gd name="connsiteY8" fmla="*/ 1320352 h 3166831"/>
              <a:gd name="connsiteX9" fmla="*/ 418909 w 1798678"/>
              <a:gd name="connsiteY9" fmla="*/ 1934792 h 3166831"/>
              <a:gd name="connsiteX10" fmla="*/ 100699 w 1798678"/>
              <a:gd name="connsiteY10" fmla="*/ 252423 h 3166831"/>
              <a:gd name="connsiteX11" fmla="*/ 668175 w 1798678"/>
              <a:gd name="connsiteY11" fmla="*/ 1646942 h 3166831"/>
              <a:gd name="connsiteX12" fmla="*/ 461589 w 1798678"/>
              <a:gd name="connsiteY12" fmla="*/ 18521 h 3166831"/>
              <a:gd name="connsiteX13" fmla="*/ 898077 w 1798678"/>
              <a:gd name="connsiteY13" fmla="*/ 1595326 h 3166831"/>
              <a:gd name="connsiteX0" fmla="*/ 898077 w 1798678"/>
              <a:gd name="connsiteY0" fmla="*/ 1595326 h 3166831"/>
              <a:gd name="connsiteX1" fmla="*/ 765320 w 1798678"/>
              <a:gd name="connsiteY1" fmla="*/ 100067 h 3166831"/>
              <a:gd name="connsiteX2" fmla="*/ 1242632 w 1798678"/>
              <a:gd name="connsiteY2" fmla="*/ 1525744 h 3166831"/>
              <a:gd name="connsiteX3" fmla="*/ 1150237 w 1798678"/>
              <a:gd name="connsiteY3" fmla="*/ 777740 h 3166831"/>
              <a:gd name="connsiteX4" fmla="*/ 1717543 w 1798678"/>
              <a:gd name="connsiteY4" fmla="*/ 2125723 h 3166831"/>
              <a:gd name="connsiteX5" fmla="*/ 1746359 w 1798678"/>
              <a:gd name="connsiteY5" fmla="*/ 2646766 h 3166831"/>
              <a:gd name="connsiteX6" fmla="*/ 1098213 w 1798678"/>
              <a:gd name="connsiteY6" fmla="*/ 3166831 h 3166831"/>
              <a:gd name="connsiteX7" fmla="*/ 620390 w 1798678"/>
              <a:gd name="connsiteY7" fmla="*/ 2785111 h 3166831"/>
              <a:gd name="connsiteX8" fmla="*/ 43220 w 1798678"/>
              <a:gd name="connsiteY8" fmla="*/ 1320352 h 3166831"/>
              <a:gd name="connsiteX9" fmla="*/ 418909 w 1798678"/>
              <a:gd name="connsiteY9" fmla="*/ 1934792 h 3166831"/>
              <a:gd name="connsiteX10" fmla="*/ 100699 w 1798678"/>
              <a:gd name="connsiteY10" fmla="*/ 252423 h 3166831"/>
              <a:gd name="connsiteX11" fmla="*/ 668175 w 1798678"/>
              <a:gd name="connsiteY11" fmla="*/ 1646942 h 3166831"/>
              <a:gd name="connsiteX12" fmla="*/ 461589 w 1798678"/>
              <a:gd name="connsiteY12" fmla="*/ 18521 h 3166831"/>
              <a:gd name="connsiteX13" fmla="*/ 898077 w 1798678"/>
              <a:gd name="connsiteY13" fmla="*/ 1595326 h 3166831"/>
              <a:gd name="connsiteX0" fmla="*/ 898077 w 1798678"/>
              <a:gd name="connsiteY0" fmla="*/ 1495259 h 3066764"/>
              <a:gd name="connsiteX1" fmla="*/ 765320 w 1798678"/>
              <a:gd name="connsiteY1" fmla="*/ 0 h 3066764"/>
              <a:gd name="connsiteX2" fmla="*/ 1242632 w 1798678"/>
              <a:gd name="connsiteY2" fmla="*/ 1425677 h 3066764"/>
              <a:gd name="connsiteX3" fmla="*/ 1150237 w 1798678"/>
              <a:gd name="connsiteY3" fmla="*/ 677673 h 3066764"/>
              <a:gd name="connsiteX4" fmla="*/ 1717543 w 1798678"/>
              <a:gd name="connsiteY4" fmla="*/ 2025656 h 3066764"/>
              <a:gd name="connsiteX5" fmla="*/ 1746359 w 1798678"/>
              <a:gd name="connsiteY5" fmla="*/ 2546699 h 3066764"/>
              <a:gd name="connsiteX6" fmla="*/ 1098213 w 1798678"/>
              <a:gd name="connsiteY6" fmla="*/ 3066764 h 3066764"/>
              <a:gd name="connsiteX7" fmla="*/ 620390 w 1798678"/>
              <a:gd name="connsiteY7" fmla="*/ 2685044 h 3066764"/>
              <a:gd name="connsiteX8" fmla="*/ 43220 w 1798678"/>
              <a:gd name="connsiteY8" fmla="*/ 1220285 h 3066764"/>
              <a:gd name="connsiteX9" fmla="*/ 418909 w 1798678"/>
              <a:gd name="connsiteY9" fmla="*/ 1834725 h 3066764"/>
              <a:gd name="connsiteX10" fmla="*/ 100699 w 1798678"/>
              <a:gd name="connsiteY10" fmla="*/ 152356 h 3066764"/>
              <a:gd name="connsiteX11" fmla="*/ 668175 w 1798678"/>
              <a:gd name="connsiteY11" fmla="*/ 1546875 h 3066764"/>
              <a:gd name="connsiteX12" fmla="*/ 285564 w 1798678"/>
              <a:gd name="connsiteY12" fmla="*/ 27940 h 3066764"/>
              <a:gd name="connsiteX13" fmla="*/ 898077 w 1798678"/>
              <a:gd name="connsiteY13" fmla="*/ 1495259 h 3066764"/>
              <a:gd name="connsiteX0" fmla="*/ 898077 w 1798678"/>
              <a:gd name="connsiteY0" fmla="*/ 1486823 h 3058328"/>
              <a:gd name="connsiteX1" fmla="*/ 664959 w 1798678"/>
              <a:gd name="connsiteY1" fmla="*/ 42125 h 3058328"/>
              <a:gd name="connsiteX2" fmla="*/ 1242632 w 1798678"/>
              <a:gd name="connsiteY2" fmla="*/ 1417241 h 3058328"/>
              <a:gd name="connsiteX3" fmla="*/ 1150237 w 1798678"/>
              <a:gd name="connsiteY3" fmla="*/ 669237 h 3058328"/>
              <a:gd name="connsiteX4" fmla="*/ 1717543 w 1798678"/>
              <a:gd name="connsiteY4" fmla="*/ 2017220 h 3058328"/>
              <a:gd name="connsiteX5" fmla="*/ 1746359 w 1798678"/>
              <a:gd name="connsiteY5" fmla="*/ 2538263 h 3058328"/>
              <a:gd name="connsiteX6" fmla="*/ 1098213 w 1798678"/>
              <a:gd name="connsiteY6" fmla="*/ 3058328 h 3058328"/>
              <a:gd name="connsiteX7" fmla="*/ 620390 w 1798678"/>
              <a:gd name="connsiteY7" fmla="*/ 2676608 h 3058328"/>
              <a:gd name="connsiteX8" fmla="*/ 43220 w 1798678"/>
              <a:gd name="connsiteY8" fmla="*/ 1211849 h 3058328"/>
              <a:gd name="connsiteX9" fmla="*/ 418909 w 1798678"/>
              <a:gd name="connsiteY9" fmla="*/ 1826289 h 3058328"/>
              <a:gd name="connsiteX10" fmla="*/ 100699 w 1798678"/>
              <a:gd name="connsiteY10" fmla="*/ 143920 h 3058328"/>
              <a:gd name="connsiteX11" fmla="*/ 668175 w 1798678"/>
              <a:gd name="connsiteY11" fmla="*/ 1538439 h 3058328"/>
              <a:gd name="connsiteX12" fmla="*/ 285564 w 1798678"/>
              <a:gd name="connsiteY12" fmla="*/ 19504 h 3058328"/>
              <a:gd name="connsiteX13" fmla="*/ 898077 w 1798678"/>
              <a:gd name="connsiteY13" fmla="*/ 1486823 h 3058328"/>
              <a:gd name="connsiteX0" fmla="*/ 898077 w 1798678"/>
              <a:gd name="connsiteY0" fmla="*/ 1486823 h 3058328"/>
              <a:gd name="connsiteX1" fmla="*/ 664959 w 1798678"/>
              <a:gd name="connsiteY1" fmla="*/ 42125 h 3058328"/>
              <a:gd name="connsiteX2" fmla="*/ 1242632 w 1798678"/>
              <a:gd name="connsiteY2" fmla="*/ 1417241 h 3058328"/>
              <a:gd name="connsiteX3" fmla="*/ 1112497 w 1798678"/>
              <a:gd name="connsiteY3" fmla="*/ 633397 h 3058328"/>
              <a:gd name="connsiteX4" fmla="*/ 1717543 w 1798678"/>
              <a:gd name="connsiteY4" fmla="*/ 2017220 h 3058328"/>
              <a:gd name="connsiteX5" fmla="*/ 1746359 w 1798678"/>
              <a:gd name="connsiteY5" fmla="*/ 2538263 h 3058328"/>
              <a:gd name="connsiteX6" fmla="*/ 1098213 w 1798678"/>
              <a:gd name="connsiteY6" fmla="*/ 3058328 h 3058328"/>
              <a:gd name="connsiteX7" fmla="*/ 620390 w 1798678"/>
              <a:gd name="connsiteY7" fmla="*/ 2676608 h 3058328"/>
              <a:gd name="connsiteX8" fmla="*/ 43220 w 1798678"/>
              <a:gd name="connsiteY8" fmla="*/ 1211849 h 3058328"/>
              <a:gd name="connsiteX9" fmla="*/ 418909 w 1798678"/>
              <a:gd name="connsiteY9" fmla="*/ 1826289 h 3058328"/>
              <a:gd name="connsiteX10" fmla="*/ 100699 w 1798678"/>
              <a:gd name="connsiteY10" fmla="*/ 143920 h 3058328"/>
              <a:gd name="connsiteX11" fmla="*/ 668175 w 1798678"/>
              <a:gd name="connsiteY11" fmla="*/ 1538439 h 3058328"/>
              <a:gd name="connsiteX12" fmla="*/ 285564 w 1798678"/>
              <a:gd name="connsiteY12" fmla="*/ 19504 h 3058328"/>
              <a:gd name="connsiteX13" fmla="*/ 898077 w 1798678"/>
              <a:gd name="connsiteY13" fmla="*/ 1486823 h 3058328"/>
              <a:gd name="connsiteX0" fmla="*/ 898077 w 1798678"/>
              <a:gd name="connsiteY0" fmla="*/ 1486823 h 3058328"/>
              <a:gd name="connsiteX1" fmla="*/ 664959 w 1798678"/>
              <a:gd name="connsiteY1" fmla="*/ 42125 h 3058328"/>
              <a:gd name="connsiteX2" fmla="*/ 1242632 w 1798678"/>
              <a:gd name="connsiteY2" fmla="*/ 1417241 h 3058328"/>
              <a:gd name="connsiteX3" fmla="*/ 1112497 w 1798678"/>
              <a:gd name="connsiteY3" fmla="*/ 633397 h 3058328"/>
              <a:gd name="connsiteX4" fmla="*/ 1717543 w 1798678"/>
              <a:gd name="connsiteY4" fmla="*/ 2017220 h 3058328"/>
              <a:gd name="connsiteX5" fmla="*/ 1746359 w 1798678"/>
              <a:gd name="connsiteY5" fmla="*/ 2538263 h 3058328"/>
              <a:gd name="connsiteX6" fmla="*/ 1098213 w 1798678"/>
              <a:gd name="connsiteY6" fmla="*/ 3058328 h 3058328"/>
              <a:gd name="connsiteX7" fmla="*/ 620390 w 1798678"/>
              <a:gd name="connsiteY7" fmla="*/ 2676608 h 3058328"/>
              <a:gd name="connsiteX8" fmla="*/ 43220 w 1798678"/>
              <a:gd name="connsiteY8" fmla="*/ 1211849 h 3058328"/>
              <a:gd name="connsiteX9" fmla="*/ 418909 w 1798678"/>
              <a:gd name="connsiteY9" fmla="*/ 1826289 h 3058328"/>
              <a:gd name="connsiteX10" fmla="*/ 100699 w 1798678"/>
              <a:gd name="connsiteY10" fmla="*/ 143920 h 3058328"/>
              <a:gd name="connsiteX11" fmla="*/ 668175 w 1798678"/>
              <a:gd name="connsiteY11" fmla="*/ 1538439 h 3058328"/>
              <a:gd name="connsiteX12" fmla="*/ 285564 w 1798678"/>
              <a:gd name="connsiteY12" fmla="*/ 19504 h 3058328"/>
              <a:gd name="connsiteX13" fmla="*/ 898077 w 1798678"/>
              <a:gd name="connsiteY13" fmla="*/ 1486823 h 3058328"/>
              <a:gd name="connsiteX0" fmla="*/ 898077 w 1798678"/>
              <a:gd name="connsiteY0" fmla="*/ 1486823 h 3058328"/>
              <a:gd name="connsiteX1" fmla="*/ 664959 w 1798678"/>
              <a:gd name="connsiteY1" fmla="*/ 42125 h 3058328"/>
              <a:gd name="connsiteX2" fmla="*/ 1242632 w 1798678"/>
              <a:gd name="connsiteY2" fmla="*/ 1417241 h 3058328"/>
              <a:gd name="connsiteX3" fmla="*/ 1112497 w 1798678"/>
              <a:gd name="connsiteY3" fmla="*/ 633397 h 3058328"/>
              <a:gd name="connsiteX4" fmla="*/ 1717543 w 1798678"/>
              <a:gd name="connsiteY4" fmla="*/ 2017220 h 3058328"/>
              <a:gd name="connsiteX5" fmla="*/ 1746359 w 1798678"/>
              <a:gd name="connsiteY5" fmla="*/ 2538263 h 3058328"/>
              <a:gd name="connsiteX6" fmla="*/ 1098213 w 1798678"/>
              <a:gd name="connsiteY6" fmla="*/ 3058328 h 3058328"/>
              <a:gd name="connsiteX7" fmla="*/ 620390 w 1798678"/>
              <a:gd name="connsiteY7" fmla="*/ 2676608 h 3058328"/>
              <a:gd name="connsiteX8" fmla="*/ 43220 w 1798678"/>
              <a:gd name="connsiteY8" fmla="*/ 1211849 h 3058328"/>
              <a:gd name="connsiteX9" fmla="*/ 418909 w 1798678"/>
              <a:gd name="connsiteY9" fmla="*/ 1826289 h 3058328"/>
              <a:gd name="connsiteX10" fmla="*/ 100699 w 1798678"/>
              <a:gd name="connsiteY10" fmla="*/ 143920 h 3058328"/>
              <a:gd name="connsiteX11" fmla="*/ 668175 w 1798678"/>
              <a:gd name="connsiteY11" fmla="*/ 1538439 h 3058328"/>
              <a:gd name="connsiteX12" fmla="*/ 285564 w 1798678"/>
              <a:gd name="connsiteY12" fmla="*/ 19504 h 3058328"/>
              <a:gd name="connsiteX13" fmla="*/ 898077 w 1798678"/>
              <a:gd name="connsiteY13" fmla="*/ 1486823 h 3058328"/>
              <a:gd name="connsiteX0" fmla="*/ 898077 w 1798678"/>
              <a:gd name="connsiteY0" fmla="*/ 1486823 h 3058328"/>
              <a:gd name="connsiteX1" fmla="*/ 664959 w 1798678"/>
              <a:gd name="connsiteY1" fmla="*/ 42125 h 3058328"/>
              <a:gd name="connsiteX2" fmla="*/ 1242632 w 1798678"/>
              <a:gd name="connsiteY2" fmla="*/ 1417241 h 3058328"/>
              <a:gd name="connsiteX3" fmla="*/ 1112497 w 1798678"/>
              <a:gd name="connsiteY3" fmla="*/ 633397 h 3058328"/>
              <a:gd name="connsiteX4" fmla="*/ 1717543 w 1798678"/>
              <a:gd name="connsiteY4" fmla="*/ 2017220 h 3058328"/>
              <a:gd name="connsiteX5" fmla="*/ 1746359 w 1798678"/>
              <a:gd name="connsiteY5" fmla="*/ 2538263 h 3058328"/>
              <a:gd name="connsiteX6" fmla="*/ 1098213 w 1798678"/>
              <a:gd name="connsiteY6" fmla="*/ 3058328 h 3058328"/>
              <a:gd name="connsiteX7" fmla="*/ 620390 w 1798678"/>
              <a:gd name="connsiteY7" fmla="*/ 2676608 h 3058328"/>
              <a:gd name="connsiteX8" fmla="*/ 43220 w 1798678"/>
              <a:gd name="connsiteY8" fmla="*/ 1211849 h 3058328"/>
              <a:gd name="connsiteX9" fmla="*/ 418909 w 1798678"/>
              <a:gd name="connsiteY9" fmla="*/ 1826289 h 3058328"/>
              <a:gd name="connsiteX10" fmla="*/ 100699 w 1798678"/>
              <a:gd name="connsiteY10" fmla="*/ 143920 h 3058328"/>
              <a:gd name="connsiteX11" fmla="*/ 668175 w 1798678"/>
              <a:gd name="connsiteY11" fmla="*/ 1538439 h 3058328"/>
              <a:gd name="connsiteX12" fmla="*/ 285564 w 1798678"/>
              <a:gd name="connsiteY12" fmla="*/ 19504 h 3058328"/>
              <a:gd name="connsiteX13" fmla="*/ 898077 w 1798678"/>
              <a:gd name="connsiteY13" fmla="*/ 1486823 h 3058328"/>
              <a:gd name="connsiteX0" fmla="*/ 986783 w 1798678"/>
              <a:gd name="connsiteY0" fmla="*/ 1455675 h 3058629"/>
              <a:gd name="connsiteX1" fmla="*/ 664959 w 1798678"/>
              <a:gd name="connsiteY1" fmla="*/ 42426 h 3058629"/>
              <a:gd name="connsiteX2" fmla="*/ 1242632 w 1798678"/>
              <a:gd name="connsiteY2" fmla="*/ 1417542 h 3058629"/>
              <a:gd name="connsiteX3" fmla="*/ 1112497 w 1798678"/>
              <a:gd name="connsiteY3" fmla="*/ 633698 h 3058629"/>
              <a:gd name="connsiteX4" fmla="*/ 1717543 w 1798678"/>
              <a:gd name="connsiteY4" fmla="*/ 2017521 h 3058629"/>
              <a:gd name="connsiteX5" fmla="*/ 1746359 w 1798678"/>
              <a:gd name="connsiteY5" fmla="*/ 2538564 h 3058629"/>
              <a:gd name="connsiteX6" fmla="*/ 1098213 w 1798678"/>
              <a:gd name="connsiteY6" fmla="*/ 3058629 h 3058629"/>
              <a:gd name="connsiteX7" fmla="*/ 620390 w 1798678"/>
              <a:gd name="connsiteY7" fmla="*/ 2676909 h 3058629"/>
              <a:gd name="connsiteX8" fmla="*/ 43220 w 1798678"/>
              <a:gd name="connsiteY8" fmla="*/ 1212150 h 3058629"/>
              <a:gd name="connsiteX9" fmla="*/ 418909 w 1798678"/>
              <a:gd name="connsiteY9" fmla="*/ 1826590 h 3058629"/>
              <a:gd name="connsiteX10" fmla="*/ 100699 w 1798678"/>
              <a:gd name="connsiteY10" fmla="*/ 144221 h 3058629"/>
              <a:gd name="connsiteX11" fmla="*/ 668175 w 1798678"/>
              <a:gd name="connsiteY11" fmla="*/ 1538740 h 3058629"/>
              <a:gd name="connsiteX12" fmla="*/ 285564 w 1798678"/>
              <a:gd name="connsiteY12" fmla="*/ 19805 h 3058629"/>
              <a:gd name="connsiteX13" fmla="*/ 986783 w 1798678"/>
              <a:gd name="connsiteY13" fmla="*/ 1455675 h 3058629"/>
              <a:gd name="connsiteX0" fmla="*/ 986783 w 1798678"/>
              <a:gd name="connsiteY0" fmla="*/ 1455675 h 3058629"/>
              <a:gd name="connsiteX1" fmla="*/ 664959 w 1798678"/>
              <a:gd name="connsiteY1" fmla="*/ 42426 h 3058629"/>
              <a:gd name="connsiteX2" fmla="*/ 1242632 w 1798678"/>
              <a:gd name="connsiteY2" fmla="*/ 1417542 h 3058629"/>
              <a:gd name="connsiteX3" fmla="*/ 1112497 w 1798678"/>
              <a:gd name="connsiteY3" fmla="*/ 633698 h 3058629"/>
              <a:gd name="connsiteX4" fmla="*/ 1717543 w 1798678"/>
              <a:gd name="connsiteY4" fmla="*/ 2017521 h 3058629"/>
              <a:gd name="connsiteX5" fmla="*/ 1746359 w 1798678"/>
              <a:gd name="connsiteY5" fmla="*/ 2538564 h 3058629"/>
              <a:gd name="connsiteX6" fmla="*/ 1098213 w 1798678"/>
              <a:gd name="connsiteY6" fmla="*/ 3058629 h 3058629"/>
              <a:gd name="connsiteX7" fmla="*/ 620390 w 1798678"/>
              <a:gd name="connsiteY7" fmla="*/ 2676909 h 3058629"/>
              <a:gd name="connsiteX8" fmla="*/ 43220 w 1798678"/>
              <a:gd name="connsiteY8" fmla="*/ 1212150 h 3058629"/>
              <a:gd name="connsiteX9" fmla="*/ 418909 w 1798678"/>
              <a:gd name="connsiteY9" fmla="*/ 1826590 h 3058629"/>
              <a:gd name="connsiteX10" fmla="*/ 100699 w 1798678"/>
              <a:gd name="connsiteY10" fmla="*/ 144221 h 3058629"/>
              <a:gd name="connsiteX11" fmla="*/ 717570 w 1798678"/>
              <a:gd name="connsiteY11" fmla="*/ 1555469 h 3058629"/>
              <a:gd name="connsiteX12" fmla="*/ 285564 w 1798678"/>
              <a:gd name="connsiteY12" fmla="*/ 19805 h 3058629"/>
              <a:gd name="connsiteX13" fmla="*/ 986783 w 1798678"/>
              <a:gd name="connsiteY13" fmla="*/ 1455675 h 3058629"/>
              <a:gd name="connsiteX0" fmla="*/ 986783 w 1798678"/>
              <a:gd name="connsiteY0" fmla="*/ 1455675 h 3058629"/>
              <a:gd name="connsiteX1" fmla="*/ 664959 w 1798678"/>
              <a:gd name="connsiteY1" fmla="*/ 42426 h 3058629"/>
              <a:gd name="connsiteX2" fmla="*/ 1242632 w 1798678"/>
              <a:gd name="connsiteY2" fmla="*/ 1417542 h 3058629"/>
              <a:gd name="connsiteX3" fmla="*/ 1112497 w 1798678"/>
              <a:gd name="connsiteY3" fmla="*/ 633698 h 3058629"/>
              <a:gd name="connsiteX4" fmla="*/ 1717543 w 1798678"/>
              <a:gd name="connsiteY4" fmla="*/ 2017521 h 3058629"/>
              <a:gd name="connsiteX5" fmla="*/ 1746359 w 1798678"/>
              <a:gd name="connsiteY5" fmla="*/ 2538564 h 3058629"/>
              <a:gd name="connsiteX6" fmla="*/ 1098213 w 1798678"/>
              <a:gd name="connsiteY6" fmla="*/ 3058629 h 3058629"/>
              <a:gd name="connsiteX7" fmla="*/ 620390 w 1798678"/>
              <a:gd name="connsiteY7" fmla="*/ 2676909 h 3058629"/>
              <a:gd name="connsiteX8" fmla="*/ 43220 w 1798678"/>
              <a:gd name="connsiteY8" fmla="*/ 1212150 h 3058629"/>
              <a:gd name="connsiteX9" fmla="*/ 418909 w 1798678"/>
              <a:gd name="connsiteY9" fmla="*/ 1826590 h 3058629"/>
              <a:gd name="connsiteX10" fmla="*/ 100699 w 1798678"/>
              <a:gd name="connsiteY10" fmla="*/ 144221 h 3058629"/>
              <a:gd name="connsiteX11" fmla="*/ 726265 w 1798678"/>
              <a:gd name="connsiteY11" fmla="*/ 1573787 h 3058629"/>
              <a:gd name="connsiteX12" fmla="*/ 285564 w 1798678"/>
              <a:gd name="connsiteY12" fmla="*/ 19805 h 3058629"/>
              <a:gd name="connsiteX13" fmla="*/ 986783 w 1798678"/>
              <a:gd name="connsiteY13" fmla="*/ 1455675 h 3058629"/>
              <a:gd name="connsiteX0" fmla="*/ 1142258 w 1954153"/>
              <a:gd name="connsiteY0" fmla="*/ 1455675 h 3058629"/>
              <a:gd name="connsiteX1" fmla="*/ 820434 w 1954153"/>
              <a:gd name="connsiteY1" fmla="*/ 42426 h 3058629"/>
              <a:gd name="connsiteX2" fmla="*/ 1398107 w 1954153"/>
              <a:gd name="connsiteY2" fmla="*/ 1417542 h 3058629"/>
              <a:gd name="connsiteX3" fmla="*/ 1267972 w 1954153"/>
              <a:gd name="connsiteY3" fmla="*/ 633698 h 3058629"/>
              <a:gd name="connsiteX4" fmla="*/ 1873018 w 1954153"/>
              <a:gd name="connsiteY4" fmla="*/ 2017521 h 3058629"/>
              <a:gd name="connsiteX5" fmla="*/ 1901834 w 1954153"/>
              <a:gd name="connsiteY5" fmla="*/ 2538564 h 3058629"/>
              <a:gd name="connsiteX6" fmla="*/ 1253688 w 1954153"/>
              <a:gd name="connsiteY6" fmla="*/ 3058629 h 3058629"/>
              <a:gd name="connsiteX7" fmla="*/ 775865 w 1954153"/>
              <a:gd name="connsiteY7" fmla="*/ 2676909 h 3058629"/>
              <a:gd name="connsiteX8" fmla="*/ 21976 w 1954153"/>
              <a:gd name="connsiteY8" fmla="*/ 1298341 h 3058629"/>
              <a:gd name="connsiteX9" fmla="*/ 574384 w 1954153"/>
              <a:gd name="connsiteY9" fmla="*/ 1826590 h 3058629"/>
              <a:gd name="connsiteX10" fmla="*/ 256174 w 1954153"/>
              <a:gd name="connsiteY10" fmla="*/ 144221 h 3058629"/>
              <a:gd name="connsiteX11" fmla="*/ 881740 w 1954153"/>
              <a:gd name="connsiteY11" fmla="*/ 1573787 h 3058629"/>
              <a:gd name="connsiteX12" fmla="*/ 441039 w 1954153"/>
              <a:gd name="connsiteY12" fmla="*/ 19805 h 3058629"/>
              <a:gd name="connsiteX13" fmla="*/ 1142258 w 1954153"/>
              <a:gd name="connsiteY13" fmla="*/ 1455675 h 3058629"/>
              <a:gd name="connsiteX0" fmla="*/ 1141799 w 1953694"/>
              <a:gd name="connsiteY0" fmla="*/ 1455675 h 3058629"/>
              <a:gd name="connsiteX1" fmla="*/ 819975 w 1953694"/>
              <a:gd name="connsiteY1" fmla="*/ 42426 h 3058629"/>
              <a:gd name="connsiteX2" fmla="*/ 1397648 w 1953694"/>
              <a:gd name="connsiteY2" fmla="*/ 1417542 h 3058629"/>
              <a:gd name="connsiteX3" fmla="*/ 1267513 w 1953694"/>
              <a:gd name="connsiteY3" fmla="*/ 633698 h 3058629"/>
              <a:gd name="connsiteX4" fmla="*/ 1872559 w 1953694"/>
              <a:gd name="connsiteY4" fmla="*/ 2017521 h 3058629"/>
              <a:gd name="connsiteX5" fmla="*/ 1901375 w 1953694"/>
              <a:gd name="connsiteY5" fmla="*/ 2538564 h 3058629"/>
              <a:gd name="connsiteX6" fmla="*/ 1253229 w 1953694"/>
              <a:gd name="connsiteY6" fmla="*/ 3058629 h 3058629"/>
              <a:gd name="connsiteX7" fmla="*/ 793674 w 1953694"/>
              <a:gd name="connsiteY7" fmla="*/ 2606232 h 3058629"/>
              <a:gd name="connsiteX8" fmla="*/ 21517 w 1953694"/>
              <a:gd name="connsiteY8" fmla="*/ 1298341 h 3058629"/>
              <a:gd name="connsiteX9" fmla="*/ 573925 w 1953694"/>
              <a:gd name="connsiteY9" fmla="*/ 1826590 h 3058629"/>
              <a:gd name="connsiteX10" fmla="*/ 255715 w 1953694"/>
              <a:gd name="connsiteY10" fmla="*/ 144221 h 3058629"/>
              <a:gd name="connsiteX11" fmla="*/ 881281 w 1953694"/>
              <a:gd name="connsiteY11" fmla="*/ 1573787 h 3058629"/>
              <a:gd name="connsiteX12" fmla="*/ 440580 w 1953694"/>
              <a:gd name="connsiteY12" fmla="*/ 19805 h 3058629"/>
              <a:gd name="connsiteX13" fmla="*/ 1141799 w 1953694"/>
              <a:gd name="connsiteY13" fmla="*/ 1455675 h 3058629"/>
              <a:gd name="connsiteX0" fmla="*/ 1107911 w 1919806"/>
              <a:gd name="connsiteY0" fmla="*/ 1455675 h 3058629"/>
              <a:gd name="connsiteX1" fmla="*/ 786087 w 1919806"/>
              <a:gd name="connsiteY1" fmla="*/ 42426 h 3058629"/>
              <a:gd name="connsiteX2" fmla="*/ 1363760 w 1919806"/>
              <a:gd name="connsiteY2" fmla="*/ 1417542 h 3058629"/>
              <a:gd name="connsiteX3" fmla="*/ 1233625 w 1919806"/>
              <a:gd name="connsiteY3" fmla="*/ 633698 h 3058629"/>
              <a:gd name="connsiteX4" fmla="*/ 1838671 w 1919806"/>
              <a:gd name="connsiteY4" fmla="*/ 2017521 h 3058629"/>
              <a:gd name="connsiteX5" fmla="*/ 1867487 w 1919806"/>
              <a:gd name="connsiteY5" fmla="*/ 2538564 h 3058629"/>
              <a:gd name="connsiteX6" fmla="*/ 1219341 w 1919806"/>
              <a:gd name="connsiteY6" fmla="*/ 3058629 h 3058629"/>
              <a:gd name="connsiteX7" fmla="*/ 759786 w 1919806"/>
              <a:gd name="connsiteY7" fmla="*/ 2606232 h 3058629"/>
              <a:gd name="connsiteX8" fmla="*/ 22409 w 1919806"/>
              <a:gd name="connsiteY8" fmla="*/ 1371612 h 3058629"/>
              <a:gd name="connsiteX9" fmla="*/ 540037 w 1919806"/>
              <a:gd name="connsiteY9" fmla="*/ 1826590 h 3058629"/>
              <a:gd name="connsiteX10" fmla="*/ 221827 w 1919806"/>
              <a:gd name="connsiteY10" fmla="*/ 144221 h 3058629"/>
              <a:gd name="connsiteX11" fmla="*/ 847393 w 1919806"/>
              <a:gd name="connsiteY11" fmla="*/ 1573787 h 3058629"/>
              <a:gd name="connsiteX12" fmla="*/ 406692 w 1919806"/>
              <a:gd name="connsiteY12" fmla="*/ 19805 h 3058629"/>
              <a:gd name="connsiteX13" fmla="*/ 1107911 w 1919806"/>
              <a:gd name="connsiteY13" fmla="*/ 1455675 h 3058629"/>
              <a:gd name="connsiteX0" fmla="*/ 1109549 w 1921444"/>
              <a:gd name="connsiteY0" fmla="*/ 1455675 h 3058629"/>
              <a:gd name="connsiteX1" fmla="*/ 787725 w 1921444"/>
              <a:gd name="connsiteY1" fmla="*/ 42426 h 3058629"/>
              <a:gd name="connsiteX2" fmla="*/ 1365398 w 1921444"/>
              <a:gd name="connsiteY2" fmla="*/ 1417542 h 3058629"/>
              <a:gd name="connsiteX3" fmla="*/ 1235263 w 1921444"/>
              <a:gd name="connsiteY3" fmla="*/ 633698 h 3058629"/>
              <a:gd name="connsiteX4" fmla="*/ 1840309 w 1921444"/>
              <a:gd name="connsiteY4" fmla="*/ 2017521 h 3058629"/>
              <a:gd name="connsiteX5" fmla="*/ 1869125 w 1921444"/>
              <a:gd name="connsiteY5" fmla="*/ 2538564 h 3058629"/>
              <a:gd name="connsiteX6" fmla="*/ 1220979 w 1921444"/>
              <a:gd name="connsiteY6" fmla="*/ 3058629 h 3058629"/>
              <a:gd name="connsiteX7" fmla="*/ 761424 w 1921444"/>
              <a:gd name="connsiteY7" fmla="*/ 2606232 h 3058629"/>
              <a:gd name="connsiteX8" fmla="*/ 24047 w 1921444"/>
              <a:gd name="connsiteY8" fmla="*/ 1371612 h 3058629"/>
              <a:gd name="connsiteX9" fmla="*/ 541675 w 1921444"/>
              <a:gd name="connsiteY9" fmla="*/ 1826590 h 3058629"/>
              <a:gd name="connsiteX10" fmla="*/ 223465 w 1921444"/>
              <a:gd name="connsiteY10" fmla="*/ 144221 h 3058629"/>
              <a:gd name="connsiteX11" fmla="*/ 849031 w 1921444"/>
              <a:gd name="connsiteY11" fmla="*/ 1573787 h 3058629"/>
              <a:gd name="connsiteX12" fmla="*/ 408330 w 1921444"/>
              <a:gd name="connsiteY12" fmla="*/ 19805 h 3058629"/>
              <a:gd name="connsiteX13" fmla="*/ 1109549 w 1921444"/>
              <a:gd name="connsiteY13" fmla="*/ 1455675 h 3058629"/>
              <a:gd name="connsiteX0" fmla="*/ 1113874 w 1925769"/>
              <a:gd name="connsiteY0" fmla="*/ 1455675 h 3058629"/>
              <a:gd name="connsiteX1" fmla="*/ 792050 w 1925769"/>
              <a:gd name="connsiteY1" fmla="*/ 42426 h 3058629"/>
              <a:gd name="connsiteX2" fmla="*/ 1369723 w 1925769"/>
              <a:gd name="connsiteY2" fmla="*/ 1417542 h 3058629"/>
              <a:gd name="connsiteX3" fmla="*/ 1239588 w 1925769"/>
              <a:gd name="connsiteY3" fmla="*/ 633698 h 3058629"/>
              <a:gd name="connsiteX4" fmla="*/ 1844634 w 1925769"/>
              <a:gd name="connsiteY4" fmla="*/ 2017521 h 3058629"/>
              <a:gd name="connsiteX5" fmla="*/ 1873450 w 1925769"/>
              <a:gd name="connsiteY5" fmla="*/ 2538564 h 3058629"/>
              <a:gd name="connsiteX6" fmla="*/ 1225304 w 1925769"/>
              <a:gd name="connsiteY6" fmla="*/ 3058629 h 3058629"/>
              <a:gd name="connsiteX7" fmla="*/ 635832 w 1925769"/>
              <a:gd name="connsiteY7" fmla="*/ 2485369 h 3058629"/>
              <a:gd name="connsiteX8" fmla="*/ 28372 w 1925769"/>
              <a:gd name="connsiteY8" fmla="*/ 1371612 h 3058629"/>
              <a:gd name="connsiteX9" fmla="*/ 546000 w 1925769"/>
              <a:gd name="connsiteY9" fmla="*/ 1826590 h 3058629"/>
              <a:gd name="connsiteX10" fmla="*/ 227790 w 1925769"/>
              <a:gd name="connsiteY10" fmla="*/ 144221 h 3058629"/>
              <a:gd name="connsiteX11" fmla="*/ 853356 w 1925769"/>
              <a:gd name="connsiteY11" fmla="*/ 1573787 h 3058629"/>
              <a:gd name="connsiteX12" fmla="*/ 412655 w 1925769"/>
              <a:gd name="connsiteY12" fmla="*/ 19805 h 3058629"/>
              <a:gd name="connsiteX13" fmla="*/ 1113874 w 1925769"/>
              <a:gd name="connsiteY13" fmla="*/ 1455675 h 3058629"/>
              <a:gd name="connsiteX0" fmla="*/ 1113874 w 1925769"/>
              <a:gd name="connsiteY0" fmla="*/ 1455675 h 3058629"/>
              <a:gd name="connsiteX1" fmla="*/ 792050 w 1925769"/>
              <a:gd name="connsiteY1" fmla="*/ 42426 h 3058629"/>
              <a:gd name="connsiteX2" fmla="*/ 1369723 w 1925769"/>
              <a:gd name="connsiteY2" fmla="*/ 1417542 h 3058629"/>
              <a:gd name="connsiteX3" fmla="*/ 1239588 w 1925769"/>
              <a:gd name="connsiteY3" fmla="*/ 633698 h 3058629"/>
              <a:gd name="connsiteX4" fmla="*/ 1844634 w 1925769"/>
              <a:gd name="connsiteY4" fmla="*/ 2017521 h 3058629"/>
              <a:gd name="connsiteX5" fmla="*/ 1873450 w 1925769"/>
              <a:gd name="connsiteY5" fmla="*/ 2538564 h 3058629"/>
              <a:gd name="connsiteX6" fmla="*/ 1225304 w 1925769"/>
              <a:gd name="connsiteY6" fmla="*/ 3058629 h 3058629"/>
              <a:gd name="connsiteX7" fmla="*/ 635832 w 1925769"/>
              <a:gd name="connsiteY7" fmla="*/ 2485369 h 3058629"/>
              <a:gd name="connsiteX8" fmla="*/ 28372 w 1925769"/>
              <a:gd name="connsiteY8" fmla="*/ 1371612 h 3058629"/>
              <a:gd name="connsiteX9" fmla="*/ 546000 w 1925769"/>
              <a:gd name="connsiteY9" fmla="*/ 1826590 h 3058629"/>
              <a:gd name="connsiteX10" fmla="*/ 227790 w 1925769"/>
              <a:gd name="connsiteY10" fmla="*/ 144221 h 3058629"/>
              <a:gd name="connsiteX11" fmla="*/ 853356 w 1925769"/>
              <a:gd name="connsiteY11" fmla="*/ 1573787 h 3058629"/>
              <a:gd name="connsiteX12" fmla="*/ 412655 w 1925769"/>
              <a:gd name="connsiteY12" fmla="*/ 19805 h 3058629"/>
              <a:gd name="connsiteX13" fmla="*/ 1113874 w 1925769"/>
              <a:gd name="connsiteY13" fmla="*/ 1455675 h 3058629"/>
              <a:gd name="connsiteX0" fmla="*/ 1113874 w 1925769"/>
              <a:gd name="connsiteY0" fmla="*/ 1455675 h 3058629"/>
              <a:gd name="connsiteX1" fmla="*/ 792050 w 1925769"/>
              <a:gd name="connsiteY1" fmla="*/ 42426 h 3058629"/>
              <a:gd name="connsiteX2" fmla="*/ 1369723 w 1925769"/>
              <a:gd name="connsiteY2" fmla="*/ 1417542 h 3058629"/>
              <a:gd name="connsiteX3" fmla="*/ 1239588 w 1925769"/>
              <a:gd name="connsiteY3" fmla="*/ 633698 h 3058629"/>
              <a:gd name="connsiteX4" fmla="*/ 1844634 w 1925769"/>
              <a:gd name="connsiteY4" fmla="*/ 2017521 h 3058629"/>
              <a:gd name="connsiteX5" fmla="*/ 1873450 w 1925769"/>
              <a:gd name="connsiteY5" fmla="*/ 2538564 h 3058629"/>
              <a:gd name="connsiteX6" fmla="*/ 1225304 w 1925769"/>
              <a:gd name="connsiteY6" fmla="*/ 3058629 h 3058629"/>
              <a:gd name="connsiteX7" fmla="*/ 635832 w 1925769"/>
              <a:gd name="connsiteY7" fmla="*/ 2485369 h 3058629"/>
              <a:gd name="connsiteX8" fmla="*/ 28372 w 1925769"/>
              <a:gd name="connsiteY8" fmla="*/ 1371612 h 3058629"/>
              <a:gd name="connsiteX9" fmla="*/ 546000 w 1925769"/>
              <a:gd name="connsiteY9" fmla="*/ 1826590 h 3058629"/>
              <a:gd name="connsiteX10" fmla="*/ 227790 w 1925769"/>
              <a:gd name="connsiteY10" fmla="*/ 144221 h 3058629"/>
              <a:gd name="connsiteX11" fmla="*/ 853356 w 1925769"/>
              <a:gd name="connsiteY11" fmla="*/ 1573787 h 3058629"/>
              <a:gd name="connsiteX12" fmla="*/ 412655 w 1925769"/>
              <a:gd name="connsiteY12" fmla="*/ 19805 h 3058629"/>
              <a:gd name="connsiteX13" fmla="*/ 1113874 w 1925769"/>
              <a:gd name="connsiteY13" fmla="*/ 1455675 h 3058629"/>
              <a:gd name="connsiteX0" fmla="*/ 1113874 w 1925769"/>
              <a:gd name="connsiteY0" fmla="*/ 1455675 h 3058629"/>
              <a:gd name="connsiteX1" fmla="*/ 792050 w 1925769"/>
              <a:gd name="connsiteY1" fmla="*/ 42426 h 3058629"/>
              <a:gd name="connsiteX2" fmla="*/ 1369723 w 1925769"/>
              <a:gd name="connsiteY2" fmla="*/ 1417542 h 3058629"/>
              <a:gd name="connsiteX3" fmla="*/ 1191071 w 1925769"/>
              <a:gd name="connsiteY3" fmla="*/ 509657 h 3058629"/>
              <a:gd name="connsiteX4" fmla="*/ 1844634 w 1925769"/>
              <a:gd name="connsiteY4" fmla="*/ 2017521 h 3058629"/>
              <a:gd name="connsiteX5" fmla="*/ 1873450 w 1925769"/>
              <a:gd name="connsiteY5" fmla="*/ 2538564 h 3058629"/>
              <a:gd name="connsiteX6" fmla="*/ 1225304 w 1925769"/>
              <a:gd name="connsiteY6" fmla="*/ 3058629 h 3058629"/>
              <a:gd name="connsiteX7" fmla="*/ 635832 w 1925769"/>
              <a:gd name="connsiteY7" fmla="*/ 2485369 h 3058629"/>
              <a:gd name="connsiteX8" fmla="*/ 28372 w 1925769"/>
              <a:gd name="connsiteY8" fmla="*/ 1371612 h 3058629"/>
              <a:gd name="connsiteX9" fmla="*/ 546000 w 1925769"/>
              <a:gd name="connsiteY9" fmla="*/ 1826590 h 3058629"/>
              <a:gd name="connsiteX10" fmla="*/ 227790 w 1925769"/>
              <a:gd name="connsiteY10" fmla="*/ 144221 h 3058629"/>
              <a:gd name="connsiteX11" fmla="*/ 853356 w 1925769"/>
              <a:gd name="connsiteY11" fmla="*/ 1573787 h 3058629"/>
              <a:gd name="connsiteX12" fmla="*/ 412655 w 1925769"/>
              <a:gd name="connsiteY12" fmla="*/ 19805 h 3058629"/>
              <a:gd name="connsiteX13" fmla="*/ 1113874 w 1925769"/>
              <a:gd name="connsiteY13" fmla="*/ 1455675 h 3058629"/>
              <a:gd name="connsiteX0" fmla="*/ 1113874 w 1925769"/>
              <a:gd name="connsiteY0" fmla="*/ 1455675 h 3058629"/>
              <a:gd name="connsiteX1" fmla="*/ 792050 w 1925769"/>
              <a:gd name="connsiteY1" fmla="*/ 42426 h 3058629"/>
              <a:gd name="connsiteX2" fmla="*/ 1369723 w 1925769"/>
              <a:gd name="connsiteY2" fmla="*/ 1417542 h 3058629"/>
              <a:gd name="connsiteX3" fmla="*/ 1191071 w 1925769"/>
              <a:gd name="connsiteY3" fmla="*/ 509657 h 3058629"/>
              <a:gd name="connsiteX4" fmla="*/ 1844634 w 1925769"/>
              <a:gd name="connsiteY4" fmla="*/ 2017521 h 3058629"/>
              <a:gd name="connsiteX5" fmla="*/ 1873450 w 1925769"/>
              <a:gd name="connsiteY5" fmla="*/ 2538564 h 3058629"/>
              <a:gd name="connsiteX6" fmla="*/ 1225304 w 1925769"/>
              <a:gd name="connsiteY6" fmla="*/ 3058629 h 3058629"/>
              <a:gd name="connsiteX7" fmla="*/ 635832 w 1925769"/>
              <a:gd name="connsiteY7" fmla="*/ 2485369 h 3058629"/>
              <a:gd name="connsiteX8" fmla="*/ 28372 w 1925769"/>
              <a:gd name="connsiteY8" fmla="*/ 1371612 h 3058629"/>
              <a:gd name="connsiteX9" fmla="*/ 546000 w 1925769"/>
              <a:gd name="connsiteY9" fmla="*/ 1826590 h 3058629"/>
              <a:gd name="connsiteX10" fmla="*/ 227790 w 1925769"/>
              <a:gd name="connsiteY10" fmla="*/ 144221 h 3058629"/>
              <a:gd name="connsiteX11" fmla="*/ 853356 w 1925769"/>
              <a:gd name="connsiteY11" fmla="*/ 1573787 h 3058629"/>
              <a:gd name="connsiteX12" fmla="*/ 412655 w 1925769"/>
              <a:gd name="connsiteY12" fmla="*/ 19805 h 3058629"/>
              <a:gd name="connsiteX13" fmla="*/ 1113874 w 1925769"/>
              <a:gd name="connsiteY13" fmla="*/ 1455675 h 3058629"/>
              <a:gd name="connsiteX0" fmla="*/ 1113874 w 1925769"/>
              <a:gd name="connsiteY0" fmla="*/ 1499521 h 3102475"/>
              <a:gd name="connsiteX1" fmla="*/ 752921 w 1925769"/>
              <a:gd name="connsiteY1" fmla="*/ 3843 h 3102475"/>
              <a:gd name="connsiteX2" fmla="*/ 1369723 w 1925769"/>
              <a:gd name="connsiteY2" fmla="*/ 1461388 h 3102475"/>
              <a:gd name="connsiteX3" fmla="*/ 1191071 w 1925769"/>
              <a:gd name="connsiteY3" fmla="*/ 553503 h 3102475"/>
              <a:gd name="connsiteX4" fmla="*/ 1844634 w 1925769"/>
              <a:gd name="connsiteY4" fmla="*/ 2061367 h 3102475"/>
              <a:gd name="connsiteX5" fmla="*/ 1873450 w 1925769"/>
              <a:gd name="connsiteY5" fmla="*/ 2582410 h 3102475"/>
              <a:gd name="connsiteX6" fmla="*/ 1225304 w 1925769"/>
              <a:gd name="connsiteY6" fmla="*/ 3102475 h 3102475"/>
              <a:gd name="connsiteX7" fmla="*/ 635832 w 1925769"/>
              <a:gd name="connsiteY7" fmla="*/ 2529215 h 3102475"/>
              <a:gd name="connsiteX8" fmla="*/ 28372 w 1925769"/>
              <a:gd name="connsiteY8" fmla="*/ 1415458 h 3102475"/>
              <a:gd name="connsiteX9" fmla="*/ 546000 w 1925769"/>
              <a:gd name="connsiteY9" fmla="*/ 1870436 h 3102475"/>
              <a:gd name="connsiteX10" fmla="*/ 227790 w 1925769"/>
              <a:gd name="connsiteY10" fmla="*/ 188067 h 3102475"/>
              <a:gd name="connsiteX11" fmla="*/ 853356 w 1925769"/>
              <a:gd name="connsiteY11" fmla="*/ 1617633 h 3102475"/>
              <a:gd name="connsiteX12" fmla="*/ 412655 w 1925769"/>
              <a:gd name="connsiteY12" fmla="*/ 63651 h 3102475"/>
              <a:gd name="connsiteX13" fmla="*/ 1113874 w 1925769"/>
              <a:gd name="connsiteY13" fmla="*/ 1499521 h 3102475"/>
              <a:gd name="connsiteX0" fmla="*/ 1113874 w 1925769"/>
              <a:gd name="connsiteY0" fmla="*/ 1499521 h 3102475"/>
              <a:gd name="connsiteX1" fmla="*/ 752921 w 1925769"/>
              <a:gd name="connsiteY1" fmla="*/ 3843 h 3102475"/>
              <a:gd name="connsiteX2" fmla="*/ 1369723 w 1925769"/>
              <a:gd name="connsiteY2" fmla="*/ 1461388 h 3102475"/>
              <a:gd name="connsiteX3" fmla="*/ 1191071 w 1925769"/>
              <a:gd name="connsiteY3" fmla="*/ 553503 h 3102475"/>
              <a:gd name="connsiteX4" fmla="*/ 1844634 w 1925769"/>
              <a:gd name="connsiteY4" fmla="*/ 2061367 h 3102475"/>
              <a:gd name="connsiteX5" fmla="*/ 1873450 w 1925769"/>
              <a:gd name="connsiteY5" fmla="*/ 2582410 h 3102475"/>
              <a:gd name="connsiteX6" fmla="*/ 1225304 w 1925769"/>
              <a:gd name="connsiteY6" fmla="*/ 3102475 h 3102475"/>
              <a:gd name="connsiteX7" fmla="*/ 635832 w 1925769"/>
              <a:gd name="connsiteY7" fmla="*/ 2529215 h 3102475"/>
              <a:gd name="connsiteX8" fmla="*/ 28372 w 1925769"/>
              <a:gd name="connsiteY8" fmla="*/ 1415458 h 3102475"/>
              <a:gd name="connsiteX9" fmla="*/ 546000 w 1925769"/>
              <a:gd name="connsiteY9" fmla="*/ 1870436 h 3102475"/>
              <a:gd name="connsiteX10" fmla="*/ 227790 w 1925769"/>
              <a:gd name="connsiteY10" fmla="*/ 188067 h 3102475"/>
              <a:gd name="connsiteX11" fmla="*/ 853356 w 1925769"/>
              <a:gd name="connsiteY11" fmla="*/ 1617633 h 3102475"/>
              <a:gd name="connsiteX12" fmla="*/ 412655 w 1925769"/>
              <a:gd name="connsiteY12" fmla="*/ 63651 h 3102475"/>
              <a:gd name="connsiteX13" fmla="*/ 1113874 w 1925769"/>
              <a:gd name="connsiteY13" fmla="*/ 1499521 h 3102475"/>
              <a:gd name="connsiteX0" fmla="*/ 1113874 w 1925769"/>
              <a:gd name="connsiteY0" fmla="*/ 1509371 h 3112325"/>
              <a:gd name="connsiteX1" fmla="*/ 752921 w 1925769"/>
              <a:gd name="connsiteY1" fmla="*/ 13693 h 3112325"/>
              <a:gd name="connsiteX2" fmla="*/ 1369723 w 1925769"/>
              <a:gd name="connsiteY2" fmla="*/ 1471238 h 3112325"/>
              <a:gd name="connsiteX3" fmla="*/ 1191071 w 1925769"/>
              <a:gd name="connsiteY3" fmla="*/ 563353 h 3112325"/>
              <a:gd name="connsiteX4" fmla="*/ 1844634 w 1925769"/>
              <a:gd name="connsiteY4" fmla="*/ 2071217 h 3112325"/>
              <a:gd name="connsiteX5" fmla="*/ 1873450 w 1925769"/>
              <a:gd name="connsiteY5" fmla="*/ 2592260 h 3112325"/>
              <a:gd name="connsiteX6" fmla="*/ 1225304 w 1925769"/>
              <a:gd name="connsiteY6" fmla="*/ 3112325 h 3112325"/>
              <a:gd name="connsiteX7" fmla="*/ 635832 w 1925769"/>
              <a:gd name="connsiteY7" fmla="*/ 2539065 h 3112325"/>
              <a:gd name="connsiteX8" fmla="*/ 28372 w 1925769"/>
              <a:gd name="connsiteY8" fmla="*/ 1425308 h 3112325"/>
              <a:gd name="connsiteX9" fmla="*/ 546000 w 1925769"/>
              <a:gd name="connsiteY9" fmla="*/ 1880286 h 3112325"/>
              <a:gd name="connsiteX10" fmla="*/ 227790 w 1925769"/>
              <a:gd name="connsiteY10" fmla="*/ 197917 h 3112325"/>
              <a:gd name="connsiteX11" fmla="*/ 853356 w 1925769"/>
              <a:gd name="connsiteY11" fmla="*/ 1627483 h 3112325"/>
              <a:gd name="connsiteX12" fmla="*/ 412655 w 1925769"/>
              <a:gd name="connsiteY12" fmla="*/ 73501 h 3112325"/>
              <a:gd name="connsiteX13" fmla="*/ 1113874 w 1925769"/>
              <a:gd name="connsiteY13" fmla="*/ 1509371 h 3112325"/>
              <a:gd name="connsiteX0" fmla="*/ 1113874 w 1925769"/>
              <a:gd name="connsiteY0" fmla="*/ 1625559 h 3228513"/>
              <a:gd name="connsiteX1" fmla="*/ 752921 w 1925769"/>
              <a:gd name="connsiteY1" fmla="*/ 129881 h 3228513"/>
              <a:gd name="connsiteX2" fmla="*/ 1369723 w 1925769"/>
              <a:gd name="connsiteY2" fmla="*/ 1587426 h 3228513"/>
              <a:gd name="connsiteX3" fmla="*/ 1191071 w 1925769"/>
              <a:gd name="connsiteY3" fmla="*/ 679541 h 3228513"/>
              <a:gd name="connsiteX4" fmla="*/ 1844634 w 1925769"/>
              <a:gd name="connsiteY4" fmla="*/ 2187405 h 3228513"/>
              <a:gd name="connsiteX5" fmla="*/ 1873450 w 1925769"/>
              <a:gd name="connsiteY5" fmla="*/ 2708448 h 3228513"/>
              <a:gd name="connsiteX6" fmla="*/ 1225304 w 1925769"/>
              <a:gd name="connsiteY6" fmla="*/ 3228513 h 3228513"/>
              <a:gd name="connsiteX7" fmla="*/ 635832 w 1925769"/>
              <a:gd name="connsiteY7" fmla="*/ 2655253 h 3228513"/>
              <a:gd name="connsiteX8" fmla="*/ 28372 w 1925769"/>
              <a:gd name="connsiteY8" fmla="*/ 1541496 h 3228513"/>
              <a:gd name="connsiteX9" fmla="*/ 546000 w 1925769"/>
              <a:gd name="connsiteY9" fmla="*/ 1996474 h 3228513"/>
              <a:gd name="connsiteX10" fmla="*/ 227790 w 1925769"/>
              <a:gd name="connsiteY10" fmla="*/ 314105 h 3228513"/>
              <a:gd name="connsiteX11" fmla="*/ 853356 w 1925769"/>
              <a:gd name="connsiteY11" fmla="*/ 1743671 h 3228513"/>
              <a:gd name="connsiteX12" fmla="*/ 383099 w 1925769"/>
              <a:gd name="connsiteY12" fmla="*/ 18265 h 3228513"/>
              <a:gd name="connsiteX13" fmla="*/ 1113874 w 1925769"/>
              <a:gd name="connsiteY13" fmla="*/ 1625559 h 3228513"/>
              <a:gd name="connsiteX0" fmla="*/ 1113874 w 1925769"/>
              <a:gd name="connsiteY0" fmla="*/ 1625559 h 3228513"/>
              <a:gd name="connsiteX1" fmla="*/ 752921 w 1925769"/>
              <a:gd name="connsiteY1" fmla="*/ 129881 h 3228513"/>
              <a:gd name="connsiteX2" fmla="*/ 1369723 w 1925769"/>
              <a:gd name="connsiteY2" fmla="*/ 1587426 h 3228513"/>
              <a:gd name="connsiteX3" fmla="*/ 1191071 w 1925769"/>
              <a:gd name="connsiteY3" fmla="*/ 679541 h 3228513"/>
              <a:gd name="connsiteX4" fmla="*/ 1844634 w 1925769"/>
              <a:gd name="connsiteY4" fmla="*/ 2187405 h 3228513"/>
              <a:gd name="connsiteX5" fmla="*/ 1873450 w 1925769"/>
              <a:gd name="connsiteY5" fmla="*/ 2708448 h 3228513"/>
              <a:gd name="connsiteX6" fmla="*/ 1225304 w 1925769"/>
              <a:gd name="connsiteY6" fmla="*/ 3228513 h 3228513"/>
              <a:gd name="connsiteX7" fmla="*/ 635832 w 1925769"/>
              <a:gd name="connsiteY7" fmla="*/ 2655253 h 3228513"/>
              <a:gd name="connsiteX8" fmla="*/ 28372 w 1925769"/>
              <a:gd name="connsiteY8" fmla="*/ 1541496 h 3228513"/>
              <a:gd name="connsiteX9" fmla="*/ 546000 w 1925769"/>
              <a:gd name="connsiteY9" fmla="*/ 1996474 h 3228513"/>
              <a:gd name="connsiteX10" fmla="*/ 227790 w 1925769"/>
              <a:gd name="connsiteY10" fmla="*/ 314105 h 3228513"/>
              <a:gd name="connsiteX11" fmla="*/ 853356 w 1925769"/>
              <a:gd name="connsiteY11" fmla="*/ 1743671 h 3228513"/>
              <a:gd name="connsiteX12" fmla="*/ 383099 w 1925769"/>
              <a:gd name="connsiteY12" fmla="*/ 18265 h 3228513"/>
              <a:gd name="connsiteX13" fmla="*/ 1113874 w 1925769"/>
              <a:gd name="connsiteY13" fmla="*/ 1625559 h 3228513"/>
              <a:gd name="connsiteX0" fmla="*/ 1113874 w 1925769"/>
              <a:gd name="connsiteY0" fmla="*/ 1625559 h 3228513"/>
              <a:gd name="connsiteX1" fmla="*/ 752921 w 1925769"/>
              <a:gd name="connsiteY1" fmla="*/ 129881 h 3228513"/>
              <a:gd name="connsiteX2" fmla="*/ 1369723 w 1925769"/>
              <a:gd name="connsiteY2" fmla="*/ 1587426 h 3228513"/>
              <a:gd name="connsiteX3" fmla="*/ 1191071 w 1925769"/>
              <a:gd name="connsiteY3" fmla="*/ 679541 h 3228513"/>
              <a:gd name="connsiteX4" fmla="*/ 1844634 w 1925769"/>
              <a:gd name="connsiteY4" fmla="*/ 2187405 h 3228513"/>
              <a:gd name="connsiteX5" fmla="*/ 1873450 w 1925769"/>
              <a:gd name="connsiteY5" fmla="*/ 2708448 h 3228513"/>
              <a:gd name="connsiteX6" fmla="*/ 1225304 w 1925769"/>
              <a:gd name="connsiteY6" fmla="*/ 3228513 h 3228513"/>
              <a:gd name="connsiteX7" fmla="*/ 635832 w 1925769"/>
              <a:gd name="connsiteY7" fmla="*/ 2655253 h 3228513"/>
              <a:gd name="connsiteX8" fmla="*/ 28372 w 1925769"/>
              <a:gd name="connsiteY8" fmla="*/ 1541496 h 3228513"/>
              <a:gd name="connsiteX9" fmla="*/ 546000 w 1925769"/>
              <a:gd name="connsiteY9" fmla="*/ 1996474 h 3228513"/>
              <a:gd name="connsiteX10" fmla="*/ 227790 w 1925769"/>
              <a:gd name="connsiteY10" fmla="*/ 314105 h 3228513"/>
              <a:gd name="connsiteX11" fmla="*/ 853356 w 1925769"/>
              <a:gd name="connsiteY11" fmla="*/ 1743671 h 3228513"/>
              <a:gd name="connsiteX12" fmla="*/ 383099 w 1925769"/>
              <a:gd name="connsiteY12" fmla="*/ 18265 h 3228513"/>
              <a:gd name="connsiteX13" fmla="*/ 1113874 w 1925769"/>
              <a:gd name="connsiteY13" fmla="*/ 1625559 h 3228513"/>
              <a:gd name="connsiteX0" fmla="*/ 1113874 w 1925769"/>
              <a:gd name="connsiteY0" fmla="*/ 1538908 h 3141862"/>
              <a:gd name="connsiteX1" fmla="*/ 752921 w 1925769"/>
              <a:gd name="connsiteY1" fmla="*/ 43230 h 3141862"/>
              <a:gd name="connsiteX2" fmla="*/ 1369723 w 1925769"/>
              <a:gd name="connsiteY2" fmla="*/ 1500775 h 3141862"/>
              <a:gd name="connsiteX3" fmla="*/ 1191071 w 1925769"/>
              <a:gd name="connsiteY3" fmla="*/ 592890 h 3141862"/>
              <a:gd name="connsiteX4" fmla="*/ 1844634 w 1925769"/>
              <a:gd name="connsiteY4" fmla="*/ 2100754 h 3141862"/>
              <a:gd name="connsiteX5" fmla="*/ 1873450 w 1925769"/>
              <a:gd name="connsiteY5" fmla="*/ 2621797 h 3141862"/>
              <a:gd name="connsiteX6" fmla="*/ 1225304 w 1925769"/>
              <a:gd name="connsiteY6" fmla="*/ 3141862 h 3141862"/>
              <a:gd name="connsiteX7" fmla="*/ 635832 w 1925769"/>
              <a:gd name="connsiteY7" fmla="*/ 2568602 h 3141862"/>
              <a:gd name="connsiteX8" fmla="*/ 28372 w 1925769"/>
              <a:gd name="connsiteY8" fmla="*/ 1454845 h 3141862"/>
              <a:gd name="connsiteX9" fmla="*/ 546000 w 1925769"/>
              <a:gd name="connsiteY9" fmla="*/ 1909823 h 3141862"/>
              <a:gd name="connsiteX10" fmla="*/ 227790 w 1925769"/>
              <a:gd name="connsiteY10" fmla="*/ 227454 h 3141862"/>
              <a:gd name="connsiteX11" fmla="*/ 853356 w 1925769"/>
              <a:gd name="connsiteY11" fmla="*/ 1657020 h 3141862"/>
              <a:gd name="connsiteX12" fmla="*/ 414226 w 1925769"/>
              <a:gd name="connsiteY12" fmla="*/ 19020 h 3141862"/>
              <a:gd name="connsiteX13" fmla="*/ 1113874 w 1925769"/>
              <a:gd name="connsiteY13" fmla="*/ 1538908 h 3141862"/>
              <a:gd name="connsiteX0" fmla="*/ 1113874 w 1925769"/>
              <a:gd name="connsiteY0" fmla="*/ 1538908 h 3141862"/>
              <a:gd name="connsiteX1" fmla="*/ 752921 w 1925769"/>
              <a:gd name="connsiteY1" fmla="*/ 43230 h 3141862"/>
              <a:gd name="connsiteX2" fmla="*/ 1369723 w 1925769"/>
              <a:gd name="connsiteY2" fmla="*/ 1500775 h 3141862"/>
              <a:gd name="connsiteX3" fmla="*/ 1191071 w 1925769"/>
              <a:gd name="connsiteY3" fmla="*/ 592890 h 3141862"/>
              <a:gd name="connsiteX4" fmla="*/ 1844634 w 1925769"/>
              <a:gd name="connsiteY4" fmla="*/ 2100754 h 3141862"/>
              <a:gd name="connsiteX5" fmla="*/ 1873450 w 1925769"/>
              <a:gd name="connsiteY5" fmla="*/ 2621797 h 3141862"/>
              <a:gd name="connsiteX6" fmla="*/ 1225304 w 1925769"/>
              <a:gd name="connsiteY6" fmla="*/ 3141862 h 3141862"/>
              <a:gd name="connsiteX7" fmla="*/ 635832 w 1925769"/>
              <a:gd name="connsiteY7" fmla="*/ 2568602 h 3141862"/>
              <a:gd name="connsiteX8" fmla="*/ 28372 w 1925769"/>
              <a:gd name="connsiteY8" fmla="*/ 1454845 h 3141862"/>
              <a:gd name="connsiteX9" fmla="*/ 546000 w 1925769"/>
              <a:gd name="connsiteY9" fmla="*/ 1909823 h 3141862"/>
              <a:gd name="connsiteX10" fmla="*/ 227790 w 1925769"/>
              <a:gd name="connsiteY10" fmla="*/ 227454 h 3141862"/>
              <a:gd name="connsiteX11" fmla="*/ 853356 w 1925769"/>
              <a:gd name="connsiteY11" fmla="*/ 1657020 h 3141862"/>
              <a:gd name="connsiteX12" fmla="*/ 414226 w 1925769"/>
              <a:gd name="connsiteY12" fmla="*/ 19020 h 3141862"/>
              <a:gd name="connsiteX13" fmla="*/ 1113874 w 1925769"/>
              <a:gd name="connsiteY13" fmla="*/ 1538908 h 3141862"/>
              <a:gd name="connsiteX0" fmla="*/ 1113874 w 1925769"/>
              <a:gd name="connsiteY0" fmla="*/ 1538908 h 3141862"/>
              <a:gd name="connsiteX1" fmla="*/ 752921 w 1925769"/>
              <a:gd name="connsiteY1" fmla="*/ 43230 h 3141862"/>
              <a:gd name="connsiteX2" fmla="*/ 1369723 w 1925769"/>
              <a:gd name="connsiteY2" fmla="*/ 1500775 h 3141862"/>
              <a:gd name="connsiteX3" fmla="*/ 1191071 w 1925769"/>
              <a:gd name="connsiteY3" fmla="*/ 592890 h 3141862"/>
              <a:gd name="connsiteX4" fmla="*/ 1844634 w 1925769"/>
              <a:gd name="connsiteY4" fmla="*/ 2100754 h 3141862"/>
              <a:gd name="connsiteX5" fmla="*/ 1873450 w 1925769"/>
              <a:gd name="connsiteY5" fmla="*/ 2621797 h 3141862"/>
              <a:gd name="connsiteX6" fmla="*/ 1225304 w 1925769"/>
              <a:gd name="connsiteY6" fmla="*/ 3141862 h 3141862"/>
              <a:gd name="connsiteX7" fmla="*/ 635832 w 1925769"/>
              <a:gd name="connsiteY7" fmla="*/ 2568602 h 3141862"/>
              <a:gd name="connsiteX8" fmla="*/ 28372 w 1925769"/>
              <a:gd name="connsiteY8" fmla="*/ 1454845 h 3141862"/>
              <a:gd name="connsiteX9" fmla="*/ 546000 w 1925769"/>
              <a:gd name="connsiteY9" fmla="*/ 1909823 h 3141862"/>
              <a:gd name="connsiteX10" fmla="*/ 227790 w 1925769"/>
              <a:gd name="connsiteY10" fmla="*/ 227454 h 3141862"/>
              <a:gd name="connsiteX11" fmla="*/ 853356 w 1925769"/>
              <a:gd name="connsiteY11" fmla="*/ 1657020 h 3141862"/>
              <a:gd name="connsiteX12" fmla="*/ 414226 w 1925769"/>
              <a:gd name="connsiteY12" fmla="*/ 19020 h 3141862"/>
              <a:gd name="connsiteX13" fmla="*/ 1113874 w 1925769"/>
              <a:gd name="connsiteY13" fmla="*/ 1538908 h 3141862"/>
              <a:gd name="connsiteX0" fmla="*/ 1113874 w 1925769"/>
              <a:gd name="connsiteY0" fmla="*/ 1538908 h 3141862"/>
              <a:gd name="connsiteX1" fmla="*/ 752921 w 1925769"/>
              <a:gd name="connsiteY1" fmla="*/ 43230 h 3141862"/>
              <a:gd name="connsiteX2" fmla="*/ 1369723 w 1925769"/>
              <a:gd name="connsiteY2" fmla="*/ 1500775 h 3141862"/>
              <a:gd name="connsiteX3" fmla="*/ 1191071 w 1925769"/>
              <a:gd name="connsiteY3" fmla="*/ 592890 h 3141862"/>
              <a:gd name="connsiteX4" fmla="*/ 1844634 w 1925769"/>
              <a:gd name="connsiteY4" fmla="*/ 2100754 h 3141862"/>
              <a:gd name="connsiteX5" fmla="*/ 1873450 w 1925769"/>
              <a:gd name="connsiteY5" fmla="*/ 2621797 h 3141862"/>
              <a:gd name="connsiteX6" fmla="*/ 1225304 w 1925769"/>
              <a:gd name="connsiteY6" fmla="*/ 3141862 h 3141862"/>
              <a:gd name="connsiteX7" fmla="*/ 635832 w 1925769"/>
              <a:gd name="connsiteY7" fmla="*/ 2568602 h 3141862"/>
              <a:gd name="connsiteX8" fmla="*/ 28372 w 1925769"/>
              <a:gd name="connsiteY8" fmla="*/ 1454845 h 3141862"/>
              <a:gd name="connsiteX9" fmla="*/ 546000 w 1925769"/>
              <a:gd name="connsiteY9" fmla="*/ 1909823 h 3141862"/>
              <a:gd name="connsiteX10" fmla="*/ 227790 w 1925769"/>
              <a:gd name="connsiteY10" fmla="*/ 227454 h 3141862"/>
              <a:gd name="connsiteX11" fmla="*/ 853356 w 1925769"/>
              <a:gd name="connsiteY11" fmla="*/ 1657020 h 3141862"/>
              <a:gd name="connsiteX12" fmla="*/ 414226 w 1925769"/>
              <a:gd name="connsiteY12" fmla="*/ 19020 h 3141862"/>
              <a:gd name="connsiteX13" fmla="*/ 1113874 w 1925769"/>
              <a:gd name="connsiteY13" fmla="*/ 1538908 h 3141862"/>
              <a:gd name="connsiteX0" fmla="*/ 1113874 w 1925769"/>
              <a:gd name="connsiteY0" fmla="*/ 1538908 h 3141862"/>
              <a:gd name="connsiteX1" fmla="*/ 752921 w 1925769"/>
              <a:gd name="connsiteY1" fmla="*/ 43230 h 3141862"/>
              <a:gd name="connsiteX2" fmla="*/ 1369723 w 1925769"/>
              <a:gd name="connsiteY2" fmla="*/ 1500775 h 3141862"/>
              <a:gd name="connsiteX3" fmla="*/ 1191071 w 1925769"/>
              <a:gd name="connsiteY3" fmla="*/ 592890 h 3141862"/>
              <a:gd name="connsiteX4" fmla="*/ 1844634 w 1925769"/>
              <a:gd name="connsiteY4" fmla="*/ 2100754 h 3141862"/>
              <a:gd name="connsiteX5" fmla="*/ 1873450 w 1925769"/>
              <a:gd name="connsiteY5" fmla="*/ 2621797 h 3141862"/>
              <a:gd name="connsiteX6" fmla="*/ 1225304 w 1925769"/>
              <a:gd name="connsiteY6" fmla="*/ 3141862 h 3141862"/>
              <a:gd name="connsiteX7" fmla="*/ 635832 w 1925769"/>
              <a:gd name="connsiteY7" fmla="*/ 2568602 h 3141862"/>
              <a:gd name="connsiteX8" fmla="*/ 28372 w 1925769"/>
              <a:gd name="connsiteY8" fmla="*/ 1454845 h 3141862"/>
              <a:gd name="connsiteX9" fmla="*/ 546000 w 1925769"/>
              <a:gd name="connsiteY9" fmla="*/ 1909823 h 3141862"/>
              <a:gd name="connsiteX10" fmla="*/ 227790 w 1925769"/>
              <a:gd name="connsiteY10" fmla="*/ 227454 h 3141862"/>
              <a:gd name="connsiteX11" fmla="*/ 853356 w 1925769"/>
              <a:gd name="connsiteY11" fmla="*/ 1657020 h 3141862"/>
              <a:gd name="connsiteX12" fmla="*/ 414226 w 1925769"/>
              <a:gd name="connsiteY12" fmla="*/ 19020 h 3141862"/>
              <a:gd name="connsiteX13" fmla="*/ 1113874 w 1925769"/>
              <a:gd name="connsiteY13" fmla="*/ 1538908 h 3141862"/>
              <a:gd name="connsiteX0" fmla="*/ 1113874 w 1925769"/>
              <a:gd name="connsiteY0" fmla="*/ 1538908 h 3141862"/>
              <a:gd name="connsiteX1" fmla="*/ 752921 w 1925769"/>
              <a:gd name="connsiteY1" fmla="*/ 43230 h 3141862"/>
              <a:gd name="connsiteX2" fmla="*/ 1369723 w 1925769"/>
              <a:gd name="connsiteY2" fmla="*/ 1500775 h 3141862"/>
              <a:gd name="connsiteX3" fmla="*/ 1191071 w 1925769"/>
              <a:gd name="connsiteY3" fmla="*/ 592890 h 3141862"/>
              <a:gd name="connsiteX4" fmla="*/ 1844634 w 1925769"/>
              <a:gd name="connsiteY4" fmla="*/ 2100754 h 3141862"/>
              <a:gd name="connsiteX5" fmla="*/ 1873450 w 1925769"/>
              <a:gd name="connsiteY5" fmla="*/ 2621797 h 3141862"/>
              <a:gd name="connsiteX6" fmla="*/ 1225304 w 1925769"/>
              <a:gd name="connsiteY6" fmla="*/ 3141862 h 3141862"/>
              <a:gd name="connsiteX7" fmla="*/ 635832 w 1925769"/>
              <a:gd name="connsiteY7" fmla="*/ 2568602 h 3141862"/>
              <a:gd name="connsiteX8" fmla="*/ 28372 w 1925769"/>
              <a:gd name="connsiteY8" fmla="*/ 1454845 h 3141862"/>
              <a:gd name="connsiteX9" fmla="*/ 546000 w 1925769"/>
              <a:gd name="connsiteY9" fmla="*/ 1909823 h 3141862"/>
              <a:gd name="connsiteX10" fmla="*/ 227790 w 1925769"/>
              <a:gd name="connsiteY10" fmla="*/ 227454 h 3141862"/>
              <a:gd name="connsiteX11" fmla="*/ 853356 w 1925769"/>
              <a:gd name="connsiteY11" fmla="*/ 1657020 h 3141862"/>
              <a:gd name="connsiteX12" fmla="*/ 414226 w 1925769"/>
              <a:gd name="connsiteY12" fmla="*/ 19020 h 3141862"/>
              <a:gd name="connsiteX13" fmla="*/ 1113874 w 1925769"/>
              <a:gd name="connsiteY13" fmla="*/ 1538908 h 3141862"/>
              <a:gd name="connsiteX0" fmla="*/ 1113874 w 1914345"/>
              <a:gd name="connsiteY0" fmla="*/ 1538908 h 3141862"/>
              <a:gd name="connsiteX1" fmla="*/ 752921 w 1914345"/>
              <a:gd name="connsiteY1" fmla="*/ 43230 h 3141862"/>
              <a:gd name="connsiteX2" fmla="*/ 1369723 w 1914345"/>
              <a:gd name="connsiteY2" fmla="*/ 1500775 h 3141862"/>
              <a:gd name="connsiteX3" fmla="*/ 1191071 w 1914345"/>
              <a:gd name="connsiteY3" fmla="*/ 592890 h 3141862"/>
              <a:gd name="connsiteX4" fmla="*/ 1801158 w 1914345"/>
              <a:gd name="connsiteY4" fmla="*/ 2009167 h 3141862"/>
              <a:gd name="connsiteX5" fmla="*/ 1873450 w 1914345"/>
              <a:gd name="connsiteY5" fmla="*/ 2621797 h 3141862"/>
              <a:gd name="connsiteX6" fmla="*/ 1225304 w 1914345"/>
              <a:gd name="connsiteY6" fmla="*/ 3141862 h 3141862"/>
              <a:gd name="connsiteX7" fmla="*/ 635832 w 1914345"/>
              <a:gd name="connsiteY7" fmla="*/ 2568602 h 3141862"/>
              <a:gd name="connsiteX8" fmla="*/ 28372 w 1914345"/>
              <a:gd name="connsiteY8" fmla="*/ 1454845 h 3141862"/>
              <a:gd name="connsiteX9" fmla="*/ 546000 w 1914345"/>
              <a:gd name="connsiteY9" fmla="*/ 1909823 h 3141862"/>
              <a:gd name="connsiteX10" fmla="*/ 227790 w 1914345"/>
              <a:gd name="connsiteY10" fmla="*/ 227454 h 3141862"/>
              <a:gd name="connsiteX11" fmla="*/ 853356 w 1914345"/>
              <a:gd name="connsiteY11" fmla="*/ 1657020 h 3141862"/>
              <a:gd name="connsiteX12" fmla="*/ 414226 w 1914345"/>
              <a:gd name="connsiteY12" fmla="*/ 19020 h 3141862"/>
              <a:gd name="connsiteX13" fmla="*/ 1113874 w 1914345"/>
              <a:gd name="connsiteY13" fmla="*/ 1538908 h 3141862"/>
              <a:gd name="connsiteX0" fmla="*/ 1113874 w 1897866"/>
              <a:gd name="connsiteY0" fmla="*/ 1538908 h 3141862"/>
              <a:gd name="connsiteX1" fmla="*/ 752921 w 1897866"/>
              <a:gd name="connsiteY1" fmla="*/ 43230 h 3141862"/>
              <a:gd name="connsiteX2" fmla="*/ 1369723 w 1897866"/>
              <a:gd name="connsiteY2" fmla="*/ 1500775 h 3141862"/>
              <a:gd name="connsiteX3" fmla="*/ 1191071 w 1897866"/>
              <a:gd name="connsiteY3" fmla="*/ 592890 h 3141862"/>
              <a:gd name="connsiteX4" fmla="*/ 1801158 w 1897866"/>
              <a:gd name="connsiteY4" fmla="*/ 2009167 h 3141862"/>
              <a:gd name="connsiteX5" fmla="*/ 1873450 w 1897866"/>
              <a:gd name="connsiteY5" fmla="*/ 2621797 h 3141862"/>
              <a:gd name="connsiteX6" fmla="*/ 1225304 w 1897866"/>
              <a:gd name="connsiteY6" fmla="*/ 3141862 h 3141862"/>
              <a:gd name="connsiteX7" fmla="*/ 635832 w 1897866"/>
              <a:gd name="connsiteY7" fmla="*/ 2568602 h 3141862"/>
              <a:gd name="connsiteX8" fmla="*/ 28372 w 1897866"/>
              <a:gd name="connsiteY8" fmla="*/ 1454845 h 3141862"/>
              <a:gd name="connsiteX9" fmla="*/ 546000 w 1897866"/>
              <a:gd name="connsiteY9" fmla="*/ 1909823 h 3141862"/>
              <a:gd name="connsiteX10" fmla="*/ 227790 w 1897866"/>
              <a:gd name="connsiteY10" fmla="*/ 227454 h 3141862"/>
              <a:gd name="connsiteX11" fmla="*/ 853356 w 1897866"/>
              <a:gd name="connsiteY11" fmla="*/ 1657020 h 3141862"/>
              <a:gd name="connsiteX12" fmla="*/ 414226 w 1897866"/>
              <a:gd name="connsiteY12" fmla="*/ 19020 h 3141862"/>
              <a:gd name="connsiteX13" fmla="*/ 1113874 w 1897866"/>
              <a:gd name="connsiteY13" fmla="*/ 1538908 h 3141862"/>
              <a:gd name="connsiteX0" fmla="*/ 1113874 w 1873450"/>
              <a:gd name="connsiteY0" fmla="*/ 1538908 h 3141862"/>
              <a:gd name="connsiteX1" fmla="*/ 752921 w 1873450"/>
              <a:gd name="connsiteY1" fmla="*/ 43230 h 3141862"/>
              <a:gd name="connsiteX2" fmla="*/ 1369723 w 1873450"/>
              <a:gd name="connsiteY2" fmla="*/ 1500775 h 3141862"/>
              <a:gd name="connsiteX3" fmla="*/ 1191071 w 1873450"/>
              <a:gd name="connsiteY3" fmla="*/ 592890 h 3141862"/>
              <a:gd name="connsiteX4" fmla="*/ 1801158 w 1873450"/>
              <a:gd name="connsiteY4" fmla="*/ 2009167 h 3141862"/>
              <a:gd name="connsiteX5" fmla="*/ 1873450 w 1873450"/>
              <a:gd name="connsiteY5" fmla="*/ 2621797 h 3141862"/>
              <a:gd name="connsiteX6" fmla="*/ 1225304 w 1873450"/>
              <a:gd name="connsiteY6" fmla="*/ 3141862 h 3141862"/>
              <a:gd name="connsiteX7" fmla="*/ 635832 w 1873450"/>
              <a:gd name="connsiteY7" fmla="*/ 2568602 h 3141862"/>
              <a:gd name="connsiteX8" fmla="*/ 28372 w 1873450"/>
              <a:gd name="connsiteY8" fmla="*/ 1454845 h 3141862"/>
              <a:gd name="connsiteX9" fmla="*/ 546000 w 1873450"/>
              <a:gd name="connsiteY9" fmla="*/ 1909823 h 3141862"/>
              <a:gd name="connsiteX10" fmla="*/ 227790 w 1873450"/>
              <a:gd name="connsiteY10" fmla="*/ 227454 h 3141862"/>
              <a:gd name="connsiteX11" fmla="*/ 853356 w 1873450"/>
              <a:gd name="connsiteY11" fmla="*/ 1657020 h 3141862"/>
              <a:gd name="connsiteX12" fmla="*/ 414226 w 1873450"/>
              <a:gd name="connsiteY12" fmla="*/ 19020 h 3141862"/>
              <a:gd name="connsiteX13" fmla="*/ 1113874 w 1873450"/>
              <a:gd name="connsiteY13" fmla="*/ 1538908 h 3141862"/>
              <a:gd name="connsiteX0" fmla="*/ 1113874 w 1873450"/>
              <a:gd name="connsiteY0" fmla="*/ 1538908 h 3141862"/>
              <a:gd name="connsiteX1" fmla="*/ 752921 w 1873450"/>
              <a:gd name="connsiteY1" fmla="*/ 43230 h 3141862"/>
              <a:gd name="connsiteX2" fmla="*/ 1369723 w 1873450"/>
              <a:gd name="connsiteY2" fmla="*/ 1500775 h 3141862"/>
              <a:gd name="connsiteX3" fmla="*/ 1191071 w 1873450"/>
              <a:gd name="connsiteY3" fmla="*/ 592890 h 3141862"/>
              <a:gd name="connsiteX4" fmla="*/ 1801158 w 1873450"/>
              <a:gd name="connsiteY4" fmla="*/ 2009167 h 3141862"/>
              <a:gd name="connsiteX5" fmla="*/ 1873450 w 1873450"/>
              <a:gd name="connsiteY5" fmla="*/ 2621797 h 3141862"/>
              <a:gd name="connsiteX6" fmla="*/ 1225304 w 1873450"/>
              <a:gd name="connsiteY6" fmla="*/ 3141862 h 3141862"/>
              <a:gd name="connsiteX7" fmla="*/ 635832 w 1873450"/>
              <a:gd name="connsiteY7" fmla="*/ 2568602 h 3141862"/>
              <a:gd name="connsiteX8" fmla="*/ 28372 w 1873450"/>
              <a:gd name="connsiteY8" fmla="*/ 1454845 h 3141862"/>
              <a:gd name="connsiteX9" fmla="*/ 546000 w 1873450"/>
              <a:gd name="connsiteY9" fmla="*/ 1909823 h 3141862"/>
              <a:gd name="connsiteX10" fmla="*/ 227790 w 1873450"/>
              <a:gd name="connsiteY10" fmla="*/ 227454 h 3141862"/>
              <a:gd name="connsiteX11" fmla="*/ 853356 w 1873450"/>
              <a:gd name="connsiteY11" fmla="*/ 1657020 h 3141862"/>
              <a:gd name="connsiteX12" fmla="*/ 414226 w 1873450"/>
              <a:gd name="connsiteY12" fmla="*/ 19020 h 3141862"/>
              <a:gd name="connsiteX13" fmla="*/ 1113874 w 1873450"/>
              <a:gd name="connsiteY13" fmla="*/ 1538908 h 3141862"/>
              <a:gd name="connsiteX0" fmla="*/ 1113874 w 1873450"/>
              <a:gd name="connsiteY0" fmla="*/ 1538908 h 3141862"/>
              <a:gd name="connsiteX1" fmla="*/ 752921 w 1873450"/>
              <a:gd name="connsiteY1" fmla="*/ 43230 h 3141862"/>
              <a:gd name="connsiteX2" fmla="*/ 1369723 w 1873450"/>
              <a:gd name="connsiteY2" fmla="*/ 1500775 h 3141862"/>
              <a:gd name="connsiteX3" fmla="*/ 1191071 w 1873450"/>
              <a:gd name="connsiteY3" fmla="*/ 592890 h 3141862"/>
              <a:gd name="connsiteX4" fmla="*/ 1801158 w 1873450"/>
              <a:gd name="connsiteY4" fmla="*/ 2009167 h 3141862"/>
              <a:gd name="connsiteX5" fmla="*/ 1873450 w 1873450"/>
              <a:gd name="connsiteY5" fmla="*/ 2621797 h 3141862"/>
              <a:gd name="connsiteX6" fmla="*/ 1225304 w 1873450"/>
              <a:gd name="connsiteY6" fmla="*/ 3141862 h 3141862"/>
              <a:gd name="connsiteX7" fmla="*/ 635832 w 1873450"/>
              <a:gd name="connsiteY7" fmla="*/ 2568602 h 3141862"/>
              <a:gd name="connsiteX8" fmla="*/ 28372 w 1873450"/>
              <a:gd name="connsiteY8" fmla="*/ 1454845 h 3141862"/>
              <a:gd name="connsiteX9" fmla="*/ 546000 w 1873450"/>
              <a:gd name="connsiteY9" fmla="*/ 1909823 h 3141862"/>
              <a:gd name="connsiteX10" fmla="*/ 227790 w 1873450"/>
              <a:gd name="connsiteY10" fmla="*/ 227454 h 3141862"/>
              <a:gd name="connsiteX11" fmla="*/ 853356 w 1873450"/>
              <a:gd name="connsiteY11" fmla="*/ 1657020 h 3141862"/>
              <a:gd name="connsiteX12" fmla="*/ 414226 w 1873450"/>
              <a:gd name="connsiteY12" fmla="*/ 19020 h 3141862"/>
              <a:gd name="connsiteX13" fmla="*/ 1113874 w 1873450"/>
              <a:gd name="connsiteY13" fmla="*/ 1538908 h 3141862"/>
              <a:gd name="connsiteX0" fmla="*/ 1113874 w 1873450"/>
              <a:gd name="connsiteY0" fmla="*/ 1538908 h 3141862"/>
              <a:gd name="connsiteX1" fmla="*/ 752921 w 1873450"/>
              <a:gd name="connsiteY1" fmla="*/ 43230 h 3141862"/>
              <a:gd name="connsiteX2" fmla="*/ 1369723 w 1873450"/>
              <a:gd name="connsiteY2" fmla="*/ 1500775 h 3141862"/>
              <a:gd name="connsiteX3" fmla="*/ 1191071 w 1873450"/>
              <a:gd name="connsiteY3" fmla="*/ 592890 h 3141862"/>
              <a:gd name="connsiteX4" fmla="*/ 1770725 w 1873450"/>
              <a:gd name="connsiteY4" fmla="*/ 1945056 h 3141862"/>
              <a:gd name="connsiteX5" fmla="*/ 1873450 w 1873450"/>
              <a:gd name="connsiteY5" fmla="*/ 2621797 h 3141862"/>
              <a:gd name="connsiteX6" fmla="*/ 1225304 w 1873450"/>
              <a:gd name="connsiteY6" fmla="*/ 3141862 h 3141862"/>
              <a:gd name="connsiteX7" fmla="*/ 635832 w 1873450"/>
              <a:gd name="connsiteY7" fmla="*/ 2568602 h 3141862"/>
              <a:gd name="connsiteX8" fmla="*/ 28372 w 1873450"/>
              <a:gd name="connsiteY8" fmla="*/ 1454845 h 3141862"/>
              <a:gd name="connsiteX9" fmla="*/ 546000 w 1873450"/>
              <a:gd name="connsiteY9" fmla="*/ 1909823 h 3141862"/>
              <a:gd name="connsiteX10" fmla="*/ 227790 w 1873450"/>
              <a:gd name="connsiteY10" fmla="*/ 227454 h 3141862"/>
              <a:gd name="connsiteX11" fmla="*/ 853356 w 1873450"/>
              <a:gd name="connsiteY11" fmla="*/ 1657020 h 3141862"/>
              <a:gd name="connsiteX12" fmla="*/ 414226 w 1873450"/>
              <a:gd name="connsiteY12" fmla="*/ 19020 h 3141862"/>
              <a:gd name="connsiteX13" fmla="*/ 1113874 w 1873450"/>
              <a:gd name="connsiteY13" fmla="*/ 1538908 h 3141862"/>
              <a:gd name="connsiteX0" fmla="*/ 1113874 w 1873450"/>
              <a:gd name="connsiteY0" fmla="*/ 1538908 h 3141862"/>
              <a:gd name="connsiteX1" fmla="*/ 752921 w 1873450"/>
              <a:gd name="connsiteY1" fmla="*/ 43230 h 3141862"/>
              <a:gd name="connsiteX2" fmla="*/ 1369723 w 1873450"/>
              <a:gd name="connsiteY2" fmla="*/ 1500775 h 3141862"/>
              <a:gd name="connsiteX3" fmla="*/ 1191071 w 1873450"/>
              <a:gd name="connsiteY3" fmla="*/ 592890 h 3141862"/>
              <a:gd name="connsiteX4" fmla="*/ 1770725 w 1873450"/>
              <a:gd name="connsiteY4" fmla="*/ 1945056 h 3141862"/>
              <a:gd name="connsiteX5" fmla="*/ 1873450 w 1873450"/>
              <a:gd name="connsiteY5" fmla="*/ 2621797 h 3141862"/>
              <a:gd name="connsiteX6" fmla="*/ 1225304 w 1873450"/>
              <a:gd name="connsiteY6" fmla="*/ 3141862 h 3141862"/>
              <a:gd name="connsiteX7" fmla="*/ 635832 w 1873450"/>
              <a:gd name="connsiteY7" fmla="*/ 2568602 h 3141862"/>
              <a:gd name="connsiteX8" fmla="*/ 28372 w 1873450"/>
              <a:gd name="connsiteY8" fmla="*/ 1454845 h 3141862"/>
              <a:gd name="connsiteX9" fmla="*/ 546000 w 1873450"/>
              <a:gd name="connsiteY9" fmla="*/ 1909823 h 3141862"/>
              <a:gd name="connsiteX10" fmla="*/ 227790 w 1873450"/>
              <a:gd name="connsiteY10" fmla="*/ 227454 h 3141862"/>
              <a:gd name="connsiteX11" fmla="*/ 853356 w 1873450"/>
              <a:gd name="connsiteY11" fmla="*/ 1657020 h 3141862"/>
              <a:gd name="connsiteX12" fmla="*/ 414226 w 1873450"/>
              <a:gd name="connsiteY12" fmla="*/ 19020 h 3141862"/>
              <a:gd name="connsiteX13" fmla="*/ 1113874 w 1873450"/>
              <a:gd name="connsiteY13" fmla="*/ 1538908 h 3141862"/>
              <a:gd name="connsiteX0" fmla="*/ 1113874 w 1873450"/>
              <a:gd name="connsiteY0" fmla="*/ 1538908 h 3141862"/>
              <a:gd name="connsiteX1" fmla="*/ 752921 w 1873450"/>
              <a:gd name="connsiteY1" fmla="*/ 43230 h 3141862"/>
              <a:gd name="connsiteX2" fmla="*/ 1369723 w 1873450"/>
              <a:gd name="connsiteY2" fmla="*/ 1500775 h 3141862"/>
              <a:gd name="connsiteX3" fmla="*/ 1191071 w 1873450"/>
              <a:gd name="connsiteY3" fmla="*/ 592890 h 3141862"/>
              <a:gd name="connsiteX4" fmla="*/ 1770725 w 1873450"/>
              <a:gd name="connsiteY4" fmla="*/ 1945056 h 3141862"/>
              <a:gd name="connsiteX5" fmla="*/ 1873450 w 1873450"/>
              <a:gd name="connsiteY5" fmla="*/ 2621797 h 3141862"/>
              <a:gd name="connsiteX6" fmla="*/ 1225304 w 1873450"/>
              <a:gd name="connsiteY6" fmla="*/ 3141862 h 3141862"/>
              <a:gd name="connsiteX7" fmla="*/ 635832 w 1873450"/>
              <a:gd name="connsiteY7" fmla="*/ 2568602 h 3141862"/>
              <a:gd name="connsiteX8" fmla="*/ 28372 w 1873450"/>
              <a:gd name="connsiteY8" fmla="*/ 1454845 h 3141862"/>
              <a:gd name="connsiteX9" fmla="*/ 546000 w 1873450"/>
              <a:gd name="connsiteY9" fmla="*/ 1909823 h 3141862"/>
              <a:gd name="connsiteX10" fmla="*/ 227790 w 1873450"/>
              <a:gd name="connsiteY10" fmla="*/ 227454 h 3141862"/>
              <a:gd name="connsiteX11" fmla="*/ 853356 w 1873450"/>
              <a:gd name="connsiteY11" fmla="*/ 1657020 h 3141862"/>
              <a:gd name="connsiteX12" fmla="*/ 414226 w 1873450"/>
              <a:gd name="connsiteY12" fmla="*/ 19020 h 3141862"/>
              <a:gd name="connsiteX13" fmla="*/ 1113874 w 1873450"/>
              <a:gd name="connsiteY13" fmla="*/ 1538908 h 3141862"/>
              <a:gd name="connsiteX0" fmla="*/ 1113874 w 1873450"/>
              <a:gd name="connsiteY0" fmla="*/ 1538908 h 3141862"/>
              <a:gd name="connsiteX1" fmla="*/ 752921 w 1873450"/>
              <a:gd name="connsiteY1" fmla="*/ 43230 h 3141862"/>
              <a:gd name="connsiteX2" fmla="*/ 1369723 w 1873450"/>
              <a:gd name="connsiteY2" fmla="*/ 1500775 h 3141862"/>
              <a:gd name="connsiteX3" fmla="*/ 1191071 w 1873450"/>
              <a:gd name="connsiteY3" fmla="*/ 592890 h 3141862"/>
              <a:gd name="connsiteX4" fmla="*/ 1770725 w 1873450"/>
              <a:gd name="connsiteY4" fmla="*/ 1945056 h 3141862"/>
              <a:gd name="connsiteX5" fmla="*/ 1873450 w 1873450"/>
              <a:gd name="connsiteY5" fmla="*/ 2621797 h 3141862"/>
              <a:gd name="connsiteX6" fmla="*/ 1225304 w 1873450"/>
              <a:gd name="connsiteY6" fmla="*/ 3141862 h 3141862"/>
              <a:gd name="connsiteX7" fmla="*/ 635832 w 1873450"/>
              <a:gd name="connsiteY7" fmla="*/ 2568602 h 3141862"/>
              <a:gd name="connsiteX8" fmla="*/ 28372 w 1873450"/>
              <a:gd name="connsiteY8" fmla="*/ 1454845 h 3141862"/>
              <a:gd name="connsiteX9" fmla="*/ 546000 w 1873450"/>
              <a:gd name="connsiteY9" fmla="*/ 1909823 h 3141862"/>
              <a:gd name="connsiteX10" fmla="*/ 227790 w 1873450"/>
              <a:gd name="connsiteY10" fmla="*/ 227454 h 3141862"/>
              <a:gd name="connsiteX11" fmla="*/ 810045 w 1873450"/>
              <a:gd name="connsiteY11" fmla="*/ 1707686 h 3141862"/>
              <a:gd name="connsiteX12" fmla="*/ 414226 w 1873450"/>
              <a:gd name="connsiteY12" fmla="*/ 19020 h 3141862"/>
              <a:gd name="connsiteX13" fmla="*/ 1113874 w 1873450"/>
              <a:gd name="connsiteY13" fmla="*/ 1538908 h 3141862"/>
              <a:gd name="connsiteX0" fmla="*/ 1113874 w 1873450"/>
              <a:gd name="connsiteY0" fmla="*/ 1538908 h 3141862"/>
              <a:gd name="connsiteX1" fmla="*/ 752921 w 1873450"/>
              <a:gd name="connsiteY1" fmla="*/ 43230 h 3141862"/>
              <a:gd name="connsiteX2" fmla="*/ 1369723 w 1873450"/>
              <a:gd name="connsiteY2" fmla="*/ 1500775 h 3141862"/>
              <a:gd name="connsiteX3" fmla="*/ 1191071 w 1873450"/>
              <a:gd name="connsiteY3" fmla="*/ 592890 h 3141862"/>
              <a:gd name="connsiteX4" fmla="*/ 1770725 w 1873450"/>
              <a:gd name="connsiteY4" fmla="*/ 1945056 h 3141862"/>
              <a:gd name="connsiteX5" fmla="*/ 1873450 w 1873450"/>
              <a:gd name="connsiteY5" fmla="*/ 2621797 h 3141862"/>
              <a:gd name="connsiteX6" fmla="*/ 1225304 w 1873450"/>
              <a:gd name="connsiteY6" fmla="*/ 3141862 h 3141862"/>
              <a:gd name="connsiteX7" fmla="*/ 635832 w 1873450"/>
              <a:gd name="connsiteY7" fmla="*/ 2568602 h 3141862"/>
              <a:gd name="connsiteX8" fmla="*/ 28372 w 1873450"/>
              <a:gd name="connsiteY8" fmla="*/ 1454845 h 3141862"/>
              <a:gd name="connsiteX9" fmla="*/ 546000 w 1873450"/>
              <a:gd name="connsiteY9" fmla="*/ 1909823 h 3141862"/>
              <a:gd name="connsiteX10" fmla="*/ 227790 w 1873450"/>
              <a:gd name="connsiteY10" fmla="*/ 227454 h 3141862"/>
              <a:gd name="connsiteX11" fmla="*/ 810045 w 1873450"/>
              <a:gd name="connsiteY11" fmla="*/ 1707686 h 3141862"/>
              <a:gd name="connsiteX12" fmla="*/ 414226 w 1873450"/>
              <a:gd name="connsiteY12" fmla="*/ 19020 h 3141862"/>
              <a:gd name="connsiteX13" fmla="*/ 1113874 w 1873450"/>
              <a:gd name="connsiteY13" fmla="*/ 1538908 h 3141862"/>
              <a:gd name="connsiteX0" fmla="*/ 1113874 w 1873450"/>
              <a:gd name="connsiteY0" fmla="*/ 1538908 h 3141862"/>
              <a:gd name="connsiteX1" fmla="*/ 752921 w 1873450"/>
              <a:gd name="connsiteY1" fmla="*/ 43230 h 3141862"/>
              <a:gd name="connsiteX2" fmla="*/ 1369723 w 1873450"/>
              <a:gd name="connsiteY2" fmla="*/ 1500775 h 3141862"/>
              <a:gd name="connsiteX3" fmla="*/ 1191071 w 1873450"/>
              <a:gd name="connsiteY3" fmla="*/ 592890 h 3141862"/>
              <a:gd name="connsiteX4" fmla="*/ 1770725 w 1873450"/>
              <a:gd name="connsiteY4" fmla="*/ 1945056 h 3141862"/>
              <a:gd name="connsiteX5" fmla="*/ 1873450 w 1873450"/>
              <a:gd name="connsiteY5" fmla="*/ 2621797 h 3141862"/>
              <a:gd name="connsiteX6" fmla="*/ 1225304 w 1873450"/>
              <a:gd name="connsiteY6" fmla="*/ 3141862 h 3141862"/>
              <a:gd name="connsiteX7" fmla="*/ 635832 w 1873450"/>
              <a:gd name="connsiteY7" fmla="*/ 2568602 h 3141862"/>
              <a:gd name="connsiteX8" fmla="*/ 28372 w 1873450"/>
              <a:gd name="connsiteY8" fmla="*/ 1454845 h 3141862"/>
              <a:gd name="connsiteX9" fmla="*/ 546000 w 1873450"/>
              <a:gd name="connsiteY9" fmla="*/ 1909823 h 3141862"/>
              <a:gd name="connsiteX10" fmla="*/ 227790 w 1873450"/>
              <a:gd name="connsiteY10" fmla="*/ 227454 h 3141862"/>
              <a:gd name="connsiteX11" fmla="*/ 834395 w 1873450"/>
              <a:gd name="connsiteY11" fmla="*/ 1704404 h 3141862"/>
              <a:gd name="connsiteX12" fmla="*/ 414226 w 1873450"/>
              <a:gd name="connsiteY12" fmla="*/ 19020 h 3141862"/>
              <a:gd name="connsiteX13" fmla="*/ 1113874 w 1873450"/>
              <a:gd name="connsiteY13" fmla="*/ 1538908 h 3141862"/>
              <a:gd name="connsiteX0" fmla="*/ 1113874 w 1873450"/>
              <a:gd name="connsiteY0" fmla="*/ 1538908 h 3141862"/>
              <a:gd name="connsiteX1" fmla="*/ 752921 w 1873450"/>
              <a:gd name="connsiteY1" fmla="*/ 43230 h 3141862"/>
              <a:gd name="connsiteX2" fmla="*/ 1369723 w 1873450"/>
              <a:gd name="connsiteY2" fmla="*/ 1500775 h 3141862"/>
              <a:gd name="connsiteX3" fmla="*/ 1191071 w 1873450"/>
              <a:gd name="connsiteY3" fmla="*/ 592890 h 3141862"/>
              <a:gd name="connsiteX4" fmla="*/ 1770725 w 1873450"/>
              <a:gd name="connsiteY4" fmla="*/ 1945056 h 3141862"/>
              <a:gd name="connsiteX5" fmla="*/ 1873450 w 1873450"/>
              <a:gd name="connsiteY5" fmla="*/ 2621797 h 3141862"/>
              <a:gd name="connsiteX6" fmla="*/ 1225304 w 1873450"/>
              <a:gd name="connsiteY6" fmla="*/ 3141862 h 3141862"/>
              <a:gd name="connsiteX7" fmla="*/ 635832 w 1873450"/>
              <a:gd name="connsiteY7" fmla="*/ 2568602 h 3141862"/>
              <a:gd name="connsiteX8" fmla="*/ 28372 w 1873450"/>
              <a:gd name="connsiteY8" fmla="*/ 1454845 h 3141862"/>
              <a:gd name="connsiteX9" fmla="*/ 546000 w 1873450"/>
              <a:gd name="connsiteY9" fmla="*/ 1909823 h 3141862"/>
              <a:gd name="connsiteX10" fmla="*/ 227790 w 1873450"/>
              <a:gd name="connsiteY10" fmla="*/ 227454 h 3141862"/>
              <a:gd name="connsiteX11" fmla="*/ 601791 w 1873450"/>
              <a:gd name="connsiteY11" fmla="*/ 1058263 h 3141862"/>
              <a:gd name="connsiteX12" fmla="*/ 834395 w 1873450"/>
              <a:gd name="connsiteY12" fmla="*/ 1704404 h 3141862"/>
              <a:gd name="connsiteX13" fmla="*/ 414226 w 1873450"/>
              <a:gd name="connsiteY13" fmla="*/ 19020 h 3141862"/>
              <a:gd name="connsiteX14" fmla="*/ 1113874 w 1873450"/>
              <a:gd name="connsiteY14" fmla="*/ 1538908 h 3141862"/>
              <a:gd name="connsiteX0" fmla="*/ 1113874 w 1873450"/>
              <a:gd name="connsiteY0" fmla="*/ 1538908 h 3141862"/>
              <a:gd name="connsiteX1" fmla="*/ 752921 w 1873450"/>
              <a:gd name="connsiteY1" fmla="*/ 43230 h 3141862"/>
              <a:gd name="connsiteX2" fmla="*/ 1369723 w 1873450"/>
              <a:gd name="connsiteY2" fmla="*/ 1500775 h 3141862"/>
              <a:gd name="connsiteX3" fmla="*/ 1191071 w 1873450"/>
              <a:gd name="connsiteY3" fmla="*/ 592890 h 3141862"/>
              <a:gd name="connsiteX4" fmla="*/ 1770725 w 1873450"/>
              <a:gd name="connsiteY4" fmla="*/ 1945056 h 3141862"/>
              <a:gd name="connsiteX5" fmla="*/ 1873450 w 1873450"/>
              <a:gd name="connsiteY5" fmla="*/ 2621797 h 3141862"/>
              <a:gd name="connsiteX6" fmla="*/ 1225304 w 1873450"/>
              <a:gd name="connsiteY6" fmla="*/ 3141862 h 3141862"/>
              <a:gd name="connsiteX7" fmla="*/ 635832 w 1873450"/>
              <a:gd name="connsiteY7" fmla="*/ 2568602 h 3141862"/>
              <a:gd name="connsiteX8" fmla="*/ 28372 w 1873450"/>
              <a:gd name="connsiteY8" fmla="*/ 1454845 h 3141862"/>
              <a:gd name="connsiteX9" fmla="*/ 546000 w 1873450"/>
              <a:gd name="connsiteY9" fmla="*/ 1909823 h 3141862"/>
              <a:gd name="connsiteX10" fmla="*/ 227790 w 1873450"/>
              <a:gd name="connsiteY10" fmla="*/ 227454 h 3141862"/>
              <a:gd name="connsiteX11" fmla="*/ 601791 w 1873450"/>
              <a:gd name="connsiteY11" fmla="*/ 1058263 h 3141862"/>
              <a:gd name="connsiteX12" fmla="*/ 826741 w 1873450"/>
              <a:gd name="connsiteY12" fmla="*/ 1721027 h 3141862"/>
              <a:gd name="connsiteX13" fmla="*/ 414226 w 1873450"/>
              <a:gd name="connsiteY13" fmla="*/ 19020 h 3141862"/>
              <a:gd name="connsiteX14" fmla="*/ 1113874 w 1873450"/>
              <a:gd name="connsiteY14" fmla="*/ 1538908 h 3141862"/>
              <a:gd name="connsiteX0" fmla="*/ 1113874 w 1873450"/>
              <a:gd name="connsiteY0" fmla="*/ 1538908 h 3141862"/>
              <a:gd name="connsiteX1" fmla="*/ 752921 w 1873450"/>
              <a:gd name="connsiteY1" fmla="*/ 43230 h 3141862"/>
              <a:gd name="connsiteX2" fmla="*/ 1369723 w 1873450"/>
              <a:gd name="connsiteY2" fmla="*/ 1500775 h 3141862"/>
              <a:gd name="connsiteX3" fmla="*/ 1191071 w 1873450"/>
              <a:gd name="connsiteY3" fmla="*/ 592890 h 3141862"/>
              <a:gd name="connsiteX4" fmla="*/ 1770725 w 1873450"/>
              <a:gd name="connsiteY4" fmla="*/ 1945056 h 3141862"/>
              <a:gd name="connsiteX5" fmla="*/ 1873450 w 1873450"/>
              <a:gd name="connsiteY5" fmla="*/ 2621797 h 3141862"/>
              <a:gd name="connsiteX6" fmla="*/ 1225304 w 1873450"/>
              <a:gd name="connsiteY6" fmla="*/ 3141862 h 3141862"/>
              <a:gd name="connsiteX7" fmla="*/ 635832 w 1873450"/>
              <a:gd name="connsiteY7" fmla="*/ 2568602 h 3141862"/>
              <a:gd name="connsiteX8" fmla="*/ 28372 w 1873450"/>
              <a:gd name="connsiteY8" fmla="*/ 1454845 h 3141862"/>
              <a:gd name="connsiteX9" fmla="*/ 546000 w 1873450"/>
              <a:gd name="connsiteY9" fmla="*/ 1909823 h 3141862"/>
              <a:gd name="connsiteX10" fmla="*/ 227790 w 1873450"/>
              <a:gd name="connsiteY10" fmla="*/ 227454 h 3141862"/>
              <a:gd name="connsiteX11" fmla="*/ 601791 w 1873450"/>
              <a:gd name="connsiteY11" fmla="*/ 1058263 h 3141862"/>
              <a:gd name="connsiteX12" fmla="*/ 826741 w 1873450"/>
              <a:gd name="connsiteY12" fmla="*/ 1721027 h 3141862"/>
              <a:gd name="connsiteX13" fmla="*/ 414226 w 1873450"/>
              <a:gd name="connsiteY13" fmla="*/ 19020 h 3141862"/>
              <a:gd name="connsiteX14" fmla="*/ 1113874 w 1873450"/>
              <a:gd name="connsiteY14" fmla="*/ 1538908 h 3141862"/>
              <a:gd name="connsiteX0" fmla="*/ 1113874 w 1873450"/>
              <a:gd name="connsiteY0" fmla="*/ 1538908 h 3141862"/>
              <a:gd name="connsiteX1" fmla="*/ 752921 w 1873450"/>
              <a:gd name="connsiteY1" fmla="*/ 43230 h 3141862"/>
              <a:gd name="connsiteX2" fmla="*/ 1369723 w 1873450"/>
              <a:gd name="connsiteY2" fmla="*/ 1500775 h 3141862"/>
              <a:gd name="connsiteX3" fmla="*/ 1191071 w 1873450"/>
              <a:gd name="connsiteY3" fmla="*/ 592890 h 3141862"/>
              <a:gd name="connsiteX4" fmla="*/ 1770725 w 1873450"/>
              <a:gd name="connsiteY4" fmla="*/ 1945056 h 3141862"/>
              <a:gd name="connsiteX5" fmla="*/ 1873450 w 1873450"/>
              <a:gd name="connsiteY5" fmla="*/ 2621797 h 3141862"/>
              <a:gd name="connsiteX6" fmla="*/ 1225304 w 1873450"/>
              <a:gd name="connsiteY6" fmla="*/ 3141862 h 3141862"/>
              <a:gd name="connsiteX7" fmla="*/ 635832 w 1873450"/>
              <a:gd name="connsiteY7" fmla="*/ 2568602 h 3141862"/>
              <a:gd name="connsiteX8" fmla="*/ 28372 w 1873450"/>
              <a:gd name="connsiteY8" fmla="*/ 1454845 h 3141862"/>
              <a:gd name="connsiteX9" fmla="*/ 546000 w 1873450"/>
              <a:gd name="connsiteY9" fmla="*/ 1909823 h 3141862"/>
              <a:gd name="connsiteX10" fmla="*/ 227790 w 1873450"/>
              <a:gd name="connsiteY10" fmla="*/ 227454 h 3141862"/>
              <a:gd name="connsiteX11" fmla="*/ 601791 w 1873450"/>
              <a:gd name="connsiteY11" fmla="*/ 1058263 h 3141862"/>
              <a:gd name="connsiteX12" fmla="*/ 826741 w 1873450"/>
              <a:gd name="connsiteY12" fmla="*/ 1721027 h 3141862"/>
              <a:gd name="connsiteX13" fmla="*/ 414226 w 1873450"/>
              <a:gd name="connsiteY13" fmla="*/ 19020 h 3141862"/>
              <a:gd name="connsiteX14" fmla="*/ 1113874 w 1873450"/>
              <a:gd name="connsiteY14" fmla="*/ 1538908 h 3141862"/>
              <a:gd name="connsiteX0" fmla="*/ 1113874 w 1873450"/>
              <a:gd name="connsiteY0" fmla="*/ 1538908 h 3141862"/>
              <a:gd name="connsiteX1" fmla="*/ 752921 w 1873450"/>
              <a:gd name="connsiteY1" fmla="*/ 43230 h 3141862"/>
              <a:gd name="connsiteX2" fmla="*/ 1369723 w 1873450"/>
              <a:gd name="connsiteY2" fmla="*/ 1500775 h 3141862"/>
              <a:gd name="connsiteX3" fmla="*/ 1191071 w 1873450"/>
              <a:gd name="connsiteY3" fmla="*/ 592890 h 3141862"/>
              <a:gd name="connsiteX4" fmla="*/ 1770725 w 1873450"/>
              <a:gd name="connsiteY4" fmla="*/ 1945056 h 3141862"/>
              <a:gd name="connsiteX5" fmla="*/ 1873450 w 1873450"/>
              <a:gd name="connsiteY5" fmla="*/ 2621797 h 3141862"/>
              <a:gd name="connsiteX6" fmla="*/ 1225304 w 1873450"/>
              <a:gd name="connsiteY6" fmla="*/ 3141862 h 3141862"/>
              <a:gd name="connsiteX7" fmla="*/ 635832 w 1873450"/>
              <a:gd name="connsiteY7" fmla="*/ 2568602 h 3141862"/>
              <a:gd name="connsiteX8" fmla="*/ 28372 w 1873450"/>
              <a:gd name="connsiteY8" fmla="*/ 1454845 h 3141862"/>
              <a:gd name="connsiteX9" fmla="*/ 546000 w 1873450"/>
              <a:gd name="connsiteY9" fmla="*/ 1909823 h 3141862"/>
              <a:gd name="connsiteX10" fmla="*/ 227790 w 1873450"/>
              <a:gd name="connsiteY10" fmla="*/ 227454 h 3141862"/>
              <a:gd name="connsiteX11" fmla="*/ 601791 w 1873450"/>
              <a:gd name="connsiteY11" fmla="*/ 1058263 h 3141862"/>
              <a:gd name="connsiteX12" fmla="*/ 826741 w 1873450"/>
              <a:gd name="connsiteY12" fmla="*/ 1721027 h 3141862"/>
              <a:gd name="connsiteX13" fmla="*/ 414226 w 1873450"/>
              <a:gd name="connsiteY13" fmla="*/ 19020 h 3141862"/>
              <a:gd name="connsiteX14" fmla="*/ 1113874 w 1873450"/>
              <a:gd name="connsiteY14" fmla="*/ 1538908 h 3141862"/>
              <a:gd name="connsiteX0" fmla="*/ 1113874 w 1873450"/>
              <a:gd name="connsiteY0" fmla="*/ 1538908 h 3141862"/>
              <a:gd name="connsiteX1" fmla="*/ 752921 w 1873450"/>
              <a:gd name="connsiteY1" fmla="*/ 43230 h 3141862"/>
              <a:gd name="connsiteX2" fmla="*/ 1369723 w 1873450"/>
              <a:gd name="connsiteY2" fmla="*/ 1500775 h 3141862"/>
              <a:gd name="connsiteX3" fmla="*/ 1191071 w 1873450"/>
              <a:gd name="connsiteY3" fmla="*/ 592890 h 3141862"/>
              <a:gd name="connsiteX4" fmla="*/ 1770725 w 1873450"/>
              <a:gd name="connsiteY4" fmla="*/ 1945056 h 3141862"/>
              <a:gd name="connsiteX5" fmla="*/ 1873450 w 1873450"/>
              <a:gd name="connsiteY5" fmla="*/ 2621797 h 3141862"/>
              <a:gd name="connsiteX6" fmla="*/ 1225304 w 1873450"/>
              <a:gd name="connsiteY6" fmla="*/ 3141862 h 3141862"/>
              <a:gd name="connsiteX7" fmla="*/ 635832 w 1873450"/>
              <a:gd name="connsiteY7" fmla="*/ 2568602 h 3141862"/>
              <a:gd name="connsiteX8" fmla="*/ 28372 w 1873450"/>
              <a:gd name="connsiteY8" fmla="*/ 1454845 h 3141862"/>
              <a:gd name="connsiteX9" fmla="*/ 546000 w 1873450"/>
              <a:gd name="connsiteY9" fmla="*/ 1909823 h 3141862"/>
              <a:gd name="connsiteX10" fmla="*/ 227790 w 1873450"/>
              <a:gd name="connsiteY10" fmla="*/ 227454 h 3141862"/>
              <a:gd name="connsiteX11" fmla="*/ 601791 w 1873450"/>
              <a:gd name="connsiteY11" fmla="*/ 1058263 h 3141862"/>
              <a:gd name="connsiteX12" fmla="*/ 826741 w 1873450"/>
              <a:gd name="connsiteY12" fmla="*/ 1721027 h 3141862"/>
              <a:gd name="connsiteX13" fmla="*/ 414226 w 1873450"/>
              <a:gd name="connsiteY13" fmla="*/ 19020 h 3141862"/>
              <a:gd name="connsiteX14" fmla="*/ 1113874 w 1873450"/>
              <a:gd name="connsiteY14" fmla="*/ 1538908 h 3141862"/>
              <a:gd name="connsiteX0" fmla="*/ 1113874 w 1873450"/>
              <a:gd name="connsiteY0" fmla="*/ 1538908 h 3141862"/>
              <a:gd name="connsiteX1" fmla="*/ 752921 w 1873450"/>
              <a:gd name="connsiteY1" fmla="*/ 43230 h 3141862"/>
              <a:gd name="connsiteX2" fmla="*/ 1369723 w 1873450"/>
              <a:gd name="connsiteY2" fmla="*/ 1500775 h 3141862"/>
              <a:gd name="connsiteX3" fmla="*/ 1191071 w 1873450"/>
              <a:gd name="connsiteY3" fmla="*/ 592890 h 3141862"/>
              <a:gd name="connsiteX4" fmla="*/ 1770725 w 1873450"/>
              <a:gd name="connsiteY4" fmla="*/ 1945056 h 3141862"/>
              <a:gd name="connsiteX5" fmla="*/ 1873450 w 1873450"/>
              <a:gd name="connsiteY5" fmla="*/ 2621797 h 3141862"/>
              <a:gd name="connsiteX6" fmla="*/ 1225304 w 1873450"/>
              <a:gd name="connsiteY6" fmla="*/ 3141862 h 3141862"/>
              <a:gd name="connsiteX7" fmla="*/ 635832 w 1873450"/>
              <a:gd name="connsiteY7" fmla="*/ 2568602 h 3141862"/>
              <a:gd name="connsiteX8" fmla="*/ 28372 w 1873450"/>
              <a:gd name="connsiteY8" fmla="*/ 1454845 h 3141862"/>
              <a:gd name="connsiteX9" fmla="*/ 546000 w 1873450"/>
              <a:gd name="connsiteY9" fmla="*/ 1909823 h 3141862"/>
              <a:gd name="connsiteX10" fmla="*/ 227790 w 1873450"/>
              <a:gd name="connsiteY10" fmla="*/ 227454 h 3141862"/>
              <a:gd name="connsiteX11" fmla="*/ 601791 w 1873450"/>
              <a:gd name="connsiteY11" fmla="*/ 1058263 h 3141862"/>
              <a:gd name="connsiteX12" fmla="*/ 826741 w 1873450"/>
              <a:gd name="connsiteY12" fmla="*/ 1721027 h 3141862"/>
              <a:gd name="connsiteX13" fmla="*/ 414226 w 1873450"/>
              <a:gd name="connsiteY13" fmla="*/ 19020 h 3141862"/>
              <a:gd name="connsiteX14" fmla="*/ 1113874 w 1873450"/>
              <a:gd name="connsiteY14" fmla="*/ 1538908 h 3141862"/>
              <a:gd name="connsiteX0" fmla="*/ 1113874 w 1873450"/>
              <a:gd name="connsiteY0" fmla="*/ 1538908 h 3141862"/>
              <a:gd name="connsiteX1" fmla="*/ 752921 w 1873450"/>
              <a:gd name="connsiteY1" fmla="*/ 43230 h 3141862"/>
              <a:gd name="connsiteX2" fmla="*/ 1369723 w 1873450"/>
              <a:gd name="connsiteY2" fmla="*/ 1500775 h 3141862"/>
              <a:gd name="connsiteX3" fmla="*/ 1191071 w 1873450"/>
              <a:gd name="connsiteY3" fmla="*/ 592890 h 3141862"/>
              <a:gd name="connsiteX4" fmla="*/ 1770725 w 1873450"/>
              <a:gd name="connsiteY4" fmla="*/ 1945056 h 3141862"/>
              <a:gd name="connsiteX5" fmla="*/ 1873450 w 1873450"/>
              <a:gd name="connsiteY5" fmla="*/ 2621797 h 3141862"/>
              <a:gd name="connsiteX6" fmla="*/ 1225304 w 1873450"/>
              <a:gd name="connsiteY6" fmla="*/ 3141862 h 3141862"/>
              <a:gd name="connsiteX7" fmla="*/ 635832 w 1873450"/>
              <a:gd name="connsiteY7" fmla="*/ 2568602 h 3141862"/>
              <a:gd name="connsiteX8" fmla="*/ 28372 w 1873450"/>
              <a:gd name="connsiteY8" fmla="*/ 1454845 h 3141862"/>
              <a:gd name="connsiteX9" fmla="*/ 546000 w 1873450"/>
              <a:gd name="connsiteY9" fmla="*/ 1909823 h 3141862"/>
              <a:gd name="connsiteX10" fmla="*/ 227790 w 1873450"/>
              <a:gd name="connsiteY10" fmla="*/ 227454 h 3141862"/>
              <a:gd name="connsiteX11" fmla="*/ 580399 w 1873450"/>
              <a:gd name="connsiteY11" fmla="*/ 1024115 h 3141862"/>
              <a:gd name="connsiteX12" fmla="*/ 826741 w 1873450"/>
              <a:gd name="connsiteY12" fmla="*/ 1721027 h 3141862"/>
              <a:gd name="connsiteX13" fmla="*/ 414226 w 1873450"/>
              <a:gd name="connsiteY13" fmla="*/ 19020 h 3141862"/>
              <a:gd name="connsiteX14" fmla="*/ 1113874 w 1873450"/>
              <a:gd name="connsiteY14" fmla="*/ 1538908 h 3141862"/>
              <a:gd name="connsiteX0" fmla="*/ 1113874 w 1873450"/>
              <a:gd name="connsiteY0" fmla="*/ 1538908 h 3141862"/>
              <a:gd name="connsiteX1" fmla="*/ 752921 w 1873450"/>
              <a:gd name="connsiteY1" fmla="*/ 43230 h 3141862"/>
              <a:gd name="connsiteX2" fmla="*/ 1369723 w 1873450"/>
              <a:gd name="connsiteY2" fmla="*/ 1500775 h 3141862"/>
              <a:gd name="connsiteX3" fmla="*/ 1191071 w 1873450"/>
              <a:gd name="connsiteY3" fmla="*/ 592890 h 3141862"/>
              <a:gd name="connsiteX4" fmla="*/ 1770725 w 1873450"/>
              <a:gd name="connsiteY4" fmla="*/ 1945056 h 3141862"/>
              <a:gd name="connsiteX5" fmla="*/ 1873450 w 1873450"/>
              <a:gd name="connsiteY5" fmla="*/ 2621797 h 3141862"/>
              <a:gd name="connsiteX6" fmla="*/ 1225304 w 1873450"/>
              <a:gd name="connsiteY6" fmla="*/ 3141862 h 3141862"/>
              <a:gd name="connsiteX7" fmla="*/ 635832 w 1873450"/>
              <a:gd name="connsiteY7" fmla="*/ 2568602 h 3141862"/>
              <a:gd name="connsiteX8" fmla="*/ 28372 w 1873450"/>
              <a:gd name="connsiteY8" fmla="*/ 1454845 h 3141862"/>
              <a:gd name="connsiteX9" fmla="*/ 546000 w 1873450"/>
              <a:gd name="connsiteY9" fmla="*/ 1909823 h 3141862"/>
              <a:gd name="connsiteX10" fmla="*/ 227790 w 1873450"/>
              <a:gd name="connsiteY10" fmla="*/ 227454 h 3141862"/>
              <a:gd name="connsiteX11" fmla="*/ 580399 w 1873450"/>
              <a:gd name="connsiteY11" fmla="*/ 1024115 h 3141862"/>
              <a:gd name="connsiteX12" fmla="*/ 826741 w 1873450"/>
              <a:gd name="connsiteY12" fmla="*/ 1721027 h 3141862"/>
              <a:gd name="connsiteX13" fmla="*/ 414226 w 1873450"/>
              <a:gd name="connsiteY13" fmla="*/ 19020 h 3141862"/>
              <a:gd name="connsiteX14" fmla="*/ 1113874 w 1873450"/>
              <a:gd name="connsiteY14" fmla="*/ 1538908 h 3141862"/>
              <a:gd name="connsiteX0" fmla="*/ 1113874 w 1873450"/>
              <a:gd name="connsiteY0" fmla="*/ 1538908 h 3141862"/>
              <a:gd name="connsiteX1" fmla="*/ 752921 w 1873450"/>
              <a:gd name="connsiteY1" fmla="*/ 43230 h 3141862"/>
              <a:gd name="connsiteX2" fmla="*/ 1369723 w 1873450"/>
              <a:gd name="connsiteY2" fmla="*/ 1500775 h 3141862"/>
              <a:gd name="connsiteX3" fmla="*/ 1191071 w 1873450"/>
              <a:gd name="connsiteY3" fmla="*/ 592890 h 3141862"/>
              <a:gd name="connsiteX4" fmla="*/ 1770725 w 1873450"/>
              <a:gd name="connsiteY4" fmla="*/ 1945056 h 3141862"/>
              <a:gd name="connsiteX5" fmla="*/ 1873450 w 1873450"/>
              <a:gd name="connsiteY5" fmla="*/ 2621797 h 3141862"/>
              <a:gd name="connsiteX6" fmla="*/ 1225304 w 1873450"/>
              <a:gd name="connsiteY6" fmla="*/ 3141862 h 3141862"/>
              <a:gd name="connsiteX7" fmla="*/ 635832 w 1873450"/>
              <a:gd name="connsiteY7" fmla="*/ 2568602 h 3141862"/>
              <a:gd name="connsiteX8" fmla="*/ 28372 w 1873450"/>
              <a:gd name="connsiteY8" fmla="*/ 1454845 h 3141862"/>
              <a:gd name="connsiteX9" fmla="*/ 546000 w 1873450"/>
              <a:gd name="connsiteY9" fmla="*/ 1909823 h 3141862"/>
              <a:gd name="connsiteX10" fmla="*/ 227790 w 1873450"/>
              <a:gd name="connsiteY10" fmla="*/ 227454 h 3141862"/>
              <a:gd name="connsiteX11" fmla="*/ 580399 w 1873450"/>
              <a:gd name="connsiteY11" fmla="*/ 1024115 h 3141862"/>
              <a:gd name="connsiteX12" fmla="*/ 826741 w 1873450"/>
              <a:gd name="connsiteY12" fmla="*/ 1721027 h 3141862"/>
              <a:gd name="connsiteX13" fmla="*/ 414226 w 1873450"/>
              <a:gd name="connsiteY13" fmla="*/ 19020 h 3141862"/>
              <a:gd name="connsiteX14" fmla="*/ 1113874 w 1873450"/>
              <a:gd name="connsiteY14" fmla="*/ 1538908 h 3141862"/>
              <a:gd name="connsiteX0" fmla="*/ 1113874 w 1873450"/>
              <a:gd name="connsiteY0" fmla="*/ 1538908 h 3141862"/>
              <a:gd name="connsiteX1" fmla="*/ 752921 w 1873450"/>
              <a:gd name="connsiteY1" fmla="*/ 43230 h 3141862"/>
              <a:gd name="connsiteX2" fmla="*/ 1369723 w 1873450"/>
              <a:gd name="connsiteY2" fmla="*/ 1500775 h 3141862"/>
              <a:gd name="connsiteX3" fmla="*/ 1191071 w 1873450"/>
              <a:gd name="connsiteY3" fmla="*/ 592890 h 3141862"/>
              <a:gd name="connsiteX4" fmla="*/ 1770725 w 1873450"/>
              <a:gd name="connsiteY4" fmla="*/ 1945056 h 3141862"/>
              <a:gd name="connsiteX5" fmla="*/ 1873450 w 1873450"/>
              <a:gd name="connsiteY5" fmla="*/ 2621797 h 3141862"/>
              <a:gd name="connsiteX6" fmla="*/ 1225304 w 1873450"/>
              <a:gd name="connsiteY6" fmla="*/ 3141862 h 3141862"/>
              <a:gd name="connsiteX7" fmla="*/ 635832 w 1873450"/>
              <a:gd name="connsiteY7" fmla="*/ 2568602 h 3141862"/>
              <a:gd name="connsiteX8" fmla="*/ 28372 w 1873450"/>
              <a:gd name="connsiteY8" fmla="*/ 1454845 h 3141862"/>
              <a:gd name="connsiteX9" fmla="*/ 546000 w 1873450"/>
              <a:gd name="connsiteY9" fmla="*/ 1909823 h 3141862"/>
              <a:gd name="connsiteX10" fmla="*/ 227790 w 1873450"/>
              <a:gd name="connsiteY10" fmla="*/ 227454 h 3141862"/>
              <a:gd name="connsiteX11" fmla="*/ 580399 w 1873450"/>
              <a:gd name="connsiteY11" fmla="*/ 1024115 h 3141862"/>
              <a:gd name="connsiteX12" fmla="*/ 826741 w 1873450"/>
              <a:gd name="connsiteY12" fmla="*/ 1721027 h 3141862"/>
              <a:gd name="connsiteX13" fmla="*/ 414226 w 1873450"/>
              <a:gd name="connsiteY13" fmla="*/ 19020 h 3141862"/>
              <a:gd name="connsiteX14" fmla="*/ 1113874 w 1873450"/>
              <a:gd name="connsiteY14" fmla="*/ 1538908 h 3141862"/>
              <a:gd name="connsiteX0" fmla="*/ 1113874 w 1873450"/>
              <a:gd name="connsiteY0" fmla="*/ 1538908 h 3141862"/>
              <a:gd name="connsiteX1" fmla="*/ 752921 w 1873450"/>
              <a:gd name="connsiteY1" fmla="*/ 43230 h 3141862"/>
              <a:gd name="connsiteX2" fmla="*/ 1369723 w 1873450"/>
              <a:gd name="connsiteY2" fmla="*/ 1500775 h 3141862"/>
              <a:gd name="connsiteX3" fmla="*/ 1191071 w 1873450"/>
              <a:gd name="connsiteY3" fmla="*/ 592890 h 3141862"/>
              <a:gd name="connsiteX4" fmla="*/ 1770725 w 1873450"/>
              <a:gd name="connsiteY4" fmla="*/ 1945056 h 3141862"/>
              <a:gd name="connsiteX5" fmla="*/ 1873450 w 1873450"/>
              <a:gd name="connsiteY5" fmla="*/ 2621797 h 3141862"/>
              <a:gd name="connsiteX6" fmla="*/ 1225304 w 1873450"/>
              <a:gd name="connsiteY6" fmla="*/ 3141862 h 3141862"/>
              <a:gd name="connsiteX7" fmla="*/ 635832 w 1873450"/>
              <a:gd name="connsiteY7" fmla="*/ 2568602 h 3141862"/>
              <a:gd name="connsiteX8" fmla="*/ 28372 w 1873450"/>
              <a:gd name="connsiteY8" fmla="*/ 1454845 h 3141862"/>
              <a:gd name="connsiteX9" fmla="*/ 546000 w 1873450"/>
              <a:gd name="connsiteY9" fmla="*/ 1909823 h 3141862"/>
              <a:gd name="connsiteX10" fmla="*/ 227790 w 1873450"/>
              <a:gd name="connsiteY10" fmla="*/ 227454 h 3141862"/>
              <a:gd name="connsiteX11" fmla="*/ 561182 w 1873450"/>
              <a:gd name="connsiteY11" fmla="*/ 994547 h 3141862"/>
              <a:gd name="connsiteX12" fmla="*/ 826741 w 1873450"/>
              <a:gd name="connsiteY12" fmla="*/ 1721027 h 3141862"/>
              <a:gd name="connsiteX13" fmla="*/ 414226 w 1873450"/>
              <a:gd name="connsiteY13" fmla="*/ 19020 h 3141862"/>
              <a:gd name="connsiteX14" fmla="*/ 1113874 w 1873450"/>
              <a:gd name="connsiteY14" fmla="*/ 1538908 h 3141862"/>
              <a:gd name="connsiteX0" fmla="*/ 1113874 w 1873450"/>
              <a:gd name="connsiteY0" fmla="*/ 1538908 h 3141862"/>
              <a:gd name="connsiteX1" fmla="*/ 752921 w 1873450"/>
              <a:gd name="connsiteY1" fmla="*/ 43230 h 3141862"/>
              <a:gd name="connsiteX2" fmla="*/ 1369723 w 1873450"/>
              <a:gd name="connsiteY2" fmla="*/ 1500775 h 3141862"/>
              <a:gd name="connsiteX3" fmla="*/ 1191071 w 1873450"/>
              <a:gd name="connsiteY3" fmla="*/ 592890 h 3141862"/>
              <a:gd name="connsiteX4" fmla="*/ 1770725 w 1873450"/>
              <a:gd name="connsiteY4" fmla="*/ 1945056 h 3141862"/>
              <a:gd name="connsiteX5" fmla="*/ 1873450 w 1873450"/>
              <a:gd name="connsiteY5" fmla="*/ 2621797 h 3141862"/>
              <a:gd name="connsiteX6" fmla="*/ 1225304 w 1873450"/>
              <a:gd name="connsiteY6" fmla="*/ 3141862 h 3141862"/>
              <a:gd name="connsiteX7" fmla="*/ 635832 w 1873450"/>
              <a:gd name="connsiteY7" fmla="*/ 2568602 h 3141862"/>
              <a:gd name="connsiteX8" fmla="*/ 28372 w 1873450"/>
              <a:gd name="connsiteY8" fmla="*/ 1454845 h 3141862"/>
              <a:gd name="connsiteX9" fmla="*/ 546000 w 1873450"/>
              <a:gd name="connsiteY9" fmla="*/ 1909823 h 3141862"/>
              <a:gd name="connsiteX10" fmla="*/ 227790 w 1873450"/>
              <a:gd name="connsiteY10" fmla="*/ 227454 h 3141862"/>
              <a:gd name="connsiteX11" fmla="*/ 561182 w 1873450"/>
              <a:gd name="connsiteY11" fmla="*/ 994547 h 3141862"/>
              <a:gd name="connsiteX12" fmla="*/ 826741 w 1873450"/>
              <a:gd name="connsiteY12" fmla="*/ 1721027 h 3141862"/>
              <a:gd name="connsiteX13" fmla="*/ 414226 w 1873450"/>
              <a:gd name="connsiteY13" fmla="*/ 19020 h 3141862"/>
              <a:gd name="connsiteX14" fmla="*/ 1113874 w 1873450"/>
              <a:gd name="connsiteY14" fmla="*/ 1538908 h 3141862"/>
              <a:gd name="connsiteX0" fmla="*/ 1113874 w 1873450"/>
              <a:gd name="connsiteY0" fmla="*/ 1538908 h 3141862"/>
              <a:gd name="connsiteX1" fmla="*/ 752921 w 1873450"/>
              <a:gd name="connsiteY1" fmla="*/ 43230 h 3141862"/>
              <a:gd name="connsiteX2" fmla="*/ 1369723 w 1873450"/>
              <a:gd name="connsiteY2" fmla="*/ 1500775 h 3141862"/>
              <a:gd name="connsiteX3" fmla="*/ 1191071 w 1873450"/>
              <a:gd name="connsiteY3" fmla="*/ 592890 h 3141862"/>
              <a:gd name="connsiteX4" fmla="*/ 1770725 w 1873450"/>
              <a:gd name="connsiteY4" fmla="*/ 1945056 h 3141862"/>
              <a:gd name="connsiteX5" fmla="*/ 1873450 w 1873450"/>
              <a:gd name="connsiteY5" fmla="*/ 2621797 h 3141862"/>
              <a:gd name="connsiteX6" fmla="*/ 1225304 w 1873450"/>
              <a:gd name="connsiteY6" fmla="*/ 3141862 h 3141862"/>
              <a:gd name="connsiteX7" fmla="*/ 635832 w 1873450"/>
              <a:gd name="connsiteY7" fmla="*/ 2568602 h 3141862"/>
              <a:gd name="connsiteX8" fmla="*/ 28372 w 1873450"/>
              <a:gd name="connsiteY8" fmla="*/ 1454845 h 3141862"/>
              <a:gd name="connsiteX9" fmla="*/ 546000 w 1873450"/>
              <a:gd name="connsiteY9" fmla="*/ 1909823 h 3141862"/>
              <a:gd name="connsiteX10" fmla="*/ 227790 w 1873450"/>
              <a:gd name="connsiteY10" fmla="*/ 227454 h 3141862"/>
              <a:gd name="connsiteX11" fmla="*/ 561182 w 1873450"/>
              <a:gd name="connsiteY11" fmla="*/ 994547 h 3141862"/>
              <a:gd name="connsiteX12" fmla="*/ 826741 w 1873450"/>
              <a:gd name="connsiteY12" fmla="*/ 1721027 h 3141862"/>
              <a:gd name="connsiteX13" fmla="*/ 414226 w 1873450"/>
              <a:gd name="connsiteY13" fmla="*/ 19020 h 3141862"/>
              <a:gd name="connsiteX14" fmla="*/ 1113874 w 1873450"/>
              <a:gd name="connsiteY14" fmla="*/ 1538908 h 3141862"/>
              <a:gd name="connsiteX0" fmla="*/ 1113874 w 1873450"/>
              <a:gd name="connsiteY0" fmla="*/ 1538908 h 3141862"/>
              <a:gd name="connsiteX1" fmla="*/ 752921 w 1873450"/>
              <a:gd name="connsiteY1" fmla="*/ 43230 h 3141862"/>
              <a:gd name="connsiteX2" fmla="*/ 1369723 w 1873450"/>
              <a:gd name="connsiteY2" fmla="*/ 1500775 h 3141862"/>
              <a:gd name="connsiteX3" fmla="*/ 1191071 w 1873450"/>
              <a:gd name="connsiteY3" fmla="*/ 592890 h 3141862"/>
              <a:gd name="connsiteX4" fmla="*/ 1770725 w 1873450"/>
              <a:gd name="connsiteY4" fmla="*/ 1945056 h 3141862"/>
              <a:gd name="connsiteX5" fmla="*/ 1873450 w 1873450"/>
              <a:gd name="connsiteY5" fmla="*/ 2621797 h 3141862"/>
              <a:gd name="connsiteX6" fmla="*/ 1225304 w 1873450"/>
              <a:gd name="connsiteY6" fmla="*/ 3141862 h 3141862"/>
              <a:gd name="connsiteX7" fmla="*/ 635832 w 1873450"/>
              <a:gd name="connsiteY7" fmla="*/ 2568602 h 3141862"/>
              <a:gd name="connsiteX8" fmla="*/ 28372 w 1873450"/>
              <a:gd name="connsiteY8" fmla="*/ 1454845 h 3141862"/>
              <a:gd name="connsiteX9" fmla="*/ 546000 w 1873450"/>
              <a:gd name="connsiteY9" fmla="*/ 1909823 h 3141862"/>
              <a:gd name="connsiteX10" fmla="*/ 227790 w 1873450"/>
              <a:gd name="connsiteY10" fmla="*/ 227454 h 3141862"/>
              <a:gd name="connsiteX11" fmla="*/ 562662 w 1873450"/>
              <a:gd name="connsiteY11" fmla="*/ 975833 h 3141862"/>
              <a:gd name="connsiteX12" fmla="*/ 826741 w 1873450"/>
              <a:gd name="connsiteY12" fmla="*/ 1721027 h 3141862"/>
              <a:gd name="connsiteX13" fmla="*/ 414226 w 1873450"/>
              <a:gd name="connsiteY13" fmla="*/ 19020 h 3141862"/>
              <a:gd name="connsiteX14" fmla="*/ 1113874 w 1873450"/>
              <a:gd name="connsiteY14" fmla="*/ 1538908 h 3141862"/>
              <a:gd name="connsiteX0" fmla="*/ 1113874 w 1873450"/>
              <a:gd name="connsiteY0" fmla="*/ 1538908 h 3141862"/>
              <a:gd name="connsiteX1" fmla="*/ 752921 w 1873450"/>
              <a:gd name="connsiteY1" fmla="*/ 43230 h 3141862"/>
              <a:gd name="connsiteX2" fmla="*/ 1369723 w 1873450"/>
              <a:gd name="connsiteY2" fmla="*/ 1500775 h 3141862"/>
              <a:gd name="connsiteX3" fmla="*/ 1191071 w 1873450"/>
              <a:gd name="connsiteY3" fmla="*/ 592890 h 3141862"/>
              <a:gd name="connsiteX4" fmla="*/ 1770725 w 1873450"/>
              <a:gd name="connsiteY4" fmla="*/ 1945056 h 3141862"/>
              <a:gd name="connsiteX5" fmla="*/ 1873450 w 1873450"/>
              <a:gd name="connsiteY5" fmla="*/ 2621797 h 3141862"/>
              <a:gd name="connsiteX6" fmla="*/ 1225304 w 1873450"/>
              <a:gd name="connsiteY6" fmla="*/ 3141862 h 3141862"/>
              <a:gd name="connsiteX7" fmla="*/ 635832 w 1873450"/>
              <a:gd name="connsiteY7" fmla="*/ 2568602 h 3141862"/>
              <a:gd name="connsiteX8" fmla="*/ 28372 w 1873450"/>
              <a:gd name="connsiteY8" fmla="*/ 1454845 h 3141862"/>
              <a:gd name="connsiteX9" fmla="*/ 546000 w 1873450"/>
              <a:gd name="connsiteY9" fmla="*/ 1909823 h 3141862"/>
              <a:gd name="connsiteX10" fmla="*/ 227790 w 1873450"/>
              <a:gd name="connsiteY10" fmla="*/ 227454 h 3141862"/>
              <a:gd name="connsiteX11" fmla="*/ 562662 w 1873450"/>
              <a:gd name="connsiteY11" fmla="*/ 975833 h 3141862"/>
              <a:gd name="connsiteX12" fmla="*/ 826741 w 1873450"/>
              <a:gd name="connsiteY12" fmla="*/ 1721027 h 3141862"/>
              <a:gd name="connsiteX13" fmla="*/ 414226 w 1873450"/>
              <a:gd name="connsiteY13" fmla="*/ 19020 h 3141862"/>
              <a:gd name="connsiteX14" fmla="*/ 1113874 w 1873450"/>
              <a:gd name="connsiteY14" fmla="*/ 1538908 h 3141862"/>
              <a:gd name="connsiteX0" fmla="*/ 1113874 w 1873450"/>
              <a:gd name="connsiteY0" fmla="*/ 1538908 h 3141862"/>
              <a:gd name="connsiteX1" fmla="*/ 752921 w 1873450"/>
              <a:gd name="connsiteY1" fmla="*/ 43230 h 3141862"/>
              <a:gd name="connsiteX2" fmla="*/ 1369723 w 1873450"/>
              <a:gd name="connsiteY2" fmla="*/ 1500775 h 3141862"/>
              <a:gd name="connsiteX3" fmla="*/ 1191071 w 1873450"/>
              <a:gd name="connsiteY3" fmla="*/ 592890 h 3141862"/>
              <a:gd name="connsiteX4" fmla="*/ 1770725 w 1873450"/>
              <a:gd name="connsiteY4" fmla="*/ 1945056 h 3141862"/>
              <a:gd name="connsiteX5" fmla="*/ 1873450 w 1873450"/>
              <a:gd name="connsiteY5" fmla="*/ 2621797 h 3141862"/>
              <a:gd name="connsiteX6" fmla="*/ 1225304 w 1873450"/>
              <a:gd name="connsiteY6" fmla="*/ 3141862 h 3141862"/>
              <a:gd name="connsiteX7" fmla="*/ 635832 w 1873450"/>
              <a:gd name="connsiteY7" fmla="*/ 2568602 h 3141862"/>
              <a:gd name="connsiteX8" fmla="*/ 28372 w 1873450"/>
              <a:gd name="connsiteY8" fmla="*/ 1454845 h 3141862"/>
              <a:gd name="connsiteX9" fmla="*/ 546000 w 1873450"/>
              <a:gd name="connsiteY9" fmla="*/ 1909823 h 3141862"/>
              <a:gd name="connsiteX10" fmla="*/ 227790 w 1873450"/>
              <a:gd name="connsiteY10" fmla="*/ 227454 h 3141862"/>
              <a:gd name="connsiteX11" fmla="*/ 562662 w 1873450"/>
              <a:gd name="connsiteY11" fmla="*/ 975833 h 3141862"/>
              <a:gd name="connsiteX12" fmla="*/ 826741 w 1873450"/>
              <a:gd name="connsiteY12" fmla="*/ 1721027 h 3141862"/>
              <a:gd name="connsiteX13" fmla="*/ 414226 w 1873450"/>
              <a:gd name="connsiteY13" fmla="*/ 19020 h 3141862"/>
              <a:gd name="connsiteX14" fmla="*/ 1113874 w 1873450"/>
              <a:gd name="connsiteY14" fmla="*/ 1538908 h 3141862"/>
              <a:gd name="connsiteX0" fmla="*/ 1113874 w 1873450"/>
              <a:gd name="connsiteY0" fmla="*/ 1538204 h 3141158"/>
              <a:gd name="connsiteX1" fmla="*/ 752921 w 1873450"/>
              <a:gd name="connsiteY1" fmla="*/ 42526 h 3141158"/>
              <a:gd name="connsiteX2" fmla="*/ 1369723 w 1873450"/>
              <a:gd name="connsiteY2" fmla="*/ 1500071 h 3141158"/>
              <a:gd name="connsiteX3" fmla="*/ 1191071 w 1873450"/>
              <a:gd name="connsiteY3" fmla="*/ 592186 h 3141158"/>
              <a:gd name="connsiteX4" fmla="*/ 1770725 w 1873450"/>
              <a:gd name="connsiteY4" fmla="*/ 1944352 h 3141158"/>
              <a:gd name="connsiteX5" fmla="*/ 1873450 w 1873450"/>
              <a:gd name="connsiteY5" fmla="*/ 2621093 h 3141158"/>
              <a:gd name="connsiteX6" fmla="*/ 1225304 w 1873450"/>
              <a:gd name="connsiteY6" fmla="*/ 3141158 h 3141158"/>
              <a:gd name="connsiteX7" fmla="*/ 635832 w 1873450"/>
              <a:gd name="connsiteY7" fmla="*/ 2567898 h 3141158"/>
              <a:gd name="connsiteX8" fmla="*/ 28372 w 1873450"/>
              <a:gd name="connsiteY8" fmla="*/ 1454141 h 3141158"/>
              <a:gd name="connsiteX9" fmla="*/ 546000 w 1873450"/>
              <a:gd name="connsiteY9" fmla="*/ 1909119 h 3141158"/>
              <a:gd name="connsiteX10" fmla="*/ 227790 w 1873450"/>
              <a:gd name="connsiteY10" fmla="*/ 226750 h 3141158"/>
              <a:gd name="connsiteX11" fmla="*/ 562662 w 1873450"/>
              <a:gd name="connsiteY11" fmla="*/ 975129 h 3141158"/>
              <a:gd name="connsiteX12" fmla="*/ 826741 w 1873450"/>
              <a:gd name="connsiteY12" fmla="*/ 1720323 h 3141158"/>
              <a:gd name="connsiteX13" fmla="*/ 414226 w 1873450"/>
              <a:gd name="connsiteY13" fmla="*/ 18316 h 3141158"/>
              <a:gd name="connsiteX14" fmla="*/ 852785 w 1873450"/>
              <a:gd name="connsiteY14" fmla="*/ 865854 h 3141158"/>
              <a:gd name="connsiteX15" fmla="*/ 1113874 w 1873450"/>
              <a:gd name="connsiteY15" fmla="*/ 1538204 h 3141158"/>
              <a:gd name="connsiteX0" fmla="*/ 1113874 w 1873450"/>
              <a:gd name="connsiteY0" fmla="*/ 1540981 h 3143935"/>
              <a:gd name="connsiteX1" fmla="*/ 752921 w 1873450"/>
              <a:gd name="connsiteY1" fmla="*/ 45303 h 3143935"/>
              <a:gd name="connsiteX2" fmla="*/ 1369723 w 1873450"/>
              <a:gd name="connsiteY2" fmla="*/ 1502848 h 3143935"/>
              <a:gd name="connsiteX3" fmla="*/ 1191071 w 1873450"/>
              <a:gd name="connsiteY3" fmla="*/ 594963 h 3143935"/>
              <a:gd name="connsiteX4" fmla="*/ 1770725 w 1873450"/>
              <a:gd name="connsiteY4" fmla="*/ 1947129 h 3143935"/>
              <a:gd name="connsiteX5" fmla="*/ 1873450 w 1873450"/>
              <a:gd name="connsiteY5" fmla="*/ 2623870 h 3143935"/>
              <a:gd name="connsiteX6" fmla="*/ 1225304 w 1873450"/>
              <a:gd name="connsiteY6" fmla="*/ 3143935 h 3143935"/>
              <a:gd name="connsiteX7" fmla="*/ 635832 w 1873450"/>
              <a:gd name="connsiteY7" fmla="*/ 2570675 h 3143935"/>
              <a:gd name="connsiteX8" fmla="*/ 28372 w 1873450"/>
              <a:gd name="connsiteY8" fmla="*/ 1456918 h 3143935"/>
              <a:gd name="connsiteX9" fmla="*/ 546000 w 1873450"/>
              <a:gd name="connsiteY9" fmla="*/ 1911896 h 3143935"/>
              <a:gd name="connsiteX10" fmla="*/ 227790 w 1873450"/>
              <a:gd name="connsiteY10" fmla="*/ 229527 h 3143935"/>
              <a:gd name="connsiteX11" fmla="*/ 562662 w 1873450"/>
              <a:gd name="connsiteY11" fmla="*/ 977906 h 3143935"/>
              <a:gd name="connsiteX12" fmla="*/ 826741 w 1873450"/>
              <a:gd name="connsiteY12" fmla="*/ 1723100 h 3143935"/>
              <a:gd name="connsiteX13" fmla="*/ 414226 w 1873450"/>
              <a:gd name="connsiteY13" fmla="*/ 21093 h 3143935"/>
              <a:gd name="connsiteX14" fmla="*/ 852785 w 1873450"/>
              <a:gd name="connsiteY14" fmla="*/ 868631 h 3143935"/>
              <a:gd name="connsiteX15" fmla="*/ 1113874 w 1873450"/>
              <a:gd name="connsiteY15" fmla="*/ 1540981 h 3143935"/>
              <a:gd name="connsiteX0" fmla="*/ 1113874 w 1873450"/>
              <a:gd name="connsiteY0" fmla="*/ 1545332 h 3148286"/>
              <a:gd name="connsiteX1" fmla="*/ 752921 w 1873450"/>
              <a:gd name="connsiteY1" fmla="*/ 49654 h 3148286"/>
              <a:gd name="connsiteX2" fmla="*/ 1369723 w 1873450"/>
              <a:gd name="connsiteY2" fmla="*/ 1507199 h 3148286"/>
              <a:gd name="connsiteX3" fmla="*/ 1191071 w 1873450"/>
              <a:gd name="connsiteY3" fmla="*/ 599314 h 3148286"/>
              <a:gd name="connsiteX4" fmla="*/ 1770725 w 1873450"/>
              <a:gd name="connsiteY4" fmla="*/ 1951480 h 3148286"/>
              <a:gd name="connsiteX5" fmla="*/ 1873450 w 1873450"/>
              <a:gd name="connsiteY5" fmla="*/ 2628221 h 3148286"/>
              <a:gd name="connsiteX6" fmla="*/ 1225304 w 1873450"/>
              <a:gd name="connsiteY6" fmla="*/ 3148286 h 3148286"/>
              <a:gd name="connsiteX7" fmla="*/ 635832 w 1873450"/>
              <a:gd name="connsiteY7" fmla="*/ 2575026 h 3148286"/>
              <a:gd name="connsiteX8" fmla="*/ 28372 w 1873450"/>
              <a:gd name="connsiteY8" fmla="*/ 1461269 h 3148286"/>
              <a:gd name="connsiteX9" fmla="*/ 546000 w 1873450"/>
              <a:gd name="connsiteY9" fmla="*/ 1916247 h 3148286"/>
              <a:gd name="connsiteX10" fmla="*/ 227790 w 1873450"/>
              <a:gd name="connsiteY10" fmla="*/ 233878 h 3148286"/>
              <a:gd name="connsiteX11" fmla="*/ 562662 w 1873450"/>
              <a:gd name="connsiteY11" fmla="*/ 982257 h 3148286"/>
              <a:gd name="connsiteX12" fmla="*/ 826741 w 1873450"/>
              <a:gd name="connsiteY12" fmla="*/ 1727451 h 3148286"/>
              <a:gd name="connsiteX13" fmla="*/ 414226 w 1873450"/>
              <a:gd name="connsiteY13" fmla="*/ 25444 h 3148286"/>
              <a:gd name="connsiteX14" fmla="*/ 852785 w 1873450"/>
              <a:gd name="connsiteY14" fmla="*/ 872982 h 3148286"/>
              <a:gd name="connsiteX15" fmla="*/ 1113874 w 1873450"/>
              <a:gd name="connsiteY15" fmla="*/ 1545332 h 3148286"/>
              <a:gd name="connsiteX0" fmla="*/ 1113874 w 1873450"/>
              <a:gd name="connsiteY0" fmla="*/ 1552578 h 3155532"/>
              <a:gd name="connsiteX1" fmla="*/ 752921 w 1873450"/>
              <a:gd name="connsiteY1" fmla="*/ 56900 h 3155532"/>
              <a:gd name="connsiteX2" fmla="*/ 1369723 w 1873450"/>
              <a:gd name="connsiteY2" fmla="*/ 1514445 h 3155532"/>
              <a:gd name="connsiteX3" fmla="*/ 1191071 w 1873450"/>
              <a:gd name="connsiteY3" fmla="*/ 606560 h 3155532"/>
              <a:gd name="connsiteX4" fmla="*/ 1770725 w 1873450"/>
              <a:gd name="connsiteY4" fmla="*/ 1958726 h 3155532"/>
              <a:gd name="connsiteX5" fmla="*/ 1873450 w 1873450"/>
              <a:gd name="connsiteY5" fmla="*/ 2635467 h 3155532"/>
              <a:gd name="connsiteX6" fmla="*/ 1225304 w 1873450"/>
              <a:gd name="connsiteY6" fmla="*/ 3155532 h 3155532"/>
              <a:gd name="connsiteX7" fmla="*/ 635832 w 1873450"/>
              <a:gd name="connsiteY7" fmla="*/ 2582272 h 3155532"/>
              <a:gd name="connsiteX8" fmla="*/ 28372 w 1873450"/>
              <a:gd name="connsiteY8" fmla="*/ 1468515 h 3155532"/>
              <a:gd name="connsiteX9" fmla="*/ 546000 w 1873450"/>
              <a:gd name="connsiteY9" fmla="*/ 1923493 h 3155532"/>
              <a:gd name="connsiteX10" fmla="*/ 227790 w 1873450"/>
              <a:gd name="connsiteY10" fmla="*/ 241124 h 3155532"/>
              <a:gd name="connsiteX11" fmla="*/ 562662 w 1873450"/>
              <a:gd name="connsiteY11" fmla="*/ 989503 h 3155532"/>
              <a:gd name="connsiteX12" fmla="*/ 826741 w 1873450"/>
              <a:gd name="connsiteY12" fmla="*/ 1734697 h 3155532"/>
              <a:gd name="connsiteX13" fmla="*/ 414226 w 1873450"/>
              <a:gd name="connsiteY13" fmla="*/ 32690 h 3155532"/>
              <a:gd name="connsiteX14" fmla="*/ 852785 w 1873450"/>
              <a:gd name="connsiteY14" fmla="*/ 880228 h 3155532"/>
              <a:gd name="connsiteX15" fmla="*/ 1113874 w 1873450"/>
              <a:gd name="connsiteY15" fmla="*/ 1552578 h 3155532"/>
              <a:gd name="connsiteX0" fmla="*/ 1113874 w 1873450"/>
              <a:gd name="connsiteY0" fmla="*/ 1552578 h 3155532"/>
              <a:gd name="connsiteX1" fmla="*/ 752921 w 1873450"/>
              <a:gd name="connsiteY1" fmla="*/ 56900 h 3155532"/>
              <a:gd name="connsiteX2" fmla="*/ 1369723 w 1873450"/>
              <a:gd name="connsiteY2" fmla="*/ 1514445 h 3155532"/>
              <a:gd name="connsiteX3" fmla="*/ 1191071 w 1873450"/>
              <a:gd name="connsiteY3" fmla="*/ 606560 h 3155532"/>
              <a:gd name="connsiteX4" fmla="*/ 1770725 w 1873450"/>
              <a:gd name="connsiteY4" fmla="*/ 1958726 h 3155532"/>
              <a:gd name="connsiteX5" fmla="*/ 1873450 w 1873450"/>
              <a:gd name="connsiteY5" fmla="*/ 2635467 h 3155532"/>
              <a:gd name="connsiteX6" fmla="*/ 1225304 w 1873450"/>
              <a:gd name="connsiteY6" fmla="*/ 3155532 h 3155532"/>
              <a:gd name="connsiteX7" fmla="*/ 635832 w 1873450"/>
              <a:gd name="connsiteY7" fmla="*/ 2582272 h 3155532"/>
              <a:gd name="connsiteX8" fmla="*/ 28372 w 1873450"/>
              <a:gd name="connsiteY8" fmla="*/ 1468515 h 3155532"/>
              <a:gd name="connsiteX9" fmla="*/ 546000 w 1873450"/>
              <a:gd name="connsiteY9" fmla="*/ 1923493 h 3155532"/>
              <a:gd name="connsiteX10" fmla="*/ 227790 w 1873450"/>
              <a:gd name="connsiteY10" fmla="*/ 241124 h 3155532"/>
              <a:gd name="connsiteX11" fmla="*/ 562662 w 1873450"/>
              <a:gd name="connsiteY11" fmla="*/ 989503 h 3155532"/>
              <a:gd name="connsiteX12" fmla="*/ 826741 w 1873450"/>
              <a:gd name="connsiteY12" fmla="*/ 1734697 h 3155532"/>
              <a:gd name="connsiteX13" fmla="*/ 414226 w 1873450"/>
              <a:gd name="connsiteY13" fmla="*/ 32690 h 3155532"/>
              <a:gd name="connsiteX14" fmla="*/ 852785 w 1873450"/>
              <a:gd name="connsiteY14" fmla="*/ 880228 h 3155532"/>
              <a:gd name="connsiteX15" fmla="*/ 1113874 w 1873450"/>
              <a:gd name="connsiteY15" fmla="*/ 1552578 h 3155532"/>
              <a:gd name="connsiteX0" fmla="*/ 1113874 w 1873450"/>
              <a:gd name="connsiteY0" fmla="*/ 1552578 h 3155532"/>
              <a:gd name="connsiteX1" fmla="*/ 752921 w 1873450"/>
              <a:gd name="connsiteY1" fmla="*/ 56900 h 3155532"/>
              <a:gd name="connsiteX2" fmla="*/ 1369723 w 1873450"/>
              <a:gd name="connsiteY2" fmla="*/ 1514445 h 3155532"/>
              <a:gd name="connsiteX3" fmla="*/ 1191071 w 1873450"/>
              <a:gd name="connsiteY3" fmla="*/ 606560 h 3155532"/>
              <a:gd name="connsiteX4" fmla="*/ 1770725 w 1873450"/>
              <a:gd name="connsiteY4" fmla="*/ 1958726 h 3155532"/>
              <a:gd name="connsiteX5" fmla="*/ 1873450 w 1873450"/>
              <a:gd name="connsiteY5" fmla="*/ 2635467 h 3155532"/>
              <a:gd name="connsiteX6" fmla="*/ 1225304 w 1873450"/>
              <a:gd name="connsiteY6" fmla="*/ 3155532 h 3155532"/>
              <a:gd name="connsiteX7" fmla="*/ 635832 w 1873450"/>
              <a:gd name="connsiteY7" fmla="*/ 2582272 h 3155532"/>
              <a:gd name="connsiteX8" fmla="*/ 28372 w 1873450"/>
              <a:gd name="connsiteY8" fmla="*/ 1468515 h 3155532"/>
              <a:gd name="connsiteX9" fmla="*/ 546000 w 1873450"/>
              <a:gd name="connsiteY9" fmla="*/ 1923493 h 3155532"/>
              <a:gd name="connsiteX10" fmla="*/ 227790 w 1873450"/>
              <a:gd name="connsiteY10" fmla="*/ 241124 h 3155532"/>
              <a:gd name="connsiteX11" fmla="*/ 562662 w 1873450"/>
              <a:gd name="connsiteY11" fmla="*/ 989503 h 3155532"/>
              <a:gd name="connsiteX12" fmla="*/ 826741 w 1873450"/>
              <a:gd name="connsiteY12" fmla="*/ 1734697 h 3155532"/>
              <a:gd name="connsiteX13" fmla="*/ 414226 w 1873450"/>
              <a:gd name="connsiteY13" fmla="*/ 32690 h 3155532"/>
              <a:gd name="connsiteX14" fmla="*/ 852785 w 1873450"/>
              <a:gd name="connsiteY14" fmla="*/ 880228 h 3155532"/>
              <a:gd name="connsiteX15" fmla="*/ 1113874 w 1873450"/>
              <a:gd name="connsiteY15" fmla="*/ 1552578 h 3155532"/>
              <a:gd name="connsiteX0" fmla="*/ 1113874 w 1873450"/>
              <a:gd name="connsiteY0" fmla="*/ 1552578 h 3155532"/>
              <a:gd name="connsiteX1" fmla="*/ 752921 w 1873450"/>
              <a:gd name="connsiteY1" fmla="*/ 56900 h 3155532"/>
              <a:gd name="connsiteX2" fmla="*/ 1369723 w 1873450"/>
              <a:gd name="connsiteY2" fmla="*/ 1514445 h 3155532"/>
              <a:gd name="connsiteX3" fmla="*/ 1191071 w 1873450"/>
              <a:gd name="connsiteY3" fmla="*/ 606560 h 3155532"/>
              <a:gd name="connsiteX4" fmla="*/ 1770725 w 1873450"/>
              <a:gd name="connsiteY4" fmla="*/ 1958726 h 3155532"/>
              <a:gd name="connsiteX5" fmla="*/ 1873450 w 1873450"/>
              <a:gd name="connsiteY5" fmla="*/ 2635467 h 3155532"/>
              <a:gd name="connsiteX6" fmla="*/ 1225304 w 1873450"/>
              <a:gd name="connsiteY6" fmla="*/ 3155532 h 3155532"/>
              <a:gd name="connsiteX7" fmla="*/ 635832 w 1873450"/>
              <a:gd name="connsiteY7" fmla="*/ 2582272 h 3155532"/>
              <a:gd name="connsiteX8" fmla="*/ 28372 w 1873450"/>
              <a:gd name="connsiteY8" fmla="*/ 1468515 h 3155532"/>
              <a:gd name="connsiteX9" fmla="*/ 546000 w 1873450"/>
              <a:gd name="connsiteY9" fmla="*/ 1923493 h 3155532"/>
              <a:gd name="connsiteX10" fmla="*/ 227790 w 1873450"/>
              <a:gd name="connsiteY10" fmla="*/ 241124 h 3155532"/>
              <a:gd name="connsiteX11" fmla="*/ 562662 w 1873450"/>
              <a:gd name="connsiteY11" fmla="*/ 989503 h 3155532"/>
              <a:gd name="connsiteX12" fmla="*/ 826741 w 1873450"/>
              <a:gd name="connsiteY12" fmla="*/ 1734697 h 3155532"/>
              <a:gd name="connsiteX13" fmla="*/ 414226 w 1873450"/>
              <a:gd name="connsiteY13" fmla="*/ 32690 h 3155532"/>
              <a:gd name="connsiteX14" fmla="*/ 852785 w 1873450"/>
              <a:gd name="connsiteY14" fmla="*/ 880228 h 3155532"/>
              <a:gd name="connsiteX15" fmla="*/ 1113874 w 1873450"/>
              <a:gd name="connsiteY15" fmla="*/ 1552578 h 3155532"/>
              <a:gd name="connsiteX0" fmla="*/ 1113874 w 1873450"/>
              <a:gd name="connsiteY0" fmla="*/ 1552578 h 3155532"/>
              <a:gd name="connsiteX1" fmla="*/ 752921 w 1873450"/>
              <a:gd name="connsiteY1" fmla="*/ 56900 h 3155532"/>
              <a:gd name="connsiteX2" fmla="*/ 1369723 w 1873450"/>
              <a:gd name="connsiteY2" fmla="*/ 1514445 h 3155532"/>
              <a:gd name="connsiteX3" fmla="*/ 1191071 w 1873450"/>
              <a:gd name="connsiteY3" fmla="*/ 606560 h 3155532"/>
              <a:gd name="connsiteX4" fmla="*/ 1770725 w 1873450"/>
              <a:gd name="connsiteY4" fmla="*/ 1958726 h 3155532"/>
              <a:gd name="connsiteX5" fmla="*/ 1873450 w 1873450"/>
              <a:gd name="connsiteY5" fmla="*/ 2635467 h 3155532"/>
              <a:gd name="connsiteX6" fmla="*/ 1225304 w 1873450"/>
              <a:gd name="connsiteY6" fmla="*/ 3155532 h 3155532"/>
              <a:gd name="connsiteX7" fmla="*/ 635832 w 1873450"/>
              <a:gd name="connsiteY7" fmla="*/ 2582272 h 3155532"/>
              <a:gd name="connsiteX8" fmla="*/ 28372 w 1873450"/>
              <a:gd name="connsiteY8" fmla="*/ 1468515 h 3155532"/>
              <a:gd name="connsiteX9" fmla="*/ 546000 w 1873450"/>
              <a:gd name="connsiteY9" fmla="*/ 1923493 h 3155532"/>
              <a:gd name="connsiteX10" fmla="*/ 227790 w 1873450"/>
              <a:gd name="connsiteY10" fmla="*/ 241124 h 3155532"/>
              <a:gd name="connsiteX11" fmla="*/ 562662 w 1873450"/>
              <a:gd name="connsiteY11" fmla="*/ 989503 h 3155532"/>
              <a:gd name="connsiteX12" fmla="*/ 826741 w 1873450"/>
              <a:gd name="connsiteY12" fmla="*/ 1734697 h 3155532"/>
              <a:gd name="connsiteX13" fmla="*/ 414226 w 1873450"/>
              <a:gd name="connsiteY13" fmla="*/ 32690 h 3155532"/>
              <a:gd name="connsiteX14" fmla="*/ 852785 w 1873450"/>
              <a:gd name="connsiteY14" fmla="*/ 880228 h 3155532"/>
              <a:gd name="connsiteX15" fmla="*/ 1113874 w 1873450"/>
              <a:gd name="connsiteY15" fmla="*/ 1552578 h 3155532"/>
              <a:gd name="connsiteX0" fmla="*/ 1113874 w 1873450"/>
              <a:gd name="connsiteY0" fmla="*/ 1552578 h 3155532"/>
              <a:gd name="connsiteX1" fmla="*/ 752921 w 1873450"/>
              <a:gd name="connsiteY1" fmla="*/ 56900 h 3155532"/>
              <a:gd name="connsiteX2" fmla="*/ 1369723 w 1873450"/>
              <a:gd name="connsiteY2" fmla="*/ 1514445 h 3155532"/>
              <a:gd name="connsiteX3" fmla="*/ 1191071 w 1873450"/>
              <a:gd name="connsiteY3" fmla="*/ 606560 h 3155532"/>
              <a:gd name="connsiteX4" fmla="*/ 1770725 w 1873450"/>
              <a:gd name="connsiteY4" fmla="*/ 1958726 h 3155532"/>
              <a:gd name="connsiteX5" fmla="*/ 1873450 w 1873450"/>
              <a:gd name="connsiteY5" fmla="*/ 2635467 h 3155532"/>
              <a:gd name="connsiteX6" fmla="*/ 1225304 w 1873450"/>
              <a:gd name="connsiteY6" fmla="*/ 3155532 h 3155532"/>
              <a:gd name="connsiteX7" fmla="*/ 635832 w 1873450"/>
              <a:gd name="connsiteY7" fmla="*/ 2582272 h 3155532"/>
              <a:gd name="connsiteX8" fmla="*/ 28372 w 1873450"/>
              <a:gd name="connsiteY8" fmla="*/ 1468515 h 3155532"/>
              <a:gd name="connsiteX9" fmla="*/ 546000 w 1873450"/>
              <a:gd name="connsiteY9" fmla="*/ 1923493 h 3155532"/>
              <a:gd name="connsiteX10" fmla="*/ 227790 w 1873450"/>
              <a:gd name="connsiteY10" fmla="*/ 241124 h 3155532"/>
              <a:gd name="connsiteX11" fmla="*/ 562662 w 1873450"/>
              <a:gd name="connsiteY11" fmla="*/ 989503 h 3155532"/>
              <a:gd name="connsiteX12" fmla="*/ 826741 w 1873450"/>
              <a:gd name="connsiteY12" fmla="*/ 1734697 h 3155532"/>
              <a:gd name="connsiteX13" fmla="*/ 414226 w 1873450"/>
              <a:gd name="connsiteY13" fmla="*/ 32690 h 3155532"/>
              <a:gd name="connsiteX14" fmla="*/ 852785 w 1873450"/>
              <a:gd name="connsiteY14" fmla="*/ 880228 h 3155532"/>
              <a:gd name="connsiteX15" fmla="*/ 1113874 w 1873450"/>
              <a:gd name="connsiteY15" fmla="*/ 1552578 h 3155532"/>
              <a:gd name="connsiteX0" fmla="*/ 1113874 w 1873450"/>
              <a:gd name="connsiteY0" fmla="*/ 1552578 h 3155532"/>
              <a:gd name="connsiteX1" fmla="*/ 752921 w 1873450"/>
              <a:gd name="connsiteY1" fmla="*/ 56900 h 3155532"/>
              <a:gd name="connsiteX2" fmla="*/ 1369723 w 1873450"/>
              <a:gd name="connsiteY2" fmla="*/ 1514445 h 3155532"/>
              <a:gd name="connsiteX3" fmla="*/ 1191071 w 1873450"/>
              <a:gd name="connsiteY3" fmla="*/ 606560 h 3155532"/>
              <a:gd name="connsiteX4" fmla="*/ 1770725 w 1873450"/>
              <a:gd name="connsiteY4" fmla="*/ 1958726 h 3155532"/>
              <a:gd name="connsiteX5" fmla="*/ 1873450 w 1873450"/>
              <a:gd name="connsiteY5" fmla="*/ 2635467 h 3155532"/>
              <a:gd name="connsiteX6" fmla="*/ 1225304 w 1873450"/>
              <a:gd name="connsiteY6" fmla="*/ 3155532 h 3155532"/>
              <a:gd name="connsiteX7" fmla="*/ 635832 w 1873450"/>
              <a:gd name="connsiteY7" fmla="*/ 2582272 h 3155532"/>
              <a:gd name="connsiteX8" fmla="*/ 28372 w 1873450"/>
              <a:gd name="connsiteY8" fmla="*/ 1468515 h 3155532"/>
              <a:gd name="connsiteX9" fmla="*/ 546000 w 1873450"/>
              <a:gd name="connsiteY9" fmla="*/ 1923493 h 3155532"/>
              <a:gd name="connsiteX10" fmla="*/ 227790 w 1873450"/>
              <a:gd name="connsiteY10" fmla="*/ 241124 h 3155532"/>
              <a:gd name="connsiteX11" fmla="*/ 562662 w 1873450"/>
              <a:gd name="connsiteY11" fmla="*/ 989503 h 3155532"/>
              <a:gd name="connsiteX12" fmla="*/ 826741 w 1873450"/>
              <a:gd name="connsiteY12" fmla="*/ 1734697 h 3155532"/>
              <a:gd name="connsiteX13" fmla="*/ 414226 w 1873450"/>
              <a:gd name="connsiteY13" fmla="*/ 32690 h 3155532"/>
              <a:gd name="connsiteX14" fmla="*/ 852785 w 1873450"/>
              <a:gd name="connsiteY14" fmla="*/ 880228 h 3155532"/>
              <a:gd name="connsiteX15" fmla="*/ 1113874 w 1873450"/>
              <a:gd name="connsiteY15" fmla="*/ 1552578 h 3155532"/>
              <a:gd name="connsiteX0" fmla="*/ 1113874 w 1873450"/>
              <a:gd name="connsiteY0" fmla="*/ 1552578 h 3155532"/>
              <a:gd name="connsiteX1" fmla="*/ 752921 w 1873450"/>
              <a:gd name="connsiteY1" fmla="*/ 56900 h 3155532"/>
              <a:gd name="connsiteX2" fmla="*/ 1369723 w 1873450"/>
              <a:gd name="connsiteY2" fmla="*/ 1514445 h 3155532"/>
              <a:gd name="connsiteX3" fmla="*/ 1191071 w 1873450"/>
              <a:gd name="connsiteY3" fmla="*/ 606560 h 3155532"/>
              <a:gd name="connsiteX4" fmla="*/ 1770725 w 1873450"/>
              <a:gd name="connsiteY4" fmla="*/ 1958726 h 3155532"/>
              <a:gd name="connsiteX5" fmla="*/ 1873450 w 1873450"/>
              <a:gd name="connsiteY5" fmla="*/ 2635467 h 3155532"/>
              <a:gd name="connsiteX6" fmla="*/ 1225304 w 1873450"/>
              <a:gd name="connsiteY6" fmla="*/ 3155532 h 3155532"/>
              <a:gd name="connsiteX7" fmla="*/ 635832 w 1873450"/>
              <a:gd name="connsiteY7" fmla="*/ 2582272 h 3155532"/>
              <a:gd name="connsiteX8" fmla="*/ 28372 w 1873450"/>
              <a:gd name="connsiteY8" fmla="*/ 1468515 h 3155532"/>
              <a:gd name="connsiteX9" fmla="*/ 546000 w 1873450"/>
              <a:gd name="connsiteY9" fmla="*/ 1923493 h 3155532"/>
              <a:gd name="connsiteX10" fmla="*/ 227790 w 1873450"/>
              <a:gd name="connsiteY10" fmla="*/ 241124 h 3155532"/>
              <a:gd name="connsiteX11" fmla="*/ 562662 w 1873450"/>
              <a:gd name="connsiteY11" fmla="*/ 989503 h 3155532"/>
              <a:gd name="connsiteX12" fmla="*/ 826741 w 1873450"/>
              <a:gd name="connsiteY12" fmla="*/ 1734697 h 3155532"/>
              <a:gd name="connsiteX13" fmla="*/ 414226 w 1873450"/>
              <a:gd name="connsiteY13" fmla="*/ 32690 h 3155532"/>
              <a:gd name="connsiteX14" fmla="*/ 852785 w 1873450"/>
              <a:gd name="connsiteY14" fmla="*/ 880228 h 3155532"/>
              <a:gd name="connsiteX15" fmla="*/ 1113874 w 1873450"/>
              <a:gd name="connsiteY15" fmla="*/ 1552578 h 3155532"/>
              <a:gd name="connsiteX0" fmla="*/ 1113874 w 1873450"/>
              <a:gd name="connsiteY0" fmla="*/ 1552578 h 3155532"/>
              <a:gd name="connsiteX1" fmla="*/ 752921 w 1873450"/>
              <a:gd name="connsiteY1" fmla="*/ 56900 h 3155532"/>
              <a:gd name="connsiteX2" fmla="*/ 1369723 w 1873450"/>
              <a:gd name="connsiteY2" fmla="*/ 1514445 h 3155532"/>
              <a:gd name="connsiteX3" fmla="*/ 1191071 w 1873450"/>
              <a:gd name="connsiteY3" fmla="*/ 606560 h 3155532"/>
              <a:gd name="connsiteX4" fmla="*/ 1770725 w 1873450"/>
              <a:gd name="connsiteY4" fmla="*/ 1958726 h 3155532"/>
              <a:gd name="connsiteX5" fmla="*/ 1873450 w 1873450"/>
              <a:gd name="connsiteY5" fmla="*/ 2635467 h 3155532"/>
              <a:gd name="connsiteX6" fmla="*/ 1225304 w 1873450"/>
              <a:gd name="connsiteY6" fmla="*/ 3155532 h 3155532"/>
              <a:gd name="connsiteX7" fmla="*/ 635832 w 1873450"/>
              <a:gd name="connsiteY7" fmla="*/ 2582272 h 3155532"/>
              <a:gd name="connsiteX8" fmla="*/ 28372 w 1873450"/>
              <a:gd name="connsiteY8" fmla="*/ 1468515 h 3155532"/>
              <a:gd name="connsiteX9" fmla="*/ 546000 w 1873450"/>
              <a:gd name="connsiteY9" fmla="*/ 1923493 h 3155532"/>
              <a:gd name="connsiteX10" fmla="*/ 227790 w 1873450"/>
              <a:gd name="connsiteY10" fmla="*/ 241124 h 3155532"/>
              <a:gd name="connsiteX11" fmla="*/ 562662 w 1873450"/>
              <a:gd name="connsiteY11" fmla="*/ 989503 h 3155532"/>
              <a:gd name="connsiteX12" fmla="*/ 826741 w 1873450"/>
              <a:gd name="connsiteY12" fmla="*/ 1734697 h 3155532"/>
              <a:gd name="connsiteX13" fmla="*/ 414226 w 1873450"/>
              <a:gd name="connsiteY13" fmla="*/ 32690 h 3155532"/>
              <a:gd name="connsiteX14" fmla="*/ 852785 w 1873450"/>
              <a:gd name="connsiteY14" fmla="*/ 880228 h 3155532"/>
              <a:gd name="connsiteX15" fmla="*/ 1113874 w 1873450"/>
              <a:gd name="connsiteY15" fmla="*/ 1552578 h 3155532"/>
              <a:gd name="connsiteX0" fmla="*/ 1113874 w 1873450"/>
              <a:gd name="connsiteY0" fmla="*/ 1552578 h 3155532"/>
              <a:gd name="connsiteX1" fmla="*/ 752921 w 1873450"/>
              <a:gd name="connsiteY1" fmla="*/ 56900 h 3155532"/>
              <a:gd name="connsiteX2" fmla="*/ 1369723 w 1873450"/>
              <a:gd name="connsiteY2" fmla="*/ 1514445 h 3155532"/>
              <a:gd name="connsiteX3" fmla="*/ 1191071 w 1873450"/>
              <a:gd name="connsiteY3" fmla="*/ 606560 h 3155532"/>
              <a:gd name="connsiteX4" fmla="*/ 1770725 w 1873450"/>
              <a:gd name="connsiteY4" fmla="*/ 1958726 h 3155532"/>
              <a:gd name="connsiteX5" fmla="*/ 1873450 w 1873450"/>
              <a:gd name="connsiteY5" fmla="*/ 2635467 h 3155532"/>
              <a:gd name="connsiteX6" fmla="*/ 1225304 w 1873450"/>
              <a:gd name="connsiteY6" fmla="*/ 3155532 h 3155532"/>
              <a:gd name="connsiteX7" fmla="*/ 635832 w 1873450"/>
              <a:gd name="connsiteY7" fmla="*/ 2582272 h 3155532"/>
              <a:gd name="connsiteX8" fmla="*/ 28372 w 1873450"/>
              <a:gd name="connsiteY8" fmla="*/ 1468515 h 3155532"/>
              <a:gd name="connsiteX9" fmla="*/ 546000 w 1873450"/>
              <a:gd name="connsiteY9" fmla="*/ 1923493 h 3155532"/>
              <a:gd name="connsiteX10" fmla="*/ 227790 w 1873450"/>
              <a:gd name="connsiteY10" fmla="*/ 241124 h 3155532"/>
              <a:gd name="connsiteX11" fmla="*/ 562662 w 1873450"/>
              <a:gd name="connsiteY11" fmla="*/ 989503 h 3155532"/>
              <a:gd name="connsiteX12" fmla="*/ 826741 w 1873450"/>
              <a:gd name="connsiteY12" fmla="*/ 1734697 h 3155532"/>
              <a:gd name="connsiteX13" fmla="*/ 414226 w 1873450"/>
              <a:gd name="connsiteY13" fmla="*/ 32690 h 3155532"/>
              <a:gd name="connsiteX14" fmla="*/ 852785 w 1873450"/>
              <a:gd name="connsiteY14" fmla="*/ 880228 h 3155532"/>
              <a:gd name="connsiteX15" fmla="*/ 1113874 w 1873450"/>
              <a:gd name="connsiteY15" fmla="*/ 1552578 h 3155532"/>
              <a:gd name="connsiteX0" fmla="*/ 1113874 w 1873450"/>
              <a:gd name="connsiteY0" fmla="*/ 1552578 h 3155532"/>
              <a:gd name="connsiteX1" fmla="*/ 752921 w 1873450"/>
              <a:gd name="connsiteY1" fmla="*/ 56900 h 3155532"/>
              <a:gd name="connsiteX2" fmla="*/ 1369723 w 1873450"/>
              <a:gd name="connsiteY2" fmla="*/ 1514445 h 3155532"/>
              <a:gd name="connsiteX3" fmla="*/ 1191071 w 1873450"/>
              <a:gd name="connsiteY3" fmla="*/ 606560 h 3155532"/>
              <a:gd name="connsiteX4" fmla="*/ 1770725 w 1873450"/>
              <a:gd name="connsiteY4" fmla="*/ 1958726 h 3155532"/>
              <a:gd name="connsiteX5" fmla="*/ 1873450 w 1873450"/>
              <a:gd name="connsiteY5" fmla="*/ 2635467 h 3155532"/>
              <a:gd name="connsiteX6" fmla="*/ 1225304 w 1873450"/>
              <a:gd name="connsiteY6" fmla="*/ 3155532 h 3155532"/>
              <a:gd name="connsiteX7" fmla="*/ 635832 w 1873450"/>
              <a:gd name="connsiteY7" fmla="*/ 2582272 h 3155532"/>
              <a:gd name="connsiteX8" fmla="*/ 28372 w 1873450"/>
              <a:gd name="connsiteY8" fmla="*/ 1468515 h 3155532"/>
              <a:gd name="connsiteX9" fmla="*/ 546000 w 1873450"/>
              <a:gd name="connsiteY9" fmla="*/ 1923493 h 3155532"/>
              <a:gd name="connsiteX10" fmla="*/ 227790 w 1873450"/>
              <a:gd name="connsiteY10" fmla="*/ 241124 h 3155532"/>
              <a:gd name="connsiteX11" fmla="*/ 562662 w 1873450"/>
              <a:gd name="connsiteY11" fmla="*/ 989503 h 3155532"/>
              <a:gd name="connsiteX12" fmla="*/ 826741 w 1873450"/>
              <a:gd name="connsiteY12" fmla="*/ 1734697 h 3155532"/>
              <a:gd name="connsiteX13" fmla="*/ 414226 w 1873450"/>
              <a:gd name="connsiteY13" fmla="*/ 32690 h 3155532"/>
              <a:gd name="connsiteX14" fmla="*/ 852785 w 1873450"/>
              <a:gd name="connsiteY14" fmla="*/ 880228 h 3155532"/>
              <a:gd name="connsiteX15" fmla="*/ 1113874 w 1873450"/>
              <a:gd name="connsiteY15" fmla="*/ 1552578 h 3155532"/>
              <a:gd name="connsiteX0" fmla="*/ 1113874 w 1873450"/>
              <a:gd name="connsiteY0" fmla="*/ 1553028 h 3155982"/>
              <a:gd name="connsiteX1" fmla="*/ 752921 w 1873450"/>
              <a:gd name="connsiteY1" fmla="*/ 57350 h 3155982"/>
              <a:gd name="connsiteX2" fmla="*/ 1369723 w 1873450"/>
              <a:gd name="connsiteY2" fmla="*/ 1514895 h 3155982"/>
              <a:gd name="connsiteX3" fmla="*/ 1191071 w 1873450"/>
              <a:gd name="connsiteY3" fmla="*/ 607010 h 3155982"/>
              <a:gd name="connsiteX4" fmla="*/ 1770725 w 1873450"/>
              <a:gd name="connsiteY4" fmla="*/ 1959176 h 3155982"/>
              <a:gd name="connsiteX5" fmla="*/ 1873450 w 1873450"/>
              <a:gd name="connsiteY5" fmla="*/ 2635917 h 3155982"/>
              <a:gd name="connsiteX6" fmla="*/ 1225304 w 1873450"/>
              <a:gd name="connsiteY6" fmla="*/ 3155982 h 3155982"/>
              <a:gd name="connsiteX7" fmla="*/ 635832 w 1873450"/>
              <a:gd name="connsiteY7" fmla="*/ 2582722 h 3155982"/>
              <a:gd name="connsiteX8" fmla="*/ 28372 w 1873450"/>
              <a:gd name="connsiteY8" fmla="*/ 1468965 h 3155982"/>
              <a:gd name="connsiteX9" fmla="*/ 546000 w 1873450"/>
              <a:gd name="connsiteY9" fmla="*/ 1923943 h 3155982"/>
              <a:gd name="connsiteX10" fmla="*/ 227790 w 1873450"/>
              <a:gd name="connsiteY10" fmla="*/ 241574 h 3155982"/>
              <a:gd name="connsiteX11" fmla="*/ 562662 w 1873450"/>
              <a:gd name="connsiteY11" fmla="*/ 989953 h 3155982"/>
              <a:gd name="connsiteX12" fmla="*/ 826741 w 1873450"/>
              <a:gd name="connsiteY12" fmla="*/ 1735147 h 3155982"/>
              <a:gd name="connsiteX13" fmla="*/ 414226 w 1873450"/>
              <a:gd name="connsiteY13" fmla="*/ 33140 h 3155982"/>
              <a:gd name="connsiteX14" fmla="*/ 842263 w 1873450"/>
              <a:gd name="connsiteY14" fmla="*/ 869429 h 3155982"/>
              <a:gd name="connsiteX15" fmla="*/ 1113874 w 1873450"/>
              <a:gd name="connsiteY15" fmla="*/ 1553028 h 3155982"/>
              <a:gd name="connsiteX0" fmla="*/ 1113874 w 1873450"/>
              <a:gd name="connsiteY0" fmla="*/ 1553028 h 3155982"/>
              <a:gd name="connsiteX1" fmla="*/ 752921 w 1873450"/>
              <a:gd name="connsiteY1" fmla="*/ 57350 h 3155982"/>
              <a:gd name="connsiteX2" fmla="*/ 1369723 w 1873450"/>
              <a:gd name="connsiteY2" fmla="*/ 1514895 h 3155982"/>
              <a:gd name="connsiteX3" fmla="*/ 1204461 w 1873450"/>
              <a:gd name="connsiteY3" fmla="*/ 646133 h 3155982"/>
              <a:gd name="connsiteX4" fmla="*/ 1770725 w 1873450"/>
              <a:gd name="connsiteY4" fmla="*/ 1959176 h 3155982"/>
              <a:gd name="connsiteX5" fmla="*/ 1873450 w 1873450"/>
              <a:gd name="connsiteY5" fmla="*/ 2635917 h 3155982"/>
              <a:gd name="connsiteX6" fmla="*/ 1225304 w 1873450"/>
              <a:gd name="connsiteY6" fmla="*/ 3155982 h 3155982"/>
              <a:gd name="connsiteX7" fmla="*/ 635832 w 1873450"/>
              <a:gd name="connsiteY7" fmla="*/ 2582722 h 3155982"/>
              <a:gd name="connsiteX8" fmla="*/ 28372 w 1873450"/>
              <a:gd name="connsiteY8" fmla="*/ 1468965 h 3155982"/>
              <a:gd name="connsiteX9" fmla="*/ 546000 w 1873450"/>
              <a:gd name="connsiteY9" fmla="*/ 1923943 h 3155982"/>
              <a:gd name="connsiteX10" fmla="*/ 227790 w 1873450"/>
              <a:gd name="connsiteY10" fmla="*/ 241574 h 3155982"/>
              <a:gd name="connsiteX11" fmla="*/ 562662 w 1873450"/>
              <a:gd name="connsiteY11" fmla="*/ 989953 h 3155982"/>
              <a:gd name="connsiteX12" fmla="*/ 826741 w 1873450"/>
              <a:gd name="connsiteY12" fmla="*/ 1735147 h 3155982"/>
              <a:gd name="connsiteX13" fmla="*/ 414226 w 1873450"/>
              <a:gd name="connsiteY13" fmla="*/ 33140 h 3155982"/>
              <a:gd name="connsiteX14" fmla="*/ 842263 w 1873450"/>
              <a:gd name="connsiteY14" fmla="*/ 869429 h 3155982"/>
              <a:gd name="connsiteX15" fmla="*/ 1113874 w 1873450"/>
              <a:gd name="connsiteY15" fmla="*/ 1553028 h 3155982"/>
              <a:gd name="connsiteX0" fmla="*/ 1113874 w 1873450"/>
              <a:gd name="connsiteY0" fmla="*/ 1553028 h 3155982"/>
              <a:gd name="connsiteX1" fmla="*/ 752921 w 1873450"/>
              <a:gd name="connsiteY1" fmla="*/ 57350 h 3155982"/>
              <a:gd name="connsiteX2" fmla="*/ 1369723 w 1873450"/>
              <a:gd name="connsiteY2" fmla="*/ 1514895 h 3155982"/>
              <a:gd name="connsiteX3" fmla="*/ 1204461 w 1873450"/>
              <a:gd name="connsiteY3" fmla="*/ 646133 h 3155982"/>
              <a:gd name="connsiteX4" fmla="*/ 1770725 w 1873450"/>
              <a:gd name="connsiteY4" fmla="*/ 1959176 h 3155982"/>
              <a:gd name="connsiteX5" fmla="*/ 1873450 w 1873450"/>
              <a:gd name="connsiteY5" fmla="*/ 2635917 h 3155982"/>
              <a:gd name="connsiteX6" fmla="*/ 1225304 w 1873450"/>
              <a:gd name="connsiteY6" fmla="*/ 3155982 h 3155982"/>
              <a:gd name="connsiteX7" fmla="*/ 635832 w 1873450"/>
              <a:gd name="connsiteY7" fmla="*/ 2582722 h 3155982"/>
              <a:gd name="connsiteX8" fmla="*/ 28372 w 1873450"/>
              <a:gd name="connsiteY8" fmla="*/ 1468965 h 3155982"/>
              <a:gd name="connsiteX9" fmla="*/ 546000 w 1873450"/>
              <a:gd name="connsiteY9" fmla="*/ 1923943 h 3155982"/>
              <a:gd name="connsiteX10" fmla="*/ 227790 w 1873450"/>
              <a:gd name="connsiteY10" fmla="*/ 241574 h 3155982"/>
              <a:gd name="connsiteX11" fmla="*/ 562662 w 1873450"/>
              <a:gd name="connsiteY11" fmla="*/ 989953 h 3155982"/>
              <a:gd name="connsiteX12" fmla="*/ 826741 w 1873450"/>
              <a:gd name="connsiteY12" fmla="*/ 1735147 h 3155982"/>
              <a:gd name="connsiteX13" fmla="*/ 414226 w 1873450"/>
              <a:gd name="connsiteY13" fmla="*/ 33140 h 3155982"/>
              <a:gd name="connsiteX14" fmla="*/ 842263 w 1873450"/>
              <a:gd name="connsiteY14" fmla="*/ 869429 h 3155982"/>
              <a:gd name="connsiteX15" fmla="*/ 1113874 w 1873450"/>
              <a:gd name="connsiteY15" fmla="*/ 1553028 h 3155982"/>
              <a:gd name="connsiteX0" fmla="*/ 1113874 w 1873450"/>
              <a:gd name="connsiteY0" fmla="*/ 1553028 h 3155982"/>
              <a:gd name="connsiteX1" fmla="*/ 752921 w 1873450"/>
              <a:gd name="connsiteY1" fmla="*/ 57350 h 3155982"/>
              <a:gd name="connsiteX2" fmla="*/ 1369723 w 1873450"/>
              <a:gd name="connsiteY2" fmla="*/ 1514895 h 3155982"/>
              <a:gd name="connsiteX3" fmla="*/ 1204461 w 1873450"/>
              <a:gd name="connsiteY3" fmla="*/ 646133 h 3155982"/>
              <a:gd name="connsiteX4" fmla="*/ 1770725 w 1873450"/>
              <a:gd name="connsiteY4" fmla="*/ 1959176 h 3155982"/>
              <a:gd name="connsiteX5" fmla="*/ 1873450 w 1873450"/>
              <a:gd name="connsiteY5" fmla="*/ 2635917 h 3155982"/>
              <a:gd name="connsiteX6" fmla="*/ 1225304 w 1873450"/>
              <a:gd name="connsiteY6" fmla="*/ 3155982 h 3155982"/>
              <a:gd name="connsiteX7" fmla="*/ 635832 w 1873450"/>
              <a:gd name="connsiteY7" fmla="*/ 2582722 h 3155982"/>
              <a:gd name="connsiteX8" fmla="*/ 28372 w 1873450"/>
              <a:gd name="connsiteY8" fmla="*/ 1468965 h 3155982"/>
              <a:gd name="connsiteX9" fmla="*/ 546000 w 1873450"/>
              <a:gd name="connsiteY9" fmla="*/ 1923943 h 3155982"/>
              <a:gd name="connsiteX10" fmla="*/ 227790 w 1873450"/>
              <a:gd name="connsiteY10" fmla="*/ 241574 h 3155982"/>
              <a:gd name="connsiteX11" fmla="*/ 562662 w 1873450"/>
              <a:gd name="connsiteY11" fmla="*/ 989953 h 3155982"/>
              <a:gd name="connsiteX12" fmla="*/ 826741 w 1873450"/>
              <a:gd name="connsiteY12" fmla="*/ 1735147 h 3155982"/>
              <a:gd name="connsiteX13" fmla="*/ 414226 w 1873450"/>
              <a:gd name="connsiteY13" fmla="*/ 33140 h 3155982"/>
              <a:gd name="connsiteX14" fmla="*/ 842263 w 1873450"/>
              <a:gd name="connsiteY14" fmla="*/ 869429 h 3155982"/>
              <a:gd name="connsiteX15" fmla="*/ 1113874 w 1873450"/>
              <a:gd name="connsiteY15" fmla="*/ 1553028 h 3155982"/>
              <a:gd name="connsiteX0" fmla="*/ 1113874 w 1873450"/>
              <a:gd name="connsiteY0" fmla="*/ 1553028 h 3155982"/>
              <a:gd name="connsiteX1" fmla="*/ 752921 w 1873450"/>
              <a:gd name="connsiteY1" fmla="*/ 57350 h 3155982"/>
              <a:gd name="connsiteX2" fmla="*/ 1369723 w 1873450"/>
              <a:gd name="connsiteY2" fmla="*/ 1514895 h 3155982"/>
              <a:gd name="connsiteX3" fmla="*/ 1204461 w 1873450"/>
              <a:gd name="connsiteY3" fmla="*/ 646133 h 3155982"/>
              <a:gd name="connsiteX4" fmla="*/ 1770725 w 1873450"/>
              <a:gd name="connsiteY4" fmla="*/ 1959176 h 3155982"/>
              <a:gd name="connsiteX5" fmla="*/ 1873450 w 1873450"/>
              <a:gd name="connsiteY5" fmla="*/ 2635917 h 3155982"/>
              <a:gd name="connsiteX6" fmla="*/ 1225304 w 1873450"/>
              <a:gd name="connsiteY6" fmla="*/ 3155982 h 3155982"/>
              <a:gd name="connsiteX7" fmla="*/ 635832 w 1873450"/>
              <a:gd name="connsiteY7" fmla="*/ 2582722 h 3155982"/>
              <a:gd name="connsiteX8" fmla="*/ 28372 w 1873450"/>
              <a:gd name="connsiteY8" fmla="*/ 1468965 h 3155982"/>
              <a:gd name="connsiteX9" fmla="*/ 546000 w 1873450"/>
              <a:gd name="connsiteY9" fmla="*/ 1923943 h 3155982"/>
              <a:gd name="connsiteX10" fmla="*/ 227790 w 1873450"/>
              <a:gd name="connsiteY10" fmla="*/ 241574 h 3155982"/>
              <a:gd name="connsiteX11" fmla="*/ 562662 w 1873450"/>
              <a:gd name="connsiteY11" fmla="*/ 989953 h 3155982"/>
              <a:gd name="connsiteX12" fmla="*/ 826741 w 1873450"/>
              <a:gd name="connsiteY12" fmla="*/ 1735147 h 3155982"/>
              <a:gd name="connsiteX13" fmla="*/ 414226 w 1873450"/>
              <a:gd name="connsiteY13" fmla="*/ 33140 h 3155982"/>
              <a:gd name="connsiteX14" fmla="*/ 842263 w 1873450"/>
              <a:gd name="connsiteY14" fmla="*/ 869429 h 3155982"/>
              <a:gd name="connsiteX15" fmla="*/ 1113874 w 1873450"/>
              <a:gd name="connsiteY15" fmla="*/ 1553028 h 3155982"/>
              <a:gd name="connsiteX0" fmla="*/ 1113874 w 1873450"/>
              <a:gd name="connsiteY0" fmla="*/ 1553028 h 3155982"/>
              <a:gd name="connsiteX1" fmla="*/ 752921 w 1873450"/>
              <a:gd name="connsiteY1" fmla="*/ 57350 h 3155982"/>
              <a:gd name="connsiteX2" fmla="*/ 1369723 w 1873450"/>
              <a:gd name="connsiteY2" fmla="*/ 1514895 h 3155982"/>
              <a:gd name="connsiteX3" fmla="*/ 1204461 w 1873450"/>
              <a:gd name="connsiteY3" fmla="*/ 646133 h 3155982"/>
              <a:gd name="connsiteX4" fmla="*/ 1770725 w 1873450"/>
              <a:gd name="connsiteY4" fmla="*/ 1959176 h 3155982"/>
              <a:gd name="connsiteX5" fmla="*/ 1873450 w 1873450"/>
              <a:gd name="connsiteY5" fmla="*/ 2635917 h 3155982"/>
              <a:gd name="connsiteX6" fmla="*/ 1225304 w 1873450"/>
              <a:gd name="connsiteY6" fmla="*/ 3155982 h 3155982"/>
              <a:gd name="connsiteX7" fmla="*/ 635832 w 1873450"/>
              <a:gd name="connsiteY7" fmla="*/ 2582722 h 3155982"/>
              <a:gd name="connsiteX8" fmla="*/ 28372 w 1873450"/>
              <a:gd name="connsiteY8" fmla="*/ 1468965 h 3155982"/>
              <a:gd name="connsiteX9" fmla="*/ 546000 w 1873450"/>
              <a:gd name="connsiteY9" fmla="*/ 1923943 h 3155982"/>
              <a:gd name="connsiteX10" fmla="*/ 227790 w 1873450"/>
              <a:gd name="connsiteY10" fmla="*/ 241574 h 3155982"/>
              <a:gd name="connsiteX11" fmla="*/ 562662 w 1873450"/>
              <a:gd name="connsiteY11" fmla="*/ 989953 h 3155982"/>
              <a:gd name="connsiteX12" fmla="*/ 826741 w 1873450"/>
              <a:gd name="connsiteY12" fmla="*/ 1735147 h 3155982"/>
              <a:gd name="connsiteX13" fmla="*/ 414226 w 1873450"/>
              <a:gd name="connsiteY13" fmla="*/ 33140 h 3155982"/>
              <a:gd name="connsiteX14" fmla="*/ 842263 w 1873450"/>
              <a:gd name="connsiteY14" fmla="*/ 869429 h 3155982"/>
              <a:gd name="connsiteX15" fmla="*/ 1113874 w 1873450"/>
              <a:gd name="connsiteY15" fmla="*/ 1553028 h 3155982"/>
              <a:gd name="connsiteX0" fmla="*/ 1113874 w 1873450"/>
              <a:gd name="connsiteY0" fmla="*/ 1553028 h 3155982"/>
              <a:gd name="connsiteX1" fmla="*/ 752921 w 1873450"/>
              <a:gd name="connsiteY1" fmla="*/ 57350 h 3155982"/>
              <a:gd name="connsiteX2" fmla="*/ 1369723 w 1873450"/>
              <a:gd name="connsiteY2" fmla="*/ 1514895 h 3155982"/>
              <a:gd name="connsiteX3" fmla="*/ 1204461 w 1873450"/>
              <a:gd name="connsiteY3" fmla="*/ 646133 h 3155982"/>
              <a:gd name="connsiteX4" fmla="*/ 1770725 w 1873450"/>
              <a:gd name="connsiteY4" fmla="*/ 1959176 h 3155982"/>
              <a:gd name="connsiteX5" fmla="*/ 1873450 w 1873450"/>
              <a:gd name="connsiteY5" fmla="*/ 2635917 h 3155982"/>
              <a:gd name="connsiteX6" fmla="*/ 1225304 w 1873450"/>
              <a:gd name="connsiteY6" fmla="*/ 3155982 h 3155982"/>
              <a:gd name="connsiteX7" fmla="*/ 635832 w 1873450"/>
              <a:gd name="connsiteY7" fmla="*/ 2582722 h 3155982"/>
              <a:gd name="connsiteX8" fmla="*/ 28372 w 1873450"/>
              <a:gd name="connsiteY8" fmla="*/ 1468965 h 3155982"/>
              <a:gd name="connsiteX9" fmla="*/ 546000 w 1873450"/>
              <a:gd name="connsiteY9" fmla="*/ 1923943 h 3155982"/>
              <a:gd name="connsiteX10" fmla="*/ 227790 w 1873450"/>
              <a:gd name="connsiteY10" fmla="*/ 241574 h 3155982"/>
              <a:gd name="connsiteX11" fmla="*/ 562662 w 1873450"/>
              <a:gd name="connsiteY11" fmla="*/ 989953 h 3155982"/>
              <a:gd name="connsiteX12" fmla="*/ 826741 w 1873450"/>
              <a:gd name="connsiteY12" fmla="*/ 1735147 h 3155982"/>
              <a:gd name="connsiteX13" fmla="*/ 414226 w 1873450"/>
              <a:gd name="connsiteY13" fmla="*/ 33140 h 3155982"/>
              <a:gd name="connsiteX14" fmla="*/ 842263 w 1873450"/>
              <a:gd name="connsiteY14" fmla="*/ 869429 h 3155982"/>
              <a:gd name="connsiteX15" fmla="*/ 1113874 w 1873450"/>
              <a:gd name="connsiteY15" fmla="*/ 1553028 h 3155982"/>
              <a:gd name="connsiteX0" fmla="*/ 1113874 w 1873450"/>
              <a:gd name="connsiteY0" fmla="*/ 1553028 h 3155982"/>
              <a:gd name="connsiteX1" fmla="*/ 752921 w 1873450"/>
              <a:gd name="connsiteY1" fmla="*/ 57350 h 3155982"/>
              <a:gd name="connsiteX2" fmla="*/ 1369723 w 1873450"/>
              <a:gd name="connsiteY2" fmla="*/ 1514895 h 3155982"/>
              <a:gd name="connsiteX3" fmla="*/ 1204461 w 1873450"/>
              <a:gd name="connsiteY3" fmla="*/ 646133 h 3155982"/>
              <a:gd name="connsiteX4" fmla="*/ 1770725 w 1873450"/>
              <a:gd name="connsiteY4" fmla="*/ 1959176 h 3155982"/>
              <a:gd name="connsiteX5" fmla="*/ 1873450 w 1873450"/>
              <a:gd name="connsiteY5" fmla="*/ 2635917 h 3155982"/>
              <a:gd name="connsiteX6" fmla="*/ 1225304 w 1873450"/>
              <a:gd name="connsiteY6" fmla="*/ 3155982 h 3155982"/>
              <a:gd name="connsiteX7" fmla="*/ 635832 w 1873450"/>
              <a:gd name="connsiteY7" fmla="*/ 2582722 h 3155982"/>
              <a:gd name="connsiteX8" fmla="*/ 28372 w 1873450"/>
              <a:gd name="connsiteY8" fmla="*/ 1468965 h 3155982"/>
              <a:gd name="connsiteX9" fmla="*/ 546000 w 1873450"/>
              <a:gd name="connsiteY9" fmla="*/ 1923943 h 3155982"/>
              <a:gd name="connsiteX10" fmla="*/ 227790 w 1873450"/>
              <a:gd name="connsiteY10" fmla="*/ 241574 h 3155982"/>
              <a:gd name="connsiteX11" fmla="*/ 562662 w 1873450"/>
              <a:gd name="connsiteY11" fmla="*/ 989953 h 3155982"/>
              <a:gd name="connsiteX12" fmla="*/ 826741 w 1873450"/>
              <a:gd name="connsiteY12" fmla="*/ 1735147 h 3155982"/>
              <a:gd name="connsiteX13" fmla="*/ 414226 w 1873450"/>
              <a:gd name="connsiteY13" fmla="*/ 33140 h 3155982"/>
              <a:gd name="connsiteX14" fmla="*/ 842263 w 1873450"/>
              <a:gd name="connsiteY14" fmla="*/ 869429 h 3155982"/>
              <a:gd name="connsiteX15" fmla="*/ 1113874 w 1873450"/>
              <a:gd name="connsiteY15" fmla="*/ 1553028 h 3155982"/>
              <a:gd name="connsiteX0" fmla="*/ 1113874 w 1873450"/>
              <a:gd name="connsiteY0" fmla="*/ 1553028 h 3155982"/>
              <a:gd name="connsiteX1" fmla="*/ 752921 w 1873450"/>
              <a:gd name="connsiteY1" fmla="*/ 57350 h 3155982"/>
              <a:gd name="connsiteX2" fmla="*/ 1369723 w 1873450"/>
              <a:gd name="connsiteY2" fmla="*/ 1514895 h 3155982"/>
              <a:gd name="connsiteX3" fmla="*/ 1204461 w 1873450"/>
              <a:gd name="connsiteY3" fmla="*/ 646133 h 3155982"/>
              <a:gd name="connsiteX4" fmla="*/ 1770725 w 1873450"/>
              <a:gd name="connsiteY4" fmla="*/ 1959176 h 3155982"/>
              <a:gd name="connsiteX5" fmla="*/ 1873450 w 1873450"/>
              <a:gd name="connsiteY5" fmla="*/ 2635917 h 3155982"/>
              <a:gd name="connsiteX6" fmla="*/ 1225304 w 1873450"/>
              <a:gd name="connsiteY6" fmla="*/ 3155982 h 3155982"/>
              <a:gd name="connsiteX7" fmla="*/ 635832 w 1873450"/>
              <a:gd name="connsiteY7" fmla="*/ 2582722 h 3155982"/>
              <a:gd name="connsiteX8" fmla="*/ 28372 w 1873450"/>
              <a:gd name="connsiteY8" fmla="*/ 1468965 h 3155982"/>
              <a:gd name="connsiteX9" fmla="*/ 546000 w 1873450"/>
              <a:gd name="connsiteY9" fmla="*/ 1923943 h 3155982"/>
              <a:gd name="connsiteX10" fmla="*/ 227790 w 1873450"/>
              <a:gd name="connsiteY10" fmla="*/ 241574 h 3155982"/>
              <a:gd name="connsiteX11" fmla="*/ 562662 w 1873450"/>
              <a:gd name="connsiteY11" fmla="*/ 989953 h 3155982"/>
              <a:gd name="connsiteX12" fmla="*/ 826741 w 1873450"/>
              <a:gd name="connsiteY12" fmla="*/ 1735147 h 3155982"/>
              <a:gd name="connsiteX13" fmla="*/ 414226 w 1873450"/>
              <a:gd name="connsiteY13" fmla="*/ 33140 h 3155982"/>
              <a:gd name="connsiteX14" fmla="*/ 842263 w 1873450"/>
              <a:gd name="connsiteY14" fmla="*/ 869429 h 3155982"/>
              <a:gd name="connsiteX15" fmla="*/ 1113874 w 1873450"/>
              <a:gd name="connsiteY15" fmla="*/ 1553028 h 3155982"/>
              <a:gd name="connsiteX0" fmla="*/ 1113874 w 1873450"/>
              <a:gd name="connsiteY0" fmla="*/ 1553028 h 3155982"/>
              <a:gd name="connsiteX1" fmla="*/ 752921 w 1873450"/>
              <a:gd name="connsiteY1" fmla="*/ 57350 h 3155982"/>
              <a:gd name="connsiteX2" fmla="*/ 1369723 w 1873450"/>
              <a:gd name="connsiteY2" fmla="*/ 1514895 h 3155982"/>
              <a:gd name="connsiteX3" fmla="*/ 1204461 w 1873450"/>
              <a:gd name="connsiteY3" fmla="*/ 646133 h 3155982"/>
              <a:gd name="connsiteX4" fmla="*/ 1770725 w 1873450"/>
              <a:gd name="connsiteY4" fmla="*/ 1959176 h 3155982"/>
              <a:gd name="connsiteX5" fmla="*/ 1873450 w 1873450"/>
              <a:gd name="connsiteY5" fmla="*/ 2635917 h 3155982"/>
              <a:gd name="connsiteX6" fmla="*/ 1225304 w 1873450"/>
              <a:gd name="connsiteY6" fmla="*/ 3155982 h 3155982"/>
              <a:gd name="connsiteX7" fmla="*/ 635832 w 1873450"/>
              <a:gd name="connsiteY7" fmla="*/ 2582722 h 3155982"/>
              <a:gd name="connsiteX8" fmla="*/ 28372 w 1873450"/>
              <a:gd name="connsiteY8" fmla="*/ 1468965 h 3155982"/>
              <a:gd name="connsiteX9" fmla="*/ 546000 w 1873450"/>
              <a:gd name="connsiteY9" fmla="*/ 1923943 h 3155982"/>
              <a:gd name="connsiteX10" fmla="*/ 227790 w 1873450"/>
              <a:gd name="connsiteY10" fmla="*/ 241574 h 3155982"/>
              <a:gd name="connsiteX11" fmla="*/ 562662 w 1873450"/>
              <a:gd name="connsiteY11" fmla="*/ 989953 h 3155982"/>
              <a:gd name="connsiteX12" fmla="*/ 826741 w 1873450"/>
              <a:gd name="connsiteY12" fmla="*/ 1735147 h 3155982"/>
              <a:gd name="connsiteX13" fmla="*/ 414226 w 1873450"/>
              <a:gd name="connsiteY13" fmla="*/ 33140 h 3155982"/>
              <a:gd name="connsiteX14" fmla="*/ 842263 w 1873450"/>
              <a:gd name="connsiteY14" fmla="*/ 869429 h 3155982"/>
              <a:gd name="connsiteX15" fmla="*/ 1113874 w 1873450"/>
              <a:gd name="connsiteY15" fmla="*/ 1553028 h 3155982"/>
              <a:gd name="connsiteX0" fmla="*/ 1113874 w 1873450"/>
              <a:gd name="connsiteY0" fmla="*/ 1553028 h 3155982"/>
              <a:gd name="connsiteX1" fmla="*/ 752921 w 1873450"/>
              <a:gd name="connsiteY1" fmla="*/ 57350 h 3155982"/>
              <a:gd name="connsiteX2" fmla="*/ 1369723 w 1873450"/>
              <a:gd name="connsiteY2" fmla="*/ 1514895 h 3155982"/>
              <a:gd name="connsiteX3" fmla="*/ 1204461 w 1873450"/>
              <a:gd name="connsiteY3" fmla="*/ 646133 h 3155982"/>
              <a:gd name="connsiteX4" fmla="*/ 1770725 w 1873450"/>
              <a:gd name="connsiteY4" fmla="*/ 1959176 h 3155982"/>
              <a:gd name="connsiteX5" fmla="*/ 1873450 w 1873450"/>
              <a:gd name="connsiteY5" fmla="*/ 2635917 h 3155982"/>
              <a:gd name="connsiteX6" fmla="*/ 1225304 w 1873450"/>
              <a:gd name="connsiteY6" fmla="*/ 3155982 h 3155982"/>
              <a:gd name="connsiteX7" fmla="*/ 635832 w 1873450"/>
              <a:gd name="connsiteY7" fmla="*/ 2582722 h 3155982"/>
              <a:gd name="connsiteX8" fmla="*/ 28372 w 1873450"/>
              <a:gd name="connsiteY8" fmla="*/ 1468965 h 3155982"/>
              <a:gd name="connsiteX9" fmla="*/ 546000 w 1873450"/>
              <a:gd name="connsiteY9" fmla="*/ 1923943 h 3155982"/>
              <a:gd name="connsiteX10" fmla="*/ 227790 w 1873450"/>
              <a:gd name="connsiteY10" fmla="*/ 241574 h 3155982"/>
              <a:gd name="connsiteX11" fmla="*/ 562662 w 1873450"/>
              <a:gd name="connsiteY11" fmla="*/ 989953 h 3155982"/>
              <a:gd name="connsiteX12" fmla="*/ 826741 w 1873450"/>
              <a:gd name="connsiteY12" fmla="*/ 1735147 h 3155982"/>
              <a:gd name="connsiteX13" fmla="*/ 414226 w 1873450"/>
              <a:gd name="connsiteY13" fmla="*/ 33140 h 3155982"/>
              <a:gd name="connsiteX14" fmla="*/ 842263 w 1873450"/>
              <a:gd name="connsiteY14" fmla="*/ 869429 h 3155982"/>
              <a:gd name="connsiteX15" fmla="*/ 1113874 w 1873450"/>
              <a:gd name="connsiteY15" fmla="*/ 1553028 h 3155982"/>
              <a:gd name="connsiteX0" fmla="*/ 1113874 w 1873450"/>
              <a:gd name="connsiteY0" fmla="*/ 1553028 h 3155982"/>
              <a:gd name="connsiteX1" fmla="*/ 752921 w 1873450"/>
              <a:gd name="connsiteY1" fmla="*/ 57350 h 3155982"/>
              <a:gd name="connsiteX2" fmla="*/ 1369723 w 1873450"/>
              <a:gd name="connsiteY2" fmla="*/ 1514895 h 3155982"/>
              <a:gd name="connsiteX3" fmla="*/ 1204461 w 1873450"/>
              <a:gd name="connsiteY3" fmla="*/ 646133 h 3155982"/>
              <a:gd name="connsiteX4" fmla="*/ 1770725 w 1873450"/>
              <a:gd name="connsiteY4" fmla="*/ 1959176 h 3155982"/>
              <a:gd name="connsiteX5" fmla="*/ 1873450 w 1873450"/>
              <a:gd name="connsiteY5" fmla="*/ 2635917 h 3155982"/>
              <a:gd name="connsiteX6" fmla="*/ 1225304 w 1873450"/>
              <a:gd name="connsiteY6" fmla="*/ 3155982 h 3155982"/>
              <a:gd name="connsiteX7" fmla="*/ 635832 w 1873450"/>
              <a:gd name="connsiteY7" fmla="*/ 2582722 h 3155982"/>
              <a:gd name="connsiteX8" fmla="*/ 28372 w 1873450"/>
              <a:gd name="connsiteY8" fmla="*/ 1468965 h 3155982"/>
              <a:gd name="connsiteX9" fmla="*/ 546000 w 1873450"/>
              <a:gd name="connsiteY9" fmla="*/ 1923943 h 3155982"/>
              <a:gd name="connsiteX10" fmla="*/ 227790 w 1873450"/>
              <a:gd name="connsiteY10" fmla="*/ 241574 h 3155982"/>
              <a:gd name="connsiteX11" fmla="*/ 562662 w 1873450"/>
              <a:gd name="connsiteY11" fmla="*/ 989953 h 3155982"/>
              <a:gd name="connsiteX12" fmla="*/ 826741 w 1873450"/>
              <a:gd name="connsiteY12" fmla="*/ 1735147 h 3155982"/>
              <a:gd name="connsiteX13" fmla="*/ 414226 w 1873450"/>
              <a:gd name="connsiteY13" fmla="*/ 33140 h 3155982"/>
              <a:gd name="connsiteX14" fmla="*/ 842263 w 1873450"/>
              <a:gd name="connsiteY14" fmla="*/ 869429 h 3155982"/>
              <a:gd name="connsiteX15" fmla="*/ 1113874 w 1873450"/>
              <a:gd name="connsiteY15" fmla="*/ 1553028 h 3155982"/>
              <a:gd name="connsiteX0" fmla="*/ 1113874 w 1873450"/>
              <a:gd name="connsiteY0" fmla="*/ 1553028 h 3155982"/>
              <a:gd name="connsiteX1" fmla="*/ 752921 w 1873450"/>
              <a:gd name="connsiteY1" fmla="*/ 57350 h 3155982"/>
              <a:gd name="connsiteX2" fmla="*/ 1369723 w 1873450"/>
              <a:gd name="connsiteY2" fmla="*/ 1514895 h 3155982"/>
              <a:gd name="connsiteX3" fmla="*/ 1204461 w 1873450"/>
              <a:gd name="connsiteY3" fmla="*/ 646133 h 3155982"/>
              <a:gd name="connsiteX4" fmla="*/ 1770725 w 1873450"/>
              <a:gd name="connsiteY4" fmla="*/ 1959176 h 3155982"/>
              <a:gd name="connsiteX5" fmla="*/ 1873450 w 1873450"/>
              <a:gd name="connsiteY5" fmla="*/ 2635917 h 3155982"/>
              <a:gd name="connsiteX6" fmla="*/ 1225304 w 1873450"/>
              <a:gd name="connsiteY6" fmla="*/ 3155982 h 3155982"/>
              <a:gd name="connsiteX7" fmla="*/ 635832 w 1873450"/>
              <a:gd name="connsiteY7" fmla="*/ 2582722 h 3155982"/>
              <a:gd name="connsiteX8" fmla="*/ 28372 w 1873450"/>
              <a:gd name="connsiteY8" fmla="*/ 1468965 h 3155982"/>
              <a:gd name="connsiteX9" fmla="*/ 546000 w 1873450"/>
              <a:gd name="connsiteY9" fmla="*/ 1923943 h 3155982"/>
              <a:gd name="connsiteX10" fmla="*/ 227790 w 1873450"/>
              <a:gd name="connsiteY10" fmla="*/ 241574 h 3155982"/>
              <a:gd name="connsiteX11" fmla="*/ 562662 w 1873450"/>
              <a:gd name="connsiteY11" fmla="*/ 989953 h 3155982"/>
              <a:gd name="connsiteX12" fmla="*/ 777530 w 1873450"/>
              <a:gd name="connsiteY12" fmla="*/ 1587813 h 3155982"/>
              <a:gd name="connsiteX13" fmla="*/ 414226 w 1873450"/>
              <a:gd name="connsiteY13" fmla="*/ 33140 h 3155982"/>
              <a:gd name="connsiteX14" fmla="*/ 842263 w 1873450"/>
              <a:gd name="connsiteY14" fmla="*/ 869429 h 3155982"/>
              <a:gd name="connsiteX15" fmla="*/ 1113874 w 1873450"/>
              <a:gd name="connsiteY15" fmla="*/ 1553028 h 3155982"/>
              <a:gd name="connsiteX0" fmla="*/ 1052314 w 1873450"/>
              <a:gd name="connsiteY0" fmla="*/ 1401511 h 3155982"/>
              <a:gd name="connsiteX1" fmla="*/ 752921 w 1873450"/>
              <a:gd name="connsiteY1" fmla="*/ 57350 h 3155982"/>
              <a:gd name="connsiteX2" fmla="*/ 1369723 w 1873450"/>
              <a:gd name="connsiteY2" fmla="*/ 1514895 h 3155982"/>
              <a:gd name="connsiteX3" fmla="*/ 1204461 w 1873450"/>
              <a:gd name="connsiteY3" fmla="*/ 646133 h 3155982"/>
              <a:gd name="connsiteX4" fmla="*/ 1770725 w 1873450"/>
              <a:gd name="connsiteY4" fmla="*/ 1959176 h 3155982"/>
              <a:gd name="connsiteX5" fmla="*/ 1873450 w 1873450"/>
              <a:gd name="connsiteY5" fmla="*/ 2635917 h 3155982"/>
              <a:gd name="connsiteX6" fmla="*/ 1225304 w 1873450"/>
              <a:gd name="connsiteY6" fmla="*/ 3155982 h 3155982"/>
              <a:gd name="connsiteX7" fmla="*/ 635832 w 1873450"/>
              <a:gd name="connsiteY7" fmla="*/ 2582722 h 3155982"/>
              <a:gd name="connsiteX8" fmla="*/ 28372 w 1873450"/>
              <a:gd name="connsiteY8" fmla="*/ 1468965 h 3155982"/>
              <a:gd name="connsiteX9" fmla="*/ 546000 w 1873450"/>
              <a:gd name="connsiteY9" fmla="*/ 1923943 h 3155982"/>
              <a:gd name="connsiteX10" fmla="*/ 227790 w 1873450"/>
              <a:gd name="connsiteY10" fmla="*/ 241574 h 3155982"/>
              <a:gd name="connsiteX11" fmla="*/ 562662 w 1873450"/>
              <a:gd name="connsiteY11" fmla="*/ 989953 h 3155982"/>
              <a:gd name="connsiteX12" fmla="*/ 777530 w 1873450"/>
              <a:gd name="connsiteY12" fmla="*/ 1587813 h 3155982"/>
              <a:gd name="connsiteX13" fmla="*/ 414226 w 1873450"/>
              <a:gd name="connsiteY13" fmla="*/ 33140 h 3155982"/>
              <a:gd name="connsiteX14" fmla="*/ 842263 w 1873450"/>
              <a:gd name="connsiteY14" fmla="*/ 869429 h 3155982"/>
              <a:gd name="connsiteX15" fmla="*/ 1052314 w 1873450"/>
              <a:gd name="connsiteY15" fmla="*/ 1401511 h 3155982"/>
              <a:gd name="connsiteX0" fmla="*/ 1052314 w 1873450"/>
              <a:gd name="connsiteY0" fmla="*/ 1401511 h 3155982"/>
              <a:gd name="connsiteX1" fmla="*/ 752921 w 1873450"/>
              <a:gd name="connsiteY1" fmla="*/ 57350 h 3155982"/>
              <a:gd name="connsiteX2" fmla="*/ 1321552 w 1873450"/>
              <a:gd name="connsiteY2" fmla="*/ 1402502 h 3155982"/>
              <a:gd name="connsiteX3" fmla="*/ 1204461 w 1873450"/>
              <a:gd name="connsiteY3" fmla="*/ 646133 h 3155982"/>
              <a:gd name="connsiteX4" fmla="*/ 1770725 w 1873450"/>
              <a:gd name="connsiteY4" fmla="*/ 1959176 h 3155982"/>
              <a:gd name="connsiteX5" fmla="*/ 1873450 w 1873450"/>
              <a:gd name="connsiteY5" fmla="*/ 2635917 h 3155982"/>
              <a:gd name="connsiteX6" fmla="*/ 1225304 w 1873450"/>
              <a:gd name="connsiteY6" fmla="*/ 3155982 h 3155982"/>
              <a:gd name="connsiteX7" fmla="*/ 635832 w 1873450"/>
              <a:gd name="connsiteY7" fmla="*/ 2582722 h 3155982"/>
              <a:gd name="connsiteX8" fmla="*/ 28372 w 1873450"/>
              <a:gd name="connsiteY8" fmla="*/ 1468965 h 3155982"/>
              <a:gd name="connsiteX9" fmla="*/ 546000 w 1873450"/>
              <a:gd name="connsiteY9" fmla="*/ 1923943 h 3155982"/>
              <a:gd name="connsiteX10" fmla="*/ 227790 w 1873450"/>
              <a:gd name="connsiteY10" fmla="*/ 241574 h 3155982"/>
              <a:gd name="connsiteX11" fmla="*/ 562662 w 1873450"/>
              <a:gd name="connsiteY11" fmla="*/ 989953 h 3155982"/>
              <a:gd name="connsiteX12" fmla="*/ 777530 w 1873450"/>
              <a:gd name="connsiteY12" fmla="*/ 1587813 h 3155982"/>
              <a:gd name="connsiteX13" fmla="*/ 414226 w 1873450"/>
              <a:gd name="connsiteY13" fmla="*/ 33140 h 3155982"/>
              <a:gd name="connsiteX14" fmla="*/ 842263 w 1873450"/>
              <a:gd name="connsiteY14" fmla="*/ 869429 h 3155982"/>
              <a:gd name="connsiteX15" fmla="*/ 1052314 w 1873450"/>
              <a:gd name="connsiteY15" fmla="*/ 1401511 h 3155982"/>
              <a:gd name="connsiteX0" fmla="*/ 1052314 w 1873450"/>
              <a:gd name="connsiteY0" fmla="*/ 1401511 h 3155982"/>
              <a:gd name="connsiteX1" fmla="*/ 752921 w 1873450"/>
              <a:gd name="connsiteY1" fmla="*/ 57350 h 3155982"/>
              <a:gd name="connsiteX2" fmla="*/ 1348770 w 1873450"/>
              <a:gd name="connsiteY2" fmla="*/ 1427093 h 3155982"/>
              <a:gd name="connsiteX3" fmla="*/ 1204461 w 1873450"/>
              <a:gd name="connsiteY3" fmla="*/ 646133 h 3155982"/>
              <a:gd name="connsiteX4" fmla="*/ 1770725 w 1873450"/>
              <a:gd name="connsiteY4" fmla="*/ 1959176 h 3155982"/>
              <a:gd name="connsiteX5" fmla="*/ 1873450 w 1873450"/>
              <a:gd name="connsiteY5" fmla="*/ 2635917 h 3155982"/>
              <a:gd name="connsiteX6" fmla="*/ 1225304 w 1873450"/>
              <a:gd name="connsiteY6" fmla="*/ 3155982 h 3155982"/>
              <a:gd name="connsiteX7" fmla="*/ 635832 w 1873450"/>
              <a:gd name="connsiteY7" fmla="*/ 2582722 h 3155982"/>
              <a:gd name="connsiteX8" fmla="*/ 28372 w 1873450"/>
              <a:gd name="connsiteY8" fmla="*/ 1468965 h 3155982"/>
              <a:gd name="connsiteX9" fmla="*/ 546000 w 1873450"/>
              <a:gd name="connsiteY9" fmla="*/ 1923943 h 3155982"/>
              <a:gd name="connsiteX10" fmla="*/ 227790 w 1873450"/>
              <a:gd name="connsiteY10" fmla="*/ 241574 h 3155982"/>
              <a:gd name="connsiteX11" fmla="*/ 562662 w 1873450"/>
              <a:gd name="connsiteY11" fmla="*/ 989953 h 3155982"/>
              <a:gd name="connsiteX12" fmla="*/ 777530 w 1873450"/>
              <a:gd name="connsiteY12" fmla="*/ 1587813 h 3155982"/>
              <a:gd name="connsiteX13" fmla="*/ 414226 w 1873450"/>
              <a:gd name="connsiteY13" fmla="*/ 33140 h 3155982"/>
              <a:gd name="connsiteX14" fmla="*/ 842263 w 1873450"/>
              <a:gd name="connsiteY14" fmla="*/ 869429 h 3155982"/>
              <a:gd name="connsiteX15" fmla="*/ 1052314 w 1873450"/>
              <a:gd name="connsiteY15" fmla="*/ 1401511 h 3155982"/>
              <a:gd name="connsiteX0" fmla="*/ 1052314 w 1873450"/>
              <a:gd name="connsiteY0" fmla="*/ 1401511 h 3155982"/>
              <a:gd name="connsiteX1" fmla="*/ 752921 w 1873450"/>
              <a:gd name="connsiteY1" fmla="*/ 57350 h 3155982"/>
              <a:gd name="connsiteX2" fmla="*/ 1348770 w 1873450"/>
              <a:gd name="connsiteY2" fmla="*/ 1427093 h 3155982"/>
              <a:gd name="connsiteX3" fmla="*/ 1204461 w 1873450"/>
              <a:gd name="connsiteY3" fmla="*/ 646133 h 3155982"/>
              <a:gd name="connsiteX4" fmla="*/ 1770725 w 1873450"/>
              <a:gd name="connsiteY4" fmla="*/ 1959176 h 3155982"/>
              <a:gd name="connsiteX5" fmla="*/ 1873450 w 1873450"/>
              <a:gd name="connsiteY5" fmla="*/ 2635917 h 3155982"/>
              <a:gd name="connsiteX6" fmla="*/ 1225304 w 1873450"/>
              <a:gd name="connsiteY6" fmla="*/ 3155982 h 3155982"/>
              <a:gd name="connsiteX7" fmla="*/ 635832 w 1873450"/>
              <a:gd name="connsiteY7" fmla="*/ 2582722 h 3155982"/>
              <a:gd name="connsiteX8" fmla="*/ 28372 w 1873450"/>
              <a:gd name="connsiteY8" fmla="*/ 1468965 h 3155982"/>
              <a:gd name="connsiteX9" fmla="*/ 546000 w 1873450"/>
              <a:gd name="connsiteY9" fmla="*/ 1923943 h 3155982"/>
              <a:gd name="connsiteX10" fmla="*/ 227790 w 1873450"/>
              <a:gd name="connsiteY10" fmla="*/ 241574 h 3155982"/>
              <a:gd name="connsiteX11" fmla="*/ 562662 w 1873450"/>
              <a:gd name="connsiteY11" fmla="*/ 989953 h 3155982"/>
              <a:gd name="connsiteX12" fmla="*/ 777530 w 1873450"/>
              <a:gd name="connsiteY12" fmla="*/ 1587813 h 3155982"/>
              <a:gd name="connsiteX13" fmla="*/ 414226 w 1873450"/>
              <a:gd name="connsiteY13" fmla="*/ 33140 h 3155982"/>
              <a:gd name="connsiteX14" fmla="*/ 842263 w 1873450"/>
              <a:gd name="connsiteY14" fmla="*/ 869429 h 3155982"/>
              <a:gd name="connsiteX15" fmla="*/ 1052314 w 1873450"/>
              <a:gd name="connsiteY15" fmla="*/ 1401511 h 3155982"/>
              <a:gd name="connsiteX0" fmla="*/ 1052314 w 1873450"/>
              <a:gd name="connsiteY0" fmla="*/ 1401511 h 3155982"/>
              <a:gd name="connsiteX1" fmla="*/ 752921 w 1873450"/>
              <a:gd name="connsiteY1" fmla="*/ 57350 h 3155982"/>
              <a:gd name="connsiteX2" fmla="*/ 1348770 w 1873450"/>
              <a:gd name="connsiteY2" fmla="*/ 1427093 h 3155982"/>
              <a:gd name="connsiteX3" fmla="*/ 1204461 w 1873450"/>
              <a:gd name="connsiteY3" fmla="*/ 646133 h 3155982"/>
              <a:gd name="connsiteX4" fmla="*/ 1770725 w 1873450"/>
              <a:gd name="connsiteY4" fmla="*/ 1959176 h 3155982"/>
              <a:gd name="connsiteX5" fmla="*/ 1873450 w 1873450"/>
              <a:gd name="connsiteY5" fmla="*/ 2635917 h 3155982"/>
              <a:gd name="connsiteX6" fmla="*/ 1225304 w 1873450"/>
              <a:gd name="connsiteY6" fmla="*/ 3155982 h 3155982"/>
              <a:gd name="connsiteX7" fmla="*/ 635832 w 1873450"/>
              <a:gd name="connsiteY7" fmla="*/ 2582722 h 3155982"/>
              <a:gd name="connsiteX8" fmla="*/ 28372 w 1873450"/>
              <a:gd name="connsiteY8" fmla="*/ 1468965 h 3155982"/>
              <a:gd name="connsiteX9" fmla="*/ 546000 w 1873450"/>
              <a:gd name="connsiteY9" fmla="*/ 1923943 h 3155982"/>
              <a:gd name="connsiteX10" fmla="*/ 227790 w 1873450"/>
              <a:gd name="connsiteY10" fmla="*/ 241574 h 3155982"/>
              <a:gd name="connsiteX11" fmla="*/ 562662 w 1873450"/>
              <a:gd name="connsiteY11" fmla="*/ 989953 h 3155982"/>
              <a:gd name="connsiteX12" fmla="*/ 777530 w 1873450"/>
              <a:gd name="connsiteY12" fmla="*/ 1587813 h 3155982"/>
              <a:gd name="connsiteX13" fmla="*/ 414226 w 1873450"/>
              <a:gd name="connsiteY13" fmla="*/ 33140 h 3155982"/>
              <a:gd name="connsiteX14" fmla="*/ 842263 w 1873450"/>
              <a:gd name="connsiteY14" fmla="*/ 869429 h 3155982"/>
              <a:gd name="connsiteX15" fmla="*/ 1052314 w 1873450"/>
              <a:gd name="connsiteY15" fmla="*/ 1401511 h 3155982"/>
              <a:gd name="connsiteX0" fmla="*/ 1052314 w 1873450"/>
              <a:gd name="connsiteY0" fmla="*/ 1401511 h 3155982"/>
              <a:gd name="connsiteX1" fmla="*/ 752921 w 1873450"/>
              <a:gd name="connsiteY1" fmla="*/ 57350 h 3155982"/>
              <a:gd name="connsiteX2" fmla="*/ 1348770 w 1873450"/>
              <a:gd name="connsiteY2" fmla="*/ 1427093 h 3155982"/>
              <a:gd name="connsiteX3" fmla="*/ 1204461 w 1873450"/>
              <a:gd name="connsiteY3" fmla="*/ 646133 h 3155982"/>
              <a:gd name="connsiteX4" fmla="*/ 1770725 w 1873450"/>
              <a:gd name="connsiteY4" fmla="*/ 1959176 h 3155982"/>
              <a:gd name="connsiteX5" fmla="*/ 1873450 w 1873450"/>
              <a:gd name="connsiteY5" fmla="*/ 2635917 h 3155982"/>
              <a:gd name="connsiteX6" fmla="*/ 1225304 w 1873450"/>
              <a:gd name="connsiteY6" fmla="*/ 3155982 h 3155982"/>
              <a:gd name="connsiteX7" fmla="*/ 635832 w 1873450"/>
              <a:gd name="connsiteY7" fmla="*/ 2582722 h 3155982"/>
              <a:gd name="connsiteX8" fmla="*/ 28372 w 1873450"/>
              <a:gd name="connsiteY8" fmla="*/ 1468965 h 3155982"/>
              <a:gd name="connsiteX9" fmla="*/ 546000 w 1873450"/>
              <a:gd name="connsiteY9" fmla="*/ 1923943 h 3155982"/>
              <a:gd name="connsiteX10" fmla="*/ 227790 w 1873450"/>
              <a:gd name="connsiteY10" fmla="*/ 241574 h 3155982"/>
              <a:gd name="connsiteX11" fmla="*/ 562662 w 1873450"/>
              <a:gd name="connsiteY11" fmla="*/ 989953 h 3155982"/>
              <a:gd name="connsiteX12" fmla="*/ 777530 w 1873450"/>
              <a:gd name="connsiteY12" fmla="*/ 1587813 h 3155982"/>
              <a:gd name="connsiteX13" fmla="*/ 414226 w 1873450"/>
              <a:gd name="connsiteY13" fmla="*/ 33140 h 3155982"/>
              <a:gd name="connsiteX14" fmla="*/ 842263 w 1873450"/>
              <a:gd name="connsiteY14" fmla="*/ 869429 h 3155982"/>
              <a:gd name="connsiteX15" fmla="*/ 1052314 w 1873450"/>
              <a:gd name="connsiteY15" fmla="*/ 1401511 h 3155982"/>
              <a:gd name="connsiteX0" fmla="*/ 1052314 w 1873450"/>
              <a:gd name="connsiteY0" fmla="*/ 1401511 h 3155982"/>
              <a:gd name="connsiteX1" fmla="*/ 752921 w 1873450"/>
              <a:gd name="connsiteY1" fmla="*/ 57350 h 3155982"/>
              <a:gd name="connsiteX2" fmla="*/ 1348770 w 1873450"/>
              <a:gd name="connsiteY2" fmla="*/ 1427093 h 3155982"/>
              <a:gd name="connsiteX3" fmla="*/ 1204461 w 1873450"/>
              <a:gd name="connsiteY3" fmla="*/ 646133 h 3155982"/>
              <a:gd name="connsiteX4" fmla="*/ 1770725 w 1873450"/>
              <a:gd name="connsiteY4" fmla="*/ 1959176 h 3155982"/>
              <a:gd name="connsiteX5" fmla="*/ 1873450 w 1873450"/>
              <a:gd name="connsiteY5" fmla="*/ 2635917 h 3155982"/>
              <a:gd name="connsiteX6" fmla="*/ 1225304 w 1873450"/>
              <a:gd name="connsiteY6" fmla="*/ 3155982 h 3155982"/>
              <a:gd name="connsiteX7" fmla="*/ 635832 w 1873450"/>
              <a:gd name="connsiteY7" fmla="*/ 2582722 h 3155982"/>
              <a:gd name="connsiteX8" fmla="*/ 28372 w 1873450"/>
              <a:gd name="connsiteY8" fmla="*/ 1468965 h 3155982"/>
              <a:gd name="connsiteX9" fmla="*/ 546000 w 1873450"/>
              <a:gd name="connsiteY9" fmla="*/ 1923943 h 3155982"/>
              <a:gd name="connsiteX10" fmla="*/ 227790 w 1873450"/>
              <a:gd name="connsiteY10" fmla="*/ 241574 h 3155982"/>
              <a:gd name="connsiteX11" fmla="*/ 562662 w 1873450"/>
              <a:gd name="connsiteY11" fmla="*/ 989953 h 3155982"/>
              <a:gd name="connsiteX12" fmla="*/ 777530 w 1873450"/>
              <a:gd name="connsiteY12" fmla="*/ 1587813 h 3155982"/>
              <a:gd name="connsiteX13" fmla="*/ 414226 w 1873450"/>
              <a:gd name="connsiteY13" fmla="*/ 33140 h 3155982"/>
              <a:gd name="connsiteX14" fmla="*/ 842263 w 1873450"/>
              <a:gd name="connsiteY14" fmla="*/ 869429 h 3155982"/>
              <a:gd name="connsiteX15" fmla="*/ 1052314 w 1873450"/>
              <a:gd name="connsiteY15" fmla="*/ 1401511 h 3155982"/>
              <a:gd name="connsiteX0" fmla="*/ 1052314 w 1873450"/>
              <a:gd name="connsiteY0" fmla="*/ 1401511 h 3155982"/>
              <a:gd name="connsiteX1" fmla="*/ 752921 w 1873450"/>
              <a:gd name="connsiteY1" fmla="*/ 57350 h 3155982"/>
              <a:gd name="connsiteX2" fmla="*/ 1348770 w 1873450"/>
              <a:gd name="connsiteY2" fmla="*/ 1427093 h 3155982"/>
              <a:gd name="connsiteX3" fmla="*/ 1204461 w 1873450"/>
              <a:gd name="connsiteY3" fmla="*/ 646133 h 3155982"/>
              <a:gd name="connsiteX4" fmla="*/ 1770725 w 1873450"/>
              <a:gd name="connsiteY4" fmla="*/ 1959176 h 3155982"/>
              <a:gd name="connsiteX5" fmla="*/ 1873450 w 1873450"/>
              <a:gd name="connsiteY5" fmla="*/ 2635917 h 3155982"/>
              <a:gd name="connsiteX6" fmla="*/ 1225304 w 1873450"/>
              <a:gd name="connsiteY6" fmla="*/ 3155982 h 3155982"/>
              <a:gd name="connsiteX7" fmla="*/ 635832 w 1873450"/>
              <a:gd name="connsiteY7" fmla="*/ 2582722 h 3155982"/>
              <a:gd name="connsiteX8" fmla="*/ 28372 w 1873450"/>
              <a:gd name="connsiteY8" fmla="*/ 1468965 h 3155982"/>
              <a:gd name="connsiteX9" fmla="*/ 546000 w 1873450"/>
              <a:gd name="connsiteY9" fmla="*/ 1923943 h 3155982"/>
              <a:gd name="connsiteX10" fmla="*/ 227790 w 1873450"/>
              <a:gd name="connsiteY10" fmla="*/ 241574 h 3155982"/>
              <a:gd name="connsiteX11" fmla="*/ 562662 w 1873450"/>
              <a:gd name="connsiteY11" fmla="*/ 989953 h 3155982"/>
              <a:gd name="connsiteX12" fmla="*/ 777530 w 1873450"/>
              <a:gd name="connsiteY12" fmla="*/ 1587813 h 3155982"/>
              <a:gd name="connsiteX13" fmla="*/ 414226 w 1873450"/>
              <a:gd name="connsiteY13" fmla="*/ 33140 h 3155982"/>
              <a:gd name="connsiteX14" fmla="*/ 842263 w 1873450"/>
              <a:gd name="connsiteY14" fmla="*/ 869429 h 3155982"/>
              <a:gd name="connsiteX15" fmla="*/ 1052314 w 1873450"/>
              <a:gd name="connsiteY15" fmla="*/ 1401511 h 3155982"/>
              <a:gd name="connsiteX0" fmla="*/ 1052314 w 1873450"/>
              <a:gd name="connsiteY0" fmla="*/ 1401511 h 3155982"/>
              <a:gd name="connsiteX1" fmla="*/ 752921 w 1873450"/>
              <a:gd name="connsiteY1" fmla="*/ 57350 h 3155982"/>
              <a:gd name="connsiteX2" fmla="*/ 1348770 w 1873450"/>
              <a:gd name="connsiteY2" fmla="*/ 1427093 h 3155982"/>
              <a:gd name="connsiteX3" fmla="*/ 1204461 w 1873450"/>
              <a:gd name="connsiteY3" fmla="*/ 646133 h 3155982"/>
              <a:gd name="connsiteX4" fmla="*/ 1770725 w 1873450"/>
              <a:gd name="connsiteY4" fmla="*/ 1959176 h 3155982"/>
              <a:gd name="connsiteX5" fmla="*/ 1873450 w 1873450"/>
              <a:gd name="connsiteY5" fmla="*/ 2635917 h 3155982"/>
              <a:gd name="connsiteX6" fmla="*/ 1225304 w 1873450"/>
              <a:gd name="connsiteY6" fmla="*/ 3155982 h 3155982"/>
              <a:gd name="connsiteX7" fmla="*/ 635832 w 1873450"/>
              <a:gd name="connsiteY7" fmla="*/ 2582722 h 3155982"/>
              <a:gd name="connsiteX8" fmla="*/ 28372 w 1873450"/>
              <a:gd name="connsiteY8" fmla="*/ 1468965 h 3155982"/>
              <a:gd name="connsiteX9" fmla="*/ 546000 w 1873450"/>
              <a:gd name="connsiteY9" fmla="*/ 1923943 h 3155982"/>
              <a:gd name="connsiteX10" fmla="*/ 227790 w 1873450"/>
              <a:gd name="connsiteY10" fmla="*/ 241574 h 3155982"/>
              <a:gd name="connsiteX11" fmla="*/ 562662 w 1873450"/>
              <a:gd name="connsiteY11" fmla="*/ 989953 h 3155982"/>
              <a:gd name="connsiteX12" fmla="*/ 777530 w 1873450"/>
              <a:gd name="connsiteY12" fmla="*/ 1587813 h 3155982"/>
              <a:gd name="connsiteX13" fmla="*/ 414226 w 1873450"/>
              <a:gd name="connsiteY13" fmla="*/ 33140 h 3155982"/>
              <a:gd name="connsiteX14" fmla="*/ 842263 w 1873450"/>
              <a:gd name="connsiteY14" fmla="*/ 869429 h 3155982"/>
              <a:gd name="connsiteX15" fmla="*/ 1052314 w 1873450"/>
              <a:gd name="connsiteY15" fmla="*/ 1401511 h 3155982"/>
              <a:gd name="connsiteX0" fmla="*/ 1052314 w 1873450"/>
              <a:gd name="connsiteY0" fmla="*/ 1401511 h 3155982"/>
              <a:gd name="connsiteX1" fmla="*/ 752921 w 1873450"/>
              <a:gd name="connsiteY1" fmla="*/ 57350 h 3155982"/>
              <a:gd name="connsiteX2" fmla="*/ 1348770 w 1873450"/>
              <a:gd name="connsiteY2" fmla="*/ 1427093 h 3155982"/>
              <a:gd name="connsiteX3" fmla="*/ 1204461 w 1873450"/>
              <a:gd name="connsiteY3" fmla="*/ 646133 h 3155982"/>
              <a:gd name="connsiteX4" fmla="*/ 1770725 w 1873450"/>
              <a:gd name="connsiteY4" fmla="*/ 1959176 h 3155982"/>
              <a:gd name="connsiteX5" fmla="*/ 1873450 w 1873450"/>
              <a:gd name="connsiteY5" fmla="*/ 2635917 h 3155982"/>
              <a:gd name="connsiteX6" fmla="*/ 1225304 w 1873450"/>
              <a:gd name="connsiteY6" fmla="*/ 3155982 h 3155982"/>
              <a:gd name="connsiteX7" fmla="*/ 635832 w 1873450"/>
              <a:gd name="connsiteY7" fmla="*/ 2582722 h 3155982"/>
              <a:gd name="connsiteX8" fmla="*/ 28372 w 1873450"/>
              <a:gd name="connsiteY8" fmla="*/ 1468965 h 3155982"/>
              <a:gd name="connsiteX9" fmla="*/ 546000 w 1873450"/>
              <a:gd name="connsiteY9" fmla="*/ 1923943 h 3155982"/>
              <a:gd name="connsiteX10" fmla="*/ 227790 w 1873450"/>
              <a:gd name="connsiteY10" fmla="*/ 241574 h 3155982"/>
              <a:gd name="connsiteX11" fmla="*/ 562662 w 1873450"/>
              <a:gd name="connsiteY11" fmla="*/ 989953 h 3155982"/>
              <a:gd name="connsiteX12" fmla="*/ 777530 w 1873450"/>
              <a:gd name="connsiteY12" fmla="*/ 1587813 h 3155982"/>
              <a:gd name="connsiteX13" fmla="*/ 414226 w 1873450"/>
              <a:gd name="connsiteY13" fmla="*/ 33140 h 3155982"/>
              <a:gd name="connsiteX14" fmla="*/ 842263 w 1873450"/>
              <a:gd name="connsiteY14" fmla="*/ 869429 h 3155982"/>
              <a:gd name="connsiteX15" fmla="*/ 1052314 w 1873450"/>
              <a:gd name="connsiteY15" fmla="*/ 1401511 h 3155982"/>
              <a:gd name="connsiteX0" fmla="*/ 1052314 w 1873450"/>
              <a:gd name="connsiteY0" fmla="*/ 1401511 h 3155982"/>
              <a:gd name="connsiteX1" fmla="*/ 752921 w 1873450"/>
              <a:gd name="connsiteY1" fmla="*/ 57350 h 3155982"/>
              <a:gd name="connsiteX2" fmla="*/ 1348770 w 1873450"/>
              <a:gd name="connsiteY2" fmla="*/ 1427093 h 3155982"/>
              <a:gd name="connsiteX3" fmla="*/ 1204461 w 1873450"/>
              <a:gd name="connsiteY3" fmla="*/ 646133 h 3155982"/>
              <a:gd name="connsiteX4" fmla="*/ 1770725 w 1873450"/>
              <a:gd name="connsiteY4" fmla="*/ 1959176 h 3155982"/>
              <a:gd name="connsiteX5" fmla="*/ 1873450 w 1873450"/>
              <a:gd name="connsiteY5" fmla="*/ 2635917 h 3155982"/>
              <a:gd name="connsiteX6" fmla="*/ 1225304 w 1873450"/>
              <a:gd name="connsiteY6" fmla="*/ 3155982 h 3155982"/>
              <a:gd name="connsiteX7" fmla="*/ 635832 w 1873450"/>
              <a:gd name="connsiteY7" fmla="*/ 2582722 h 3155982"/>
              <a:gd name="connsiteX8" fmla="*/ 28372 w 1873450"/>
              <a:gd name="connsiteY8" fmla="*/ 1468965 h 3155982"/>
              <a:gd name="connsiteX9" fmla="*/ 546000 w 1873450"/>
              <a:gd name="connsiteY9" fmla="*/ 1923943 h 3155982"/>
              <a:gd name="connsiteX10" fmla="*/ 227790 w 1873450"/>
              <a:gd name="connsiteY10" fmla="*/ 241574 h 3155982"/>
              <a:gd name="connsiteX11" fmla="*/ 562662 w 1873450"/>
              <a:gd name="connsiteY11" fmla="*/ 989953 h 3155982"/>
              <a:gd name="connsiteX12" fmla="*/ 777530 w 1873450"/>
              <a:gd name="connsiteY12" fmla="*/ 1587813 h 3155982"/>
              <a:gd name="connsiteX13" fmla="*/ 414226 w 1873450"/>
              <a:gd name="connsiteY13" fmla="*/ 33140 h 3155982"/>
              <a:gd name="connsiteX14" fmla="*/ 842263 w 1873450"/>
              <a:gd name="connsiteY14" fmla="*/ 869429 h 3155982"/>
              <a:gd name="connsiteX15" fmla="*/ 1052314 w 1873450"/>
              <a:gd name="connsiteY15" fmla="*/ 1401511 h 3155982"/>
              <a:gd name="connsiteX0" fmla="*/ 1052314 w 1873450"/>
              <a:gd name="connsiteY0" fmla="*/ 1401511 h 3155982"/>
              <a:gd name="connsiteX1" fmla="*/ 752921 w 1873450"/>
              <a:gd name="connsiteY1" fmla="*/ 57350 h 3155982"/>
              <a:gd name="connsiteX2" fmla="*/ 1348770 w 1873450"/>
              <a:gd name="connsiteY2" fmla="*/ 1427093 h 3155982"/>
              <a:gd name="connsiteX3" fmla="*/ 1204461 w 1873450"/>
              <a:gd name="connsiteY3" fmla="*/ 646133 h 3155982"/>
              <a:gd name="connsiteX4" fmla="*/ 1770725 w 1873450"/>
              <a:gd name="connsiteY4" fmla="*/ 1959176 h 3155982"/>
              <a:gd name="connsiteX5" fmla="*/ 1873450 w 1873450"/>
              <a:gd name="connsiteY5" fmla="*/ 2635917 h 3155982"/>
              <a:gd name="connsiteX6" fmla="*/ 1225304 w 1873450"/>
              <a:gd name="connsiteY6" fmla="*/ 3155982 h 3155982"/>
              <a:gd name="connsiteX7" fmla="*/ 635832 w 1873450"/>
              <a:gd name="connsiteY7" fmla="*/ 2582722 h 3155982"/>
              <a:gd name="connsiteX8" fmla="*/ 28372 w 1873450"/>
              <a:gd name="connsiteY8" fmla="*/ 1468965 h 3155982"/>
              <a:gd name="connsiteX9" fmla="*/ 546000 w 1873450"/>
              <a:gd name="connsiteY9" fmla="*/ 1923943 h 3155982"/>
              <a:gd name="connsiteX10" fmla="*/ 227790 w 1873450"/>
              <a:gd name="connsiteY10" fmla="*/ 241574 h 3155982"/>
              <a:gd name="connsiteX11" fmla="*/ 562662 w 1873450"/>
              <a:gd name="connsiteY11" fmla="*/ 989953 h 3155982"/>
              <a:gd name="connsiteX12" fmla="*/ 777530 w 1873450"/>
              <a:gd name="connsiteY12" fmla="*/ 1587813 h 3155982"/>
              <a:gd name="connsiteX13" fmla="*/ 414226 w 1873450"/>
              <a:gd name="connsiteY13" fmla="*/ 33140 h 3155982"/>
              <a:gd name="connsiteX14" fmla="*/ 842263 w 1873450"/>
              <a:gd name="connsiteY14" fmla="*/ 869429 h 3155982"/>
              <a:gd name="connsiteX15" fmla="*/ 1052314 w 1873450"/>
              <a:gd name="connsiteY15" fmla="*/ 1401511 h 3155982"/>
              <a:gd name="connsiteX0" fmla="*/ 1052314 w 1873450"/>
              <a:gd name="connsiteY0" fmla="*/ 1401511 h 3155982"/>
              <a:gd name="connsiteX1" fmla="*/ 752921 w 1873450"/>
              <a:gd name="connsiteY1" fmla="*/ 57350 h 3155982"/>
              <a:gd name="connsiteX2" fmla="*/ 1348770 w 1873450"/>
              <a:gd name="connsiteY2" fmla="*/ 1427093 h 3155982"/>
              <a:gd name="connsiteX3" fmla="*/ 1204461 w 1873450"/>
              <a:gd name="connsiteY3" fmla="*/ 646133 h 3155982"/>
              <a:gd name="connsiteX4" fmla="*/ 1770725 w 1873450"/>
              <a:gd name="connsiteY4" fmla="*/ 1959176 h 3155982"/>
              <a:gd name="connsiteX5" fmla="*/ 1873450 w 1873450"/>
              <a:gd name="connsiteY5" fmla="*/ 2635917 h 3155982"/>
              <a:gd name="connsiteX6" fmla="*/ 1225304 w 1873450"/>
              <a:gd name="connsiteY6" fmla="*/ 3155982 h 3155982"/>
              <a:gd name="connsiteX7" fmla="*/ 635832 w 1873450"/>
              <a:gd name="connsiteY7" fmla="*/ 2582722 h 3155982"/>
              <a:gd name="connsiteX8" fmla="*/ 28372 w 1873450"/>
              <a:gd name="connsiteY8" fmla="*/ 1468965 h 3155982"/>
              <a:gd name="connsiteX9" fmla="*/ 546000 w 1873450"/>
              <a:gd name="connsiteY9" fmla="*/ 1923943 h 3155982"/>
              <a:gd name="connsiteX10" fmla="*/ 227790 w 1873450"/>
              <a:gd name="connsiteY10" fmla="*/ 241574 h 3155982"/>
              <a:gd name="connsiteX11" fmla="*/ 562662 w 1873450"/>
              <a:gd name="connsiteY11" fmla="*/ 989953 h 3155982"/>
              <a:gd name="connsiteX12" fmla="*/ 777530 w 1873450"/>
              <a:gd name="connsiteY12" fmla="*/ 1587813 h 3155982"/>
              <a:gd name="connsiteX13" fmla="*/ 414226 w 1873450"/>
              <a:gd name="connsiteY13" fmla="*/ 33140 h 3155982"/>
              <a:gd name="connsiteX14" fmla="*/ 842263 w 1873450"/>
              <a:gd name="connsiteY14" fmla="*/ 869429 h 3155982"/>
              <a:gd name="connsiteX15" fmla="*/ 1052314 w 1873450"/>
              <a:gd name="connsiteY15" fmla="*/ 1401511 h 3155982"/>
              <a:gd name="connsiteX0" fmla="*/ 1052314 w 1873450"/>
              <a:gd name="connsiteY0" fmla="*/ 1401511 h 3155982"/>
              <a:gd name="connsiteX1" fmla="*/ 752921 w 1873450"/>
              <a:gd name="connsiteY1" fmla="*/ 57350 h 3155982"/>
              <a:gd name="connsiteX2" fmla="*/ 1348770 w 1873450"/>
              <a:gd name="connsiteY2" fmla="*/ 1427093 h 3155982"/>
              <a:gd name="connsiteX3" fmla="*/ 1204461 w 1873450"/>
              <a:gd name="connsiteY3" fmla="*/ 646133 h 3155982"/>
              <a:gd name="connsiteX4" fmla="*/ 1770725 w 1873450"/>
              <a:gd name="connsiteY4" fmla="*/ 1959176 h 3155982"/>
              <a:gd name="connsiteX5" fmla="*/ 1873450 w 1873450"/>
              <a:gd name="connsiteY5" fmla="*/ 2635917 h 3155982"/>
              <a:gd name="connsiteX6" fmla="*/ 1225304 w 1873450"/>
              <a:gd name="connsiteY6" fmla="*/ 3155982 h 3155982"/>
              <a:gd name="connsiteX7" fmla="*/ 635832 w 1873450"/>
              <a:gd name="connsiteY7" fmla="*/ 2582722 h 3155982"/>
              <a:gd name="connsiteX8" fmla="*/ 28372 w 1873450"/>
              <a:gd name="connsiteY8" fmla="*/ 1468965 h 3155982"/>
              <a:gd name="connsiteX9" fmla="*/ 546000 w 1873450"/>
              <a:gd name="connsiteY9" fmla="*/ 1923943 h 3155982"/>
              <a:gd name="connsiteX10" fmla="*/ 227790 w 1873450"/>
              <a:gd name="connsiteY10" fmla="*/ 241574 h 3155982"/>
              <a:gd name="connsiteX11" fmla="*/ 562662 w 1873450"/>
              <a:gd name="connsiteY11" fmla="*/ 989953 h 3155982"/>
              <a:gd name="connsiteX12" fmla="*/ 777530 w 1873450"/>
              <a:gd name="connsiteY12" fmla="*/ 1587813 h 3155982"/>
              <a:gd name="connsiteX13" fmla="*/ 414226 w 1873450"/>
              <a:gd name="connsiteY13" fmla="*/ 33140 h 3155982"/>
              <a:gd name="connsiteX14" fmla="*/ 842263 w 1873450"/>
              <a:gd name="connsiteY14" fmla="*/ 869429 h 3155982"/>
              <a:gd name="connsiteX15" fmla="*/ 1052314 w 1873450"/>
              <a:gd name="connsiteY15" fmla="*/ 1401511 h 315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3450" h="3155982">
                <a:moveTo>
                  <a:pt x="1052314" y="1401511"/>
                </a:moveTo>
                <a:cubicBezTo>
                  <a:pt x="988665" y="1111426"/>
                  <a:pt x="568649" y="69702"/>
                  <a:pt x="752921" y="57350"/>
                </a:cubicBezTo>
                <a:cubicBezTo>
                  <a:pt x="872202" y="-43625"/>
                  <a:pt x="1281105" y="1265371"/>
                  <a:pt x="1348770" y="1427093"/>
                </a:cubicBezTo>
                <a:cubicBezTo>
                  <a:pt x="1407372" y="1353685"/>
                  <a:pt x="1067212" y="602044"/>
                  <a:pt x="1204461" y="646133"/>
                </a:cubicBezTo>
                <a:cubicBezTo>
                  <a:pt x="1349291" y="466043"/>
                  <a:pt x="1685347" y="1615254"/>
                  <a:pt x="1770725" y="1959176"/>
                </a:cubicBezTo>
                <a:cubicBezTo>
                  <a:pt x="1798581" y="2252872"/>
                  <a:pt x="1802700" y="2230538"/>
                  <a:pt x="1873450" y="2635917"/>
                </a:cubicBezTo>
                <a:cubicBezTo>
                  <a:pt x="1586281" y="2794350"/>
                  <a:pt x="1374360" y="3040412"/>
                  <a:pt x="1225304" y="3155982"/>
                </a:cubicBezTo>
                <a:cubicBezTo>
                  <a:pt x="994936" y="3062002"/>
                  <a:pt x="809049" y="2710040"/>
                  <a:pt x="635832" y="2582722"/>
                </a:cubicBezTo>
                <a:cubicBezTo>
                  <a:pt x="460000" y="2274976"/>
                  <a:pt x="-136017" y="1765031"/>
                  <a:pt x="28372" y="1468965"/>
                </a:cubicBezTo>
                <a:cubicBezTo>
                  <a:pt x="147022" y="1333367"/>
                  <a:pt x="516417" y="2114373"/>
                  <a:pt x="546000" y="1923943"/>
                </a:cubicBezTo>
                <a:cubicBezTo>
                  <a:pt x="634239" y="1883658"/>
                  <a:pt x="-22320" y="299250"/>
                  <a:pt x="227790" y="241574"/>
                </a:cubicBezTo>
                <a:cubicBezTo>
                  <a:pt x="347853" y="101931"/>
                  <a:pt x="490515" y="826620"/>
                  <a:pt x="562662" y="989953"/>
                </a:cubicBezTo>
                <a:cubicBezTo>
                  <a:pt x="663763" y="1236111"/>
                  <a:pt x="746070" y="1616156"/>
                  <a:pt x="777530" y="1587813"/>
                </a:cubicBezTo>
                <a:cubicBezTo>
                  <a:pt x="831362" y="1472178"/>
                  <a:pt x="230688" y="56859"/>
                  <a:pt x="414226" y="33140"/>
                </a:cubicBezTo>
                <a:cubicBezTo>
                  <a:pt x="542177" y="-154520"/>
                  <a:pt x="722185" y="499643"/>
                  <a:pt x="842263" y="869429"/>
                </a:cubicBezTo>
                <a:cubicBezTo>
                  <a:pt x="958871" y="1122744"/>
                  <a:pt x="979078" y="1371220"/>
                  <a:pt x="1052314" y="1401511"/>
                </a:cubicBezTo>
                <a:close/>
              </a:path>
            </a:pathLst>
          </a:custGeom>
          <a:solidFill>
            <a:srgbClr val="EDCEB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2" name="Picture 8" descr="https://media.istockphoto.com/vectors/chest-icon-in-cartoon-style-isolated-on-white-background-part-of-body-vector-id964106402?k=6&amp;m=964106402&amp;s=612x612&amp;w=0&amp;h=AfJkbxnIkMrZ1KY7JQSto2neWNK60sgCy7xua-aEUro="/>
          <p:cNvPicPr>
            <a:picLocks noChangeAspect="1" noChangeArrowheads="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58714" t="11926" r="10552" b="55322"/>
          <a:stretch/>
        </p:blipFill>
        <p:spPr bwMode="auto">
          <a:xfrm>
            <a:off x="5172557" y="21317"/>
            <a:ext cx="5549900" cy="5914571"/>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4674340" y="2291312"/>
            <a:ext cx="3452614" cy="2931252"/>
          </a:xfrm>
          <a:prstGeom prst="rect">
            <a:avLst/>
          </a:prstGeom>
          <a:solidFill>
            <a:srgbClr val="F1DB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flipH="1">
            <a:off x="4691167" y="2320743"/>
            <a:ext cx="2788827" cy="1608714"/>
          </a:xfrm>
          <a:custGeom>
            <a:avLst/>
            <a:gdLst>
              <a:gd name="connsiteX0" fmla="*/ 0 w 3868975"/>
              <a:gd name="connsiteY0" fmla="*/ 0 h 1197135"/>
              <a:gd name="connsiteX1" fmla="*/ 3868975 w 3868975"/>
              <a:gd name="connsiteY1" fmla="*/ 0 h 1197135"/>
              <a:gd name="connsiteX2" fmla="*/ 3868975 w 3868975"/>
              <a:gd name="connsiteY2" fmla="*/ 1197135 h 1197135"/>
              <a:gd name="connsiteX3" fmla="*/ 0 w 3868975"/>
              <a:gd name="connsiteY3" fmla="*/ 1197135 h 1197135"/>
              <a:gd name="connsiteX4" fmla="*/ 0 w 3868975"/>
              <a:gd name="connsiteY4" fmla="*/ 0 h 1197135"/>
              <a:gd name="connsiteX0" fmla="*/ 0 w 3868975"/>
              <a:gd name="connsiteY0" fmla="*/ 0 h 1290734"/>
              <a:gd name="connsiteX1" fmla="*/ 3868975 w 3868975"/>
              <a:gd name="connsiteY1" fmla="*/ 0 h 1290734"/>
              <a:gd name="connsiteX2" fmla="*/ 3868975 w 3868975"/>
              <a:gd name="connsiteY2" fmla="*/ 1197135 h 1290734"/>
              <a:gd name="connsiteX3" fmla="*/ 2061251 w 3868975"/>
              <a:gd name="connsiteY3" fmla="*/ 1290734 h 1290734"/>
              <a:gd name="connsiteX4" fmla="*/ 0 w 3868975"/>
              <a:gd name="connsiteY4" fmla="*/ 1197135 h 1290734"/>
              <a:gd name="connsiteX5" fmla="*/ 0 w 3868975"/>
              <a:gd name="connsiteY5" fmla="*/ 0 h 1290734"/>
              <a:gd name="connsiteX0" fmla="*/ 0 w 3868975"/>
              <a:gd name="connsiteY0" fmla="*/ 0 h 1197135"/>
              <a:gd name="connsiteX1" fmla="*/ 3868975 w 3868975"/>
              <a:gd name="connsiteY1" fmla="*/ 0 h 1197135"/>
              <a:gd name="connsiteX2" fmla="*/ 3868975 w 3868975"/>
              <a:gd name="connsiteY2" fmla="*/ 1197135 h 1197135"/>
              <a:gd name="connsiteX3" fmla="*/ 2023151 w 3868975"/>
              <a:gd name="connsiteY3" fmla="*/ 795434 h 1197135"/>
              <a:gd name="connsiteX4" fmla="*/ 0 w 3868975"/>
              <a:gd name="connsiteY4" fmla="*/ 1197135 h 1197135"/>
              <a:gd name="connsiteX5" fmla="*/ 0 w 3868975"/>
              <a:gd name="connsiteY5" fmla="*/ 0 h 1197135"/>
              <a:gd name="connsiteX0" fmla="*/ 0 w 3876595"/>
              <a:gd name="connsiteY0" fmla="*/ 0 h 1197135"/>
              <a:gd name="connsiteX1" fmla="*/ 3868975 w 3876595"/>
              <a:gd name="connsiteY1" fmla="*/ 0 h 1197135"/>
              <a:gd name="connsiteX2" fmla="*/ 3876595 w 3876595"/>
              <a:gd name="connsiteY2" fmla="*/ 130335 h 1197135"/>
              <a:gd name="connsiteX3" fmla="*/ 2023151 w 3876595"/>
              <a:gd name="connsiteY3" fmla="*/ 795434 h 1197135"/>
              <a:gd name="connsiteX4" fmla="*/ 0 w 3876595"/>
              <a:gd name="connsiteY4" fmla="*/ 1197135 h 1197135"/>
              <a:gd name="connsiteX5" fmla="*/ 0 w 3876595"/>
              <a:gd name="connsiteY5" fmla="*/ 0 h 1197135"/>
              <a:gd name="connsiteX0" fmla="*/ 22860 w 3899455"/>
              <a:gd name="connsiteY0" fmla="*/ 0 h 795434"/>
              <a:gd name="connsiteX1" fmla="*/ 3891835 w 3899455"/>
              <a:gd name="connsiteY1" fmla="*/ 0 h 795434"/>
              <a:gd name="connsiteX2" fmla="*/ 3899455 w 3899455"/>
              <a:gd name="connsiteY2" fmla="*/ 130335 h 795434"/>
              <a:gd name="connsiteX3" fmla="*/ 2046011 w 3899455"/>
              <a:gd name="connsiteY3" fmla="*/ 795434 h 795434"/>
              <a:gd name="connsiteX4" fmla="*/ 0 w 3899455"/>
              <a:gd name="connsiteY4" fmla="*/ 115095 h 795434"/>
              <a:gd name="connsiteX5" fmla="*/ 22860 w 3899455"/>
              <a:gd name="connsiteY5" fmla="*/ 0 h 795434"/>
              <a:gd name="connsiteX0" fmla="*/ 22860 w 3899455"/>
              <a:gd name="connsiteY0" fmla="*/ 0 h 795434"/>
              <a:gd name="connsiteX1" fmla="*/ 3891835 w 3899455"/>
              <a:gd name="connsiteY1" fmla="*/ 0 h 795434"/>
              <a:gd name="connsiteX2" fmla="*/ 3899455 w 3899455"/>
              <a:gd name="connsiteY2" fmla="*/ 130335 h 795434"/>
              <a:gd name="connsiteX3" fmla="*/ 2046011 w 3899455"/>
              <a:gd name="connsiteY3" fmla="*/ 795434 h 795434"/>
              <a:gd name="connsiteX4" fmla="*/ 0 w 3899455"/>
              <a:gd name="connsiteY4" fmla="*/ 115095 h 795434"/>
              <a:gd name="connsiteX5" fmla="*/ 22860 w 3899455"/>
              <a:gd name="connsiteY5" fmla="*/ 0 h 795434"/>
              <a:gd name="connsiteX0" fmla="*/ 22860 w 3899455"/>
              <a:gd name="connsiteY0" fmla="*/ 0 h 795434"/>
              <a:gd name="connsiteX1" fmla="*/ 3891835 w 3899455"/>
              <a:gd name="connsiteY1" fmla="*/ 0 h 795434"/>
              <a:gd name="connsiteX2" fmla="*/ 3899455 w 3899455"/>
              <a:gd name="connsiteY2" fmla="*/ 130335 h 795434"/>
              <a:gd name="connsiteX3" fmla="*/ 2046011 w 3899455"/>
              <a:gd name="connsiteY3" fmla="*/ 795434 h 795434"/>
              <a:gd name="connsiteX4" fmla="*/ 0 w 3899455"/>
              <a:gd name="connsiteY4" fmla="*/ 115095 h 795434"/>
              <a:gd name="connsiteX5" fmla="*/ 22860 w 3899455"/>
              <a:gd name="connsiteY5" fmla="*/ 0 h 795434"/>
              <a:gd name="connsiteX0" fmla="*/ 22860 w 3891835"/>
              <a:gd name="connsiteY0" fmla="*/ 0 h 795434"/>
              <a:gd name="connsiteX1" fmla="*/ 3891835 w 3891835"/>
              <a:gd name="connsiteY1" fmla="*/ 0 h 795434"/>
              <a:gd name="connsiteX2" fmla="*/ 2957360 w 3891835"/>
              <a:gd name="connsiteY2" fmla="*/ 416085 h 795434"/>
              <a:gd name="connsiteX3" fmla="*/ 2046011 w 3891835"/>
              <a:gd name="connsiteY3" fmla="*/ 795434 h 795434"/>
              <a:gd name="connsiteX4" fmla="*/ 0 w 3891835"/>
              <a:gd name="connsiteY4" fmla="*/ 115095 h 795434"/>
              <a:gd name="connsiteX5" fmla="*/ 22860 w 3891835"/>
              <a:gd name="connsiteY5" fmla="*/ 0 h 795434"/>
              <a:gd name="connsiteX0" fmla="*/ 22860 w 3891835"/>
              <a:gd name="connsiteY0" fmla="*/ 0 h 795434"/>
              <a:gd name="connsiteX1" fmla="*/ 3891835 w 3891835"/>
              <a:gd name="connsiteY1" fmla="*/ 0 h 795434"/>
              <a:gd name="connsiteX2" fmla="*/ 2957360 w 3891835"/>
              <a:gd name="connsiteY2" fmla="*/ 416085 h 795434"/>
              <a:gd name="connsiteX3" fmla="*/ 2046011 w 3891835"/>
              <a:gd name="connsiteY3" fmla="*/ 795434 h 795434"/>
              <a:gd name="connsiteX4" fmla="*/ 0 w 3891835"/>
              <a:gd name="connsiteY4" fmla="*/ 115095 h 795434"/>
              <a:gd name="connsiteX5" fmla="*/ 22860 w 3891835"/>
              <a:gd name="connsiteY5" fmla="*/ 0 h 795434"/>
              <a:gd name="connsiteX0" fmla="*/ 22860 w 2969367"/>
              <a:gd name="connsiteY0" fmla="*/ 0 h 795434"/>
              <a:gd name="connsiteX1" fmla="*/ 2969367 w 2969367"/>
              <a:gd name="connsiteY1" fmla="*/ 28575 h 795434"/>
              <a:gd name="connsiteX2" fmla="*/ 2957360 w 2969367"/>
              <a:gd name="connsiteY2" fmla="*/ 416085 h 795434"/>
              <a:gd name="connsiteX3" fmla="*/ 2046011 w 2969367"/>
              <a:gd name="connsiteY3" fmla="*/ 795434 h 795434"/>
              <a:gd name="connsiteX4" fmla="*/ 0 w 2969367"/>
              <a:gd name="connsiteY4" fmla="*/ 115095 h 795434"/>
              <a:gd name="connsiteX5" fmla="*/ 22860 w 2969367"/>
              <a:gd name="connsiteY5" fmla="*/ 0 h 795434"/>
              <a:gd name="connsiteX0" fmla="*/ 22860 w 2957360"/>
              <a:gd name="connsiteY0" fmla="*/ 0 h 795434"/>
              <a:gd name="connsiteX1" fmla="*/ 2881046 w 2957360"/>
              <a:gd name="connsiteY1" fmla="*/ 190500 h 795434"/>
              <a:gd name="connsiteX2" fmla="*/ 2957360 w 2957360"/>
              <a:gd name="connsiteY2" fmla="*/ 416085 h 795434"/>
              <a:gd name="connsiteX3" fmla="*/ 2046011 w 2957360"/>
              <a:gd name="connsiteY3" fmla="*/ 795434 h 795434"/>
              <a:gd name="connsiteX4" fmla="*/ 0 w 2957360"/>
              <a:gd name="connsiteY4" fmla="*/ 115095 h 795434"/>
              <a:gd name="connsiteX5" fmla="*/ 22860 w 2957360"/>
              <a:gd name="connsiteY5" fmla="*/ 0 h 795434"/>
              <a:gd name="connsiteX0" fmla="*/ 22860 w 2957360"/>
              <a:gd name="connsiteY0" fmla="*/ 9525 h 804959"/>
              <a:gd name="connsiteX1" fmla="*/ 2930114 w 2957360"/>
              <a:gd name="connsiteY1" fmla="*/ 0 h 804959"/>
              <a:gd name="connsiteX2" fmla="*/ 2957360 w 2957360"/>
              <a:gd name="connsiteY2" fmla="*/ 425610 h 804959"/>
              <a:gd name="connsiteX3" fmla="*/ 2046011 w 2957360"/>
              <a:gd name="connsiteY3" fmla="*/ 804959 h 804959"/>
              <a:gd name="connsiteX4" fmla="*/ 0 w 2957360"/>
              <a:gd name="connsiteY4" fmla="*/ 124620 h 804959"/>
              <a:gd name="connsiteX5" fmla="*/ 22860 w 2957360"/>
              <a:gd name="connsiteY5" fmla="*/ 9525 h 804959"/>
              <a:gd name="connsiteX0" fmla="*/ 22860 w 2957360"/>
              <a:gd name="connsiteY0" fmla="*/ 9525 h 804959"/>
              <a:gd name="connsiteX1" fmla="*/ 2949741 w 2957360"/>
              <a:gd name="connsiteY1" fmla="*/ 0 h 804959"/>
              <a:gd name="connsiteX2" fmla="*/ 2957360 w 2957360"/>
              <a:gd name="connsiteY2" fmla="*/ 425610 h 804959"/>
              <a:gd name="connsiteX3" fmla="*/ 2046011 w 2957360"/>
              <a:gd name="connsiteY3" fmla="*/ 804959 h 804959"/>
              <a:gd name="connsiteX4" fmla="*/ 0 w 2957360"/>
              <a:gd name="connsiteY4" fmla="*/ 124620 h 804959"/>
              <a:gd name="connsiteX5" fmla="*/ 22860 w 2957360"/>
              <a:gd name="connsiteY5" fmla="*/ 9525 h 804959"/>
              <a:gd name="connsiteX0" fmla="*/ 22860 w 2950217"/>
              <a:gd name="connsiteY0" fmla="*/ 9525 h 804959"/>
              <a:gd name="connsiteX1" fmla="*/ 2949741 w 2950217"/>
              <a:gd name="connsiteY1" fmla="*/ 0 h 804959"/>
              <a:gd name="connsiteX2" fmla="*/ 2946264 w 2950217"/>
              <a:gd name="connsiteY2" fmla="*/ 744144 h 804959"/>
              <a:gd name="connsiteX3" fmla="*/ 2046011 w 2950217"/>
              <a:gd name="connsiteY3" fmla="*/ 804959 h 804959"/>
              <a:gd name="connsiteX4" fmla="*/ 0 w 2950217"/>
              <a:gd name="connsiteY4" fmla="*/ 124620 h 804959"/>
              <a:gd name="connsiteX5" fmla="*/ 22860 w 2950217"/>
              <a:gd name="connsiteY5" fmla="*/ 9525 h 804959"/>
              <a:gd name="connsiteX0" fmla="*/ 22860 w 2950217"/>
              <a:gd name="connsiteY0" fmla="*/ 9525 h 776234"/>
              <a:gd name="connsiteX1" fmla="*/ 2949741 w 2950217"/>
              <a:gd name="connsiteY1" fmla="*/ 0 h 776234"/>
              <a:gd name="connsiteX2" fmla="*/ 2946264 w 2950217"/>
              <a:gd name="connsiteY2" fmla="*/ 744144 h 776234"/>
              <a:gd name="connsiteX3" fmla="*/ 1751979 w 2950217"/>
              <a:gd name="connsiteY3" fmla="*/ 608690 h 776234"/>
              <a:gd name="connsiteX4" fmla="*/ 0 w 2950217"/>
              <a:gd name="connsiteY4" fmla="*/ 124620 h 776234"/>
              <a:gd name="connsiteX5" fmla="*/ 22860 w 2950217"/>
              <a:gd name="connsiteY5" fmla="*/ 9525 h 776234"/>
              <a:gd name="connsiteX0" fmla="*/ 22860 w 2950217"/>
              <a:gd name="connsiteY0" fmla="*/ 9525 h 808735"/>
              <a:gd name="connsiteX1" fmla="*/ 2949741 w 2950217"/>
              <a:gd name="connsiteY1" fmla="*/ 0 h 808735"/>
              <a:gd name="connsiteX2" fmla="*/ 2946264 w 2950217"/>
              <a:gd name="connsiteY2" fmla="*/ 744144 h 808735"/>
              <a:gd name="connsiteX3" fmla="*/ 1751979 w 2950217"/>
              <a:gd name="connsiteY3" fmla="*/ 608690 h 808735"/>
              <a:gd name="connsiteX4" fmla="*/ 0 w 2950217"/>
              <a:gd name="connsiteY4" fmla="*/ 124620 h 808735"/>
              <a:gd name="connsiteX5" fmla="*/ 22860 w 2950217"/>
              <a:gd name="connsiteY5" fmla="*/ 9525 h 808735"/>
              <a:gd name="connsiteX0" fmla="*/ 0 w 2927357"/>
              <a:gd name="connsiteY0" fmla="*/ 9525 h 808735"/>
              <a:gd name="connsiteX1" fmla="*/ 2926881 w 2927357"/>
              <a:gd name="connsiteY1" fmla="*/ 0 h 808735"/>
              <a:gd name="connsiteX2" fmla="*/ 2923404 w 2927357"/>
              <a:gd name="connsiteY2" fmla="*/ 744144 h 808735"/>
              <a:gd name="connsiteX3" fmla="*/ 1729119 w 2927357"/>
              <a:gd name="connsiteY3" fmla="*/ 608690 h 808735"/>
              <a:gd name="connsiteX4" fmla="*/ 515275 w 2927357"/>
              <a:gd name="connsiteY4" fmla="*/ 182535 h 808735"/>
              <a:gd name="connsiteX5" fmla="*/ 0 w 2927357"/>
              <a:gd name="connsiteY5" fmla="*/ 9525 h 808735"/>
              <a:gd name="connsiteX0" fmla="*/ 0 w 2422509"/>
              <a:gd name="connsiteY0" fmla="*/ 3090 h 808735"/>
              <a:gd name="connsiteX1" fmla="*/ 2422033 w 2422509"/>
              <a:gd name="connsiteY1" fmla="*/ 0 h 808735"/>
              <a:gd name="connsiteX2" fmla="*/ 2418556 w 2422509"/>
              <a:gd name="connsiteY2" fmla="*/ 744144 h 808735"/>
              <a:gd name="connsiteX3" fmla="*/ 1224271 w 2422509"/>
              <a:gd name="connsiteY3" fmla="*/ 608690 h 808735"/>
              <a:gd name="connsiteX4" fmla="*/ 10427 w 2422509"/>
              <a:gd name="connsiteY4" fmla="*/ 182535 h 808735"/>
              <a:gd name="connsiteX5" fmla="*/ 0 w 2422509"/>
              <a:gd name="connsiteY5" fmla="*/ 3090 h 808735"/>
              <a:gd name="connsiteX0" fmla="*/ 0 w 2422509"/>
              <a:gd name="connsiteY0" fmla="*/ 3090 h 808735"/>
              <a:gd name="connsiteX1" fmla="*/ 2422033 w 2422509"/>
              <a:gd name="connsiteY1" fmla="*/ 0 h 808735"/>
              <a:gd name="connsiteX2" fmla="*/ 2418556 w 2422509"/>
              <a:gd name="connsiteY2" fmla="*/ 744144 h 808735"/>
              <a:gd name="connsiteX3" fmla="*/ 1224271 w 2422509"/>
              <a:gd name="connsiteY3" fmla="*/ 608690 h 808735"/>
              <a:gd name="connsiteX4" fmla="*/ 304460 w 2422509"/>
              <a:gd name="connsiteY4" fmla="*/ 259756 h 808735"/>
              <a:gd name="connsiteX5" fmla="*/ 0 w 2422509"/>
              <a:gd name="connsiteY5" fmla="*/ 3090 h 808735"/>
              <a:gd name="connsiteX0" fmla="*/ 0 w 2422509"/>
              <a:gd name="connsiteY0" fmla="*/ 3090 h 808735"/>
              <a:gd name="connsiteX1" fmla="*/ 2422033 w 2422509"/>
              <a:gd name="connsiteY1" fmla="*/ 0 h 808735"/>
              <a:gd name="connsiteX2" fmla="*/ 2418556 w 2422509"/>
              <a:gd name="connsiteY2" fmla="*/ 744144 h 808735"/>
              <a:gd name="connsiteX3" fmla="*/ 1224271 w 2422509"/>
              <a:gd name="connsiteY3" fmla="*/ 608690 h 808735"/>
              <a:gd name="connsiteX4" fmla="*/ 304460 w 2422509"/>
              <a:gd name="connsiteY4" fmla="*/ 259756 h 808735"/>
              <a:gd name="connsiteX5" fmla="*/ 0 w 2422509"/>
              <a:gd name="connsiteY5" fmla="*/ 3090 h 808735"/>
              <a:gd name="connsiteX0" fmla="*/ 0 w 2422509"/>
              <a:gd name="connsiteY0" fmla="*/ 3090 h 808735"/>
              <a:gd name="connsiteX1" fmla="*/ 2422033 w 2422509"/>
              <a:gd name="connsiteY1" fmla="*/ 0 h 808735"/>
              <a:gd name="connsiteX2" fmla="*/ 2418556 w 2422509"/>
              <a:gd name="connsiteY2" fmla="*/ 744144 h 808735"/>
              <a:gd name="connsiteX3" fmla="*/ 1224271 w 2422509"/>
              <a:gd name="connsiteY3" fmla="*/ 608690 h 808735"/>
              <a:gd name="connsiteX4" fmla="*/ 304460 w 2422509"/>
              <a:gd name="connsiteY4" fmla="*/ 259756 h 808735"/>
              <a:gd name="connsiteX5" fmla="*/ 0 w 2422509"/>
              <a:gd name="connsiteY5" fmla="*/ 3090 h 808735"/>
              <a:gd name="connsiteX0" fmla="*/ 0 w 2422509"/>
              <a:gd name="connsiteY0" fmla="*/ 3090 h 808735"/>
              <a:gd name="connsiteX1" fmla="*/ 2422033 w 2422509"/>
              <a:gd name="connsiteY1" fmla="*/ 0 h 808735"/>
              <a:gd name="connsiteX2" fmla="*/ 2418556 w 2422509"/>
              <a:gd name="connsiteY2" fmla="*/ 744144 h 808735"/>
              <a:gd name="connsiteX3" fmla="*/ 1224271 w 2422509"/>
              <a:gd name="connsiteY3" fmla="*/ 608690 h 808735"/>
              <a:gd name="connsiteX4" fmla="*/ 126931 w 2422509"/>
              <a:gd name="connsiteY4" fmla="*/ 317671 h 808735"/>
              <a:gd name="connsiteX5" fmla="*/ 0 w 2422509"/>
              <a:gd name="connsiteY5" fmla="*/ 3090 h 808735"/>
              <a:gd name="connsiteX0" fmla="*/ 0 w 2422509"/>
              <a:gd name="connsiteY0" fmla="*/ 3090 h 808735"/>
              <a:gd name="connsiteX1" fmla="*/ 2422033 w 2422509"/>
              <a:gd name="connsiteY1" fmla="*/ 0 h 808735"/>
              <a:gd name="connsiteX2" fmla="*/ 2418556 w 2422509"/>
              <a:gd name="connsiteY2" fmla="*/ 744144 h 808735"/>
              <a:gd name="connsiteX3" fmla="*/ 1224271 w 2422509"/>
              <a:gd name="connsiteY3" fmla="*/ 608690 h 808735"/>
              <a:gd name="connsiteX4" fmla="*/ 670613 w 2422509"/>
              <a:gd name="connsiteY4" fmla="*/ 359499 h 808735"/>
              <a:gd name="connsiteX5" fmla="*/ 0 w 2422509"/>
              <a:gd name="connsiteY5" fmla="*/ 3090 h 808735"/>
              <a:gd name="connsiteX0" fmla="*/ 0 w 2422509"/>
              <a:gd name="connsiteY0" fmla="*/ 3090 h 808735"/>
              <a:gd name="connsiteX1" fmla="*/ 2422033 w 2422509"/>
              <a:gd name="connsiteY1" fmla="*/ 0 h 808735"/>
              <a:gd name="connsiteX2" fmla="*/ 2418556 w 2422509"/>
              <a:gd name="connsiteY2" fmla="*/ 744144 h 808735"/>
              <a:gd name="connsiteX3" fmla="*/ 1224271 w 2422509"/>
              <a:gd name="connsiteY3" fmla="*/ 608690 h 808735"/>
              <a:gd name="connsiteX4" fmla="*/ 670613 w 2422509"/>
              <a:gd name="connsiteY4" fmla="*/ 359499 h 808735"/>
              <a:gd name="connsiteX5" fmla="*/ 0 w 2422509"/>
              <a:gd name="connsiteY5" fmla="*/ 3090 h 808735"/>
              <a:gd name="connsiteX0" fmla="*/ 0 w 2422509"/>
              <a:gd name="connsiteY0" fmla="*/ 3090 h 808735"/>
              <a:gd name="connsiteX1" fmla="*/ 2422033 w 2422509"/>
              <a:gd name="connsiteY1" fmla="*/ 0 h 808735"/>
              <a:gd name="connsiteX2" fmla="*/ 2418556 w 2422509"/>
              <a:gd name="connsiteY2" fmla="*/ 744144 h 808735"/>
              <a:gd name="connsiteX3" fmla="*/ 1224271 w 2422509"/>
              <a:gd name="connsiteY3" fmla="*/ 608690 h 808735"/>
              <a:gd name="connsiteX4" fmla="*/ 670613 w 2422509"/>
              <a:gd name="connsiteY4" fmla="*/ 359499 h 808735"/>
              <a:gd name="connsiteX5" fmla="*/ 0 w 2422509"/>
              <a:gd name="connsiteY5" fmla="*/ 3090 h 808735"/>
              <a:gd name="connsiteX0" fmla="*/ 0 w 2422509"/>
              <a:gd name="connsiteY0" fmla="*/ 3090 h 808735"/>
              <a:gd name="connsiteX1" fmla="*/ 2422033 w 2422509"/>
              <a:gd name="connsiteY1" fmla="*/ 0 h 808735"/>
              <a:gd name="connsiteX2" fmla="*/ 2418556 w 2422509"/>
              <a:gd name="connsiteY2" fmla="*/ 744144 h 808735"/>
              <a:gd name="connsiteX3" fmla="*/ 1224271 w 2422509"/>
              <a:gd name="connsiteY3" fmla="*/ 608690 h 808735"/>
              <a:gd name="connsiteX4" fmla="*/ 0 w 2422509"/>
              <a:gd name="connsiteY4" fmla="*/ 3090 h 808735"/>
              <a:gd name="connsiteX0" fmla="*/ 0 w 2422509"/>
              <a:gd name="connsiteY0" fmla="*/ 3090 h 808735"/>
              <a:gd name="connsiteX1" fmla="*/ 2422033 w 2422509"/>
              <a:gd name="connsiteY1" fmla="*/ 0 h 808735"/>
              <a:gd name="connsiteX2" fmla="*/ 2418556 w 2422509"/>
              <a:gd name="connsiteY2" fmla="*/ 744144 h 808735"/>
              <a:gd name="connsiteX3" fmla="*/ 1224271 w 2422509"/>
              <a:gd name="connsiteY3" fmla="*/ 608690 h 808735"/>
              <a:gd name="connsiteX4" fmla="*/ 0 w 2422509"/>
              <a:gd name="connsiteY4" fmla="*/ 3090 h 808735"/>
              <a:gd name="connsiteX0" fmla="*/ 0 w 2422509"/>
              <a:gd name="connsiteY0" fmla="*/ 3090 h 808735"/>
              <a:gd name="connsiteX1" fmla="*/ 2422033 w 2422509"/>
              <a:gd name="connsiteY1" fmla="*/ 0 h 808735"/>
              <a:gd name="connsiteX2" fmla="*/ 2418556 w 2422509"/>
              <a:gd name="connsiteY2" fmla="*/ 744144 h 808735"/>
              <a:gd name="connsiteX3" fmla="*/ 1224271 w 2422509"/>
              <a:gd name="connsiteY3" fmla="*/ 608690 h 808735"/>
              <a:gd name="connsiteX4" fmla="*/ 0 w 2422509"/>
              <a:gd name="connsiteY4" fmla="*/ 3090 h 808735"/>
              <a:gd name="connsiteX0" fmla="*/ 0 w 2438856"/>
              <a:gd name="connsiteY0" fmla="*/ 0 h 805645"/>
              <a:gd name="connsiteX1" fmla="*/ 2438676 w 2438856"/>
              <a:gd name="connsiteY1" fmla="*/ 550323 h 805645"/>
              <a:gd name="connsiteX2" fmla="*/ 2418556 w 2438856"/>
              <a:gd name="connsiteY2" fmla="*/ 741054 h 805645"/>
              <a:gd name="connsiteX3" fmla="*/ 1224271 w 2438856"/>
              <a:gd name="connsiteY3" fmla="*/ 605600 h 805645"/>
              <a:gd name="connsiteX4" fmla="*/ 0 w 2438856"/>
              <a:gd name="connsiteY4" fmla="*/ 0 h 805645"/>
              <a:gd name="connsiteX0" fmla="*/ 0 w 2438856"/>
              <a:gd name="connsiteY0" fmla="*/ 8032 h 813677"/>
              <a:gd name="connsiteX1" fmla="*/ 565709 w 2438856"/>
              <a:gd name="connsiteY1" fmla="*/ 4180 h 813677"/>
              <a:gd name="connsiteX2" fmla="*/ 2438676 w 2438856"/>
              <a:gd name="connsiteY2" fmla="*/ 558355 h 813677"/>
              <a:gd name="connsiteX3" fmla="*/ 2418556 w 2438856"/>
              <a:gd name="connsiteY3" fmla="*/ 749086 h 813677"/>
              <a:gd name="connsiteX4" fmla="*/ 1224271 w 2438856"/>
              <a:gd name="connsiteY4" fmla="*/ 613632 h 813677"/>
              <a:gd name="connsiteX5" fmla="*/ 0 w 2438856"/>
              <a:gd name="connsiteY5" fmla="*/ 8032 h 813677"/>
              <a:gd name="connsiteX0" fmla="*/ 0 w 2444404"/>
              <a:gd name="connsiteY0" fmla="*/ 0 h 828167"/>
              <a:gd name="connsiteX1" fmla="*/ 571257 w 2444404"/>
              <a:gd name="connsiteY1" fmla="*/ 18670 h 828167"/>
              <a:gd name="connsiteX2" fmla="*/ 2444224 w 2444404"/>
              <a:gd name="connsiteY2" fmla="*/ 572845 h 828167"/>
              <a:gd name="connsiteX3" fmla="*/ 2424104 w 2444404"/>
              <a:gd name="connsiteY3" fmla="*/ 763576 h 828167"/>
              <a:gd name="connsiteX4" fmla="*/ 1229819 w 2444404"/>
              <a:gd name="connsiteY4" fmla="*/ 628122 h 828167"/>
              <a:gd name="connsiteX5" fmla="*/ 0 w 2444404"/>
              <a:gd name="connsiteY5" fmla="*/ 0 h 828167"/>
              <a:gd name="connsiteX0" fmla="*/ 0 w 2444404"/>
              <a:gd name="connsiteY0" fmla="*/ 0 h 828167"/>
              <a:gd name="connsiteX1" fmla="*/ 604544 w 2444404"/>
              <a:gd name="connsiteY1" fmla="*/ 12235 h 828167"/>
              <a:gd name="connsiteX2" fmla="*/ 2444224 w 2444404"/>
              <a:gd name="connsiteY2" fmla="*/ 572845 h 828167"/>
              <a:gd name="connsiteX3" fmla="*/ 2424104 w 2444404"/>
              <a:gd name="connsiteY3" fmla="*/ 763576 h 828167"/>
              <a:gd name="connsiteX4" fmla="*/ 1229819 w 2444404"/>
              <a:gd name="connsiteY4" fmla="*/ 628122 h 828167"/>
              <a:gd name="connsiteX5" fmla="*/ 0 w 2444404"/>
              <a:gd name="connsiteY5" fmla="*/ 0 h 828167"/>
              <a:gd name="connsiteX0" fmla="*/ 0 w 2444404"/>
              <a:gd name="connsiteY0" fmla="*/ 0 h 828167"/>
              <a:gd name="connsiteX1" fmla="*/ 587901 w 2444404"/>
              <a:gd name="connsiteY1" fmla="*/ 12235 h 828167"/>
              <a:gd name="connsiteX2" fmla="*/ 2444224 w 2444404"/>
              <a:gd name="connsiteY2" fmla="*/ 572845 h 828167"/>
              <a:gd name="connsiteX3" fmla="*/ 2424104 w 2444404"/>
              <a:gd name="connsiteY3" fmla="*/ 763576 h 828167"/>
              <a:gd name="connsiteX4" fmla="*/ 1229819 w 2444404"/>
              <a:gd name="connsiteY4" fmla="*/ 628122 h 828167"/>
              <a:gd name="connsiteX5" fmla="*/ 0 w 2444404"/>
              <a:gd name="connsiteY5" fmla="*/ 0 h 828167"/>
              <a:gd name="connsiteX0" fmla="*/ 0 w 2444404"/>
              <a:gd name="connsiteY0" fmla="*/ 0 h 828167"/>
              <a:gd name="connsiteX1" fmla="*/ 598997 w 2444404"/>
              <a:gd name="connsiteY1" fmla="*/ 25105 h 828167"/>
              <a:gd name="connsiteX2" fmla="*/ 2444224 w 2444404"/>
              <a:gd name="connsiteY2" fmla="*/ 572845 h 828167"/>
              <a:gd name="connsiteX3" fmla="*/ 2424104 w 2444404"/>
              <a:gd name="connsiteY3" fmla="*/ 763576 h 828167"/>
              <a:gd name="connsiteX4" fmla="*/ 1229819 w 2444404"/>
              <a:gd name="connsiteY4" fmla="*/ 628122 h 828167"/>
              <a:gd name="connsiteX5" fmla="*/ 0 w 2444404"/>
              <a:gd name="connsiteY5" fmla="*/ 0 h 828167"/>
              <a:gd name="connsiteX0" fmla="*/ 0 w 2444404"/>
              <a:gd name="connsiteY0" fmla="*/ 0 h 828167"/>
              <a:gd name="connsiteX1" fmla="*/ 598997 w 2444404"/>
              <a:gd name="connsiteY1" fmla="*/ 25105 h 828167"/>
              <a:gd name="connsiteX2" fmla="*/ 2444224 w 2444404"/>
              <a:gd name="connsiteY2" fmla="*/ 572845 h 828167"/>
              <a:gd name="connsiteX3" fmla="*/ 2424104 w 2444404"/>
              <a:gd name="connsiteY3" fmla="*/ 763576 h 828167"/>
              <a:gd name="connsiteX4" fmla="*/ 1229819 w 2444404"/>
              <a:gd name="connsiteY4" fmla="*/ 628122 h 828167"/>
              <a:gd name="connsiteX5" fmla="*/ 0 w 2444404"/>
              <a:gd name="connsiteY5" fmla="*/ 0 h 828167"/>
              <a:gd name="connsiteX0" fmla="*/ 0 w 2444404"/>
              <a:gd name="connsiteY0" fmla="*/ 0 h 828167"/>
              <a:gd name="connsiteX1" fmla="*/ 605238 w 2444404"/>
              <a:gd name="connsiteY1" fmla="*/ 11833 h 828167"/>
              <a:gd name="connsiteX2" fmla="*/ 2444224 w 2444404"/>
              <a:gd name="connsiteY2" fmla="*/ 572845 h 828167"/>
              <a:gd name="connsiteX3" fmla="*/ 2424104 w 2444404"/>
              <a:gd name="connsiteY3" fmla="*/ 763576 h 828167"/>
              <a:gd name="connsiteX4" fmla="*/ 1229819 w 2444404"/>
              <a:gd name="connsiteY4" fmla="*/ 628122 h 828167"/>
              <a:gd name="connsiteX5" fmla="*/ 0 w 2444404"/>
              <a:gd name="connsiteY5" fmla="*/ 0 h 828167"/>
              <a:gd name="connsiteX0" fmla="*/ 0 w 2444404"/>
              <a:gd name="connsiteY0" fmla="*/ 0 h 819721"/>
              <a:gd name="connsiteX1" fmla="*/ 605238 w 2444404"/>
              <a:gd name="connsiteY1" fmla="*/ 3387 h 819721"/>
              <a:gd name="connsiteX2" fmla="*/ 2444224 w 2444404"/>
              <a:gd name="connsiteY2" fmla="*/ 564399 h 819721"/>
              <a:gd name="connsiteX3" fmla="*/ 2424104 w 2444404"/>
              <a:gd name="connsiteY3" fmla="*/ 755130 h 819721"/>
              <a:gd name="connsiteX4" fmla="*/ 1229819 w 2444404"/>
              <a:gd name="connsiteY4" fmla="*/ 619676 h 819721"/>
              <a:gd name="connsiteX5" fmla="*/ 0 w 2444404"/>
              <a:gd name="connsiteY5" fmla="*/ 0 h 819721"/>
              <a:gd name="connsiteX0" fmla="*/ 0 w 2444404"/>
              <a:gd name="connsiteY0" fmla="*/ 0 h 819721"/>
              <a:gd name="connsiteX1" fmla="*/ 605238 w 2444404"/>
              <a:gd name="connsiteY1" fmla="*/ 3387 h 819721"/>
              <a:gd name="connsiteX2" fmla="*/ 2444224 w 2444404"/>
              <a:gd name="connsiteY2" fmla="*/ 564399 h 819721"/>
              <a:gd name="connsiteX3" fmla="*/ 2424104 w 2444404"/>
              <a:gd name="connsiteY3" fmla="*/ 755130 h 819721"/>
              <a:gd name="connsiteX4" fmla="*/ 1229819 w 2444404"/>
              <a:gd name="connsiteY4" fmla="*/ 619676 h 819721"/>
              <a:gd name="connsiteX5" fmla="*/ 0 w 2444404"/>
              <a:gd name="connsiteY5" fmla="*/ 0 h 819721"/>
              <a:gd name="connsiteX0" fmla="*/ 0 w 2444404"/>
              <a:gd name="connsiteY0" fmla="*/ 2646 h 816334"/>
              <a:gd name="connsiteX1" fmla="*/ 605238 w 2444404"/>
              <a:gd name="connsiteY1" fmla="*/ 0 h 816334"/>
              <a:gd name="connsiteX2" fmla="*/ 2444224 w 2444404"/>
              <a:gd name="connsiteY2" fmla="*/ 561012 h 816334"/>
              <a:gd name="connsiteX3" fmla="*/ 2424104 w 2444404"/>
              <a:gd name="connsiteY3" fmla="*/ 751743 h 816334"/>
              <a:gd name="connsiteX4" fmla="*/ 1229819 w 2444404"/>
              <a:gd name="connsiteY4" fmla="*/ 616289 h 816334"/>
              <a:gd name="connsiteX5" fmla="*/ 0 w 2444404"/>
              <a:gd name="connsiteY5" fmla="*/ 2646 h 816334"/>
              <a:gd name="connsiteX0" fmla="*/ 0 w 2444404"/>
              <a:gd name="connsiteY0" fmla="*/ 2646 h 816334"/>
              <a:gd name="connsiteX1" fmla="*/ 605238 w 2444404"/>
              <a:gd name="connsiteY1" fmla="*/ 0 h 816334"/>
              <a:gd name="connsiteX2" fmla="*/ 2444224 w 2444404"/>
              <a:gd name="connsiteY2" fmla="*/ 561012 h 816334"/>
              <a:gd name="connsiteX3" fmla="*/ 2424104 w 2444404"/>
              <a:gd name="connsiteY3" fmla="*/ 751743 h 816334"/>
              <a:gd name="connsiteX4" fmla="*/ 1229819 w 2444404"/>
              <a:gd name="connsiteY4" fmla="*/ 616289 h 816334"/>
              <a:gd name="connsiteX5" fmla="*/ 0 w 2444404"/>
              <a:gd name="connsiteY5" fmla="*/ 2646 h 816334"/>
              <a:gd name="connsiteX0" fmla="*/ 0 w 2444404"/>
              <a:gd name="connsiteY0" fmla="*/ 2646 h 816334"/>
              <a:gd name="connsiteX1" fmla="*/ 605238 w 2444404"/>
              <a:gd name="connsiteY1" fmla="*/ 0 h 816334"/>
              <a:gd name="connsiteX2" fmla="*/ 2444224 w 2444404"/>
              <a:gd name="connsiteY2" fmla="*/ 561012 h 816334"/>
              <a:gd name="connsiteX3" fmla="*/ 2424104 w 2444404"/>
              <a:gd name="connsiteY3" fmla="*/ 751743 h 816334"/>
              <a:gd name="connsiteX4" fmla="*/ 1229819 w 2444404"/>
              <a:gd name="connsiteY4" fmla="*/ 616289 h 816334"/>
              <a:gd name="connsiteX5" fmla="*/ 0 w 2444404"/>
              <a:gd name="connsiteY5" fmla="*/ 2646 h 816334"/>
              <a:gd name="connsiteX0" fmla="*/ 0 w 2436082"/>
              <a:gd name="connsiteY0" fmla="*/ 1440 h 816334"/>
              <a:gd name="connsiteX1" fmla="*/ 596916 w 2436082"/>
              <a:gd name="connsiteY1" fmla="*/ 0 h 816334"/>
              <a:gd name="connsiteX2" fmla="*/ 2435902 w 2436082"/>
              <a:gd name="connsiteY2" fmla="*/ 561012 h 816334"/>
              <a:gd name="connsiteX3" fmla="*/ 2415782 w 2436082"/>
              <a:gd name="connsiteY3" fmla="*/ 751743 h 816334"/>
              <a:gd name="connsiteX4" fmla="*/ 1221497 w 2436082"/>
              <a:gd name="connsiteY4" fmla="*/ 616289 h 816334"/>
              <a:gd name="connsiteX5" fmla="*/ 0 w 2436082"/>
              <a:gd name="connsiteY5" fmla="*/ 1440 h 816334"/>
              <a:gd name="connsiteX0" fmla="*/ 0 w 2436082"/>
              <a:gd name="connsiteY0" fmla="*/ 234 h 815128"/>
              <a:gd name="connsiteX1" fmla="*/ 594836 w 2436082"/>
              <a:gd name="connsiteY1" fmla="*/ 0 h 815128"/>
              <a:gd name="connsiteX2" fmla="*/ 2435902 w 2436082"/>
              <a:gd name="connsiteY2" fmla="*/ 559806 h 815128"/>
              <a:gd name="connsiteX3" fmla="*/ 2415782 w 2436082"/>
              <a:gd name="connsiteY3" fmla="*/ 750537 h 815128"/>
              <a:gd name="connsiteX4" fmla="*/ 1221497 w 2436082"/>
              <a:gd name="connsiteY4" fmla="*/ 615083 h 815128"/>
              <a:gd name="connsiteX5" fmla="*/ 0 w 2436082"/>
              <a:gd name="connsiteY5" fmla="*/ 234 h 815128"/>
              <a:gd name="connsiteX0" fmla="*/ 0 w 2436082"/>
              <a:gd name="connsiteY0" fmla="*/ 234 h 815128"/>
              <a:gd name="connsiteX1" fmla="*/ 594836 w 2436082"/>
              <a:gd name="connsiteY1" fmla="*/ 0 h 815128"/>
              <a:gd name="connsiteX2" fmla="*/ 2435902 w 2436082"/>
              <a:gd name="connsiteY2" fmla="*/ 559806 h 815128"/>
              <a:gd name="connsiteX3" fmla="*/ 2415782 w 2436082"/>
              <a:gd name="connsiteY3" fmla="*/ 750537 h 815128"/>
              <a:gd name="connsiteX4" fmla="*/ 1221497 w 2436082"/>
              <a:gd name="connsiteY4" fmla="*/ 615083 h 815128"/>
              <a:gd name="connsiteX5" fmla="*/ 0 w 2436082"/>
              <a:gd name="connsiteY5" fmla="*/ 234 h 815128"/>
              <a:gd name="connsiteX0" fmla="*/ 0 w 2436504"/>
              <a:gd name="connsiteY0" fmla="*/ 234 h 815128"/>
              <a:gd name="connsiteX1" fmla="*/ 594836 w 2436504"/>
              <a:gd name="connsiteY1" fmla="*/ 0 h 815128"/>
              <a:gd name="connsiteX2" fmla="*/ 2435902 w 2436504"/>
              <a:gd name="connsiteY2" fmla="*/ 559806 h 815128"/>
              <a:gd name="connsiteX3" fmla="*/ 2434507 w 2436504"/>
              <a:gd name="connsiteY3" fmla="*/ 750537 h 815128"/>
              <a:gd name="connsiteX4" fmla="*/ 1221497 w 2436504"/>
              <a:gd name="connsiteY4" fmla="*/ 615083 h 815128"/>
              <a:gd name="connsiteX5" fmla="*/ 0 w 2436504"/>
              <a:gd name="connsiteY5" fmla="*/ 234 h 815128"/>
              <a:gd name="connsiteX0" fmla="*/ 0 w 2436504"/>
              <a:gd name="connsiteY0" fmla="*/ 234 h 815128"/>
              <a:gd name="connsiteX1" fmla="*/ 594836 w 2436504"/>
              <a:gd name="connsiteY1" fmla="*/ 0 h 815128"/>
              <a:gd name="connsiteX2" fmla="*/ 2435902 w 2436504"/>
              <a:gd name="connsiteY2" fmla="*/ 559806 h 815128"/>
              <a:gd name="connsiteX3" fmla="*/ 2434507 w 2436504"/>
              <a:gd name="connsiteY3" fmla="*/ 750537 h 815128"/>
              <a:gd name="connsiteX4" fmla="*/ 1221497 w 2436504"/>
              <a:gd name="connsiteY4" fmla="*/ 615083 h 815128"/>
              <a:gd name="connsiteX5" fmla="*/ 0 w 2436504"/>
              <a:gd name="connsiteY5" fmla="*/ 234 h 815128"/>
              <a:gd name="connsiteX0" fmla="*/ 0 w 2436504"/>
              <a:gd name="connsiteY0" fmla="*/ 234 h 815128"/>
              <a:gd name="connsiteX1" fmla="*/ 594836 w 2436504"/>
              <a:gd name="connsiteY1" fmla="*/ 0 h 815128"/>
              <a:gd name="connsiteX2" fmla="*/ 2435902 w 2436504"/>
              <a:gd name="connsiteY2" fmla="*/ 559806 h 815128"/>
              <a:gd name="connsiteX3" fmla="*/ 2434507 w 2436504"/>
              <a:gd name="connsiteY3" fmla="*/ 750537 h 815128"/>
              <a:gd name="connsiteX4" fmla="*/ 1221497 w 2436504"/>
              <a:gd name="connsiteY4" fmla="*/ 615083 h 815128"/>
              <a:gd name="connsiteX5" fmla="*/ 0 w 2436504"/>
              <a:gd name="connsiteY5" fmla="*/ 234 h 815128"/>
              <a:gd name="connsiteX0" fmla="*/ 0 w 2436504"/>
              <a:gd name="connsiteY0" fmla="*/ 234 h 815128"/>
              <a:gd name="connsiteX1" fmla="*/ 594836 w 2436504"/>
              <a:gd name="connsiteY1" fmla="*/ 0 h 815128"/>
              <a:gd name="connsiteX2" fmla="*/ 2435902 w 2436504"/>
              <a:gd name="connsiteY2" fmla="*/ 559806 h 815128"/>
              <a:gd name="connsiteX3" fmla="*/ 2434507 w 2436504"/>
              <a:gd name="connsiteY3" fmla="*/ 750537 h 815128"/>
              <a:gd name="connsiteX4" fmla="*/ 1221497 w 2436504"/>
              <a:gd name="connsiteY4" fmla="*/ 615083 h 815128"/>
              <a:gd name="connsiteX5" fmla="*/ 0 w 2436504"/>
              <a:gd name="connsiteY5" fmla="*/ 234 h 815128"/>
              <a:gd name="connsiteX0" fmla="*/ 0 w 2436504"/>
              <a:gd name="connsiteY0" fmla="*/ 234 h 815128"/>
              <a:gd name="connsiteX1" fmla="*/ 594836 w 2436504"/>
              <a:gd name="connsiteY1" fmla="*/ 0 h 815128"/>
              <a:gd name="connsiteX2" fmla="*/ 2435902 w 2436504"/>
              <a:gd name="connsiteY2" fmla="*/ 559806 h 815128"/>
              <a:gd name="connsiteX3" fmla="*/ 2434507 w 2436504"/>
              <a:gd name="connsiteY3" fmla="*/ 750537 h 815128"/>
              <a:gd name="connsiteX4" fmla="*/ 1221497 w 2436504"/>
              <a:gd name="connsiteY4" fmla="*/ 615083 h 815128"/>
              <a:gd name="connsiteX5" fmla="*/ 0 w 2436504"/>
              <a:gd name="connsiteY5" fmla="*/ 234 h 81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6504" h="815128">
                <a:moveTo>
                  <a:pt x="0" y="234"/>
                </a:moveTo>
                <a:lnTo>
                  <a:pt x="594836" y="0"/>
                </a:lnTo>
                <a:cubicBezTo>
                  <a:pt x="1696730" y="530876"/>
                  <a:pt x="1744544" y="485817"/>
                  <a:pt x="2435902" y="559806"/>
                </a:cubicBezTo>
                <a:cubicBezTo>
                  <a:pt x="2438442" y="701676"/>
                  <a:pt x="2431967" y="608667"/>
                  <a:pt x="2434507" y="750537"/>
                </a:cubicBezTo>
                <a:cubicBezTo>
                  <a:pt x="1961355" y="913182"/>
                  <a:pt x="1649148" y="731222"/>
                  <a:pt x="1221497" y="615083"/>
                </a:cubicBezTo>
                <a:cubicBezTo>
                  <a:pt x="303012" y="474349"/>
                  <a:pt x="408090" y="202101"/>
                  <a:pt x="0" y="234"/>
                </a:cubicBezTo>
                <a:close/>
              </a:path>
            </a:pathLst>
          </a:custGeom>
          <a:solidFill>
            <a:srgbClr val="EDD0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mage 3"/>
          <p:cNvPicPr>
            <a:picLocks noChangeAspect="1"/>
          </p:cNvPicPr>
          <p:nvPr/>
        </p:nvPicPr>
        <p:blipFill rotWithShape="1">
          <a:blip r:embed="rId3"/>
          <a:srcRect l="40026" t="66061" r="49838" b="5562"/>
          <a:stretch/>
        </p:blipFill>
        <p:spPr>
          <a:xfrm>
            <a:off x="8575703" y="380519"/>
            <a:ext cx="1587501" cy="1954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 5"/>
          <p:cNvPicPr>
            <a:picLocks noChangeAspect="1"/>
          </p:cNvPicPr>
          <p:nvPr/>
        </p:nvPicPr>
        <p:blipFill rotWithShape="1">
          <a:blip r:embed="rId4"/>
          <a:srcRect l="76891" t="66641" r="13047" b="5623"/>
          <a:stretch/>
        </p:blipFill>
        <p:spPr>
          <a:xfrm>
            <a:off x="9466331" y="2986560"/>
            <a:ext cx="1573143"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7" name="Groupe 26"/>
          <p:cNvGrpSpPr/>
          <p:nvPr/>
        </p:nvGrpSpPr>
        <p:grpSpPr>
          <a:xfrm>
            <a:off x="8027375" y="1857374"/>
            <a:ext cx="1027008" cy="1095475"/>
            <a:chOff x="6098185" y="2045185"/>
            <a:chExt cx="1027008" cy="1095475"/>
          </a:xfrm>
        </p:grpSpPr>
        <p:sp>
          <p:nvSpPr>
            <p:cNvPr id="28" name="Rectangle 27"/>
            <p:cNvSpPr/>
            <p:nvPr/>
          </p:nvSpPr>
          <p:spPr>
            <a:xfrm>
              <a:off x="6418014" y="2337092"/>
              <a:ext cx="387350" cy="5116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9" name="Picture 6" descr="Watch Cartoon png download - 512*950 - Free Transparent Apple Watch png  Download. - CleanPNG / Kiss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917" b="97813" l="10000" r="90000"/>
                      </a14:imgEffect>
                    </a14:imgLayer>
                  </a14:imgProps>
                </a:ext>
                <a:ext uri="{28A0092B-C50C-407E-A947-70E740481C1C}">
                  <a14:useLocalDpi xmlns:a14="http://schemas.microsoft.com/office/drawing/2010/main" val="0"/>
                </a:ext>
              </a:extLst>
            </a:blip>
            <a:srcRect/>
            <a:stretch>
              <a:fillRect/>
            </a:stretch>
          </p:blipFill>
          <p:spPr bwMode="auto">
            <a:xfrm>
              <a:off x="6098185" y="2045185"/>
              <a:ext cx="1027008" cy="1095475"/>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1"/>
          <p:cNvSpPr/>
          <p:nvPr/>
        </p:nvSpPr>
        <p:spPr>
          <a:xfrm>
            <a:off x="58786" y="718282"/>
            <a:ext cx="1006574" cy="1622934"/>
          </a:xfrm>
          <a:custGeom>
            <a:avLst/>
            <a:gdLst>
              <a:gd name="connsiteX0" fmla="*/ 0 w 1547294"/>
              <a:gd name="connsiteY0" fmla="*/ 0 h 924818"/>
              <a:gd name="connsiteX1" fmla="*/ 1547294 w 1547294"/>
              <a:gd name="connsiteY1" fmla="*/ 0 h 924818"/>
              <a:gd name="connsiteX2" fmla="*/ 1547294 w 1547294"/>
              <a:gd name="connsiteY2" fmla="*/ 924818 h 924818"/>
              <a:gd name="connsiteX3" fmla="*/ 0 w 1547294"/>
              <a:gd name="connsiteY3" fmla="*/ 924818 h 924818"/>
              <a:gd name="connsiteX4" fmla="*/ 0 w 1547294"/>
              <a:gd name="connsiteY4" fmla="*/ 0 h 924818"/>
              <a:gd name="connsiteX0" fmla="*/ 0 w 1547294"/>
              <a:gd name="connsiteY0" fmla="*/ 0 h 1124843"/>
              <a:gd name="connsiteX1" fmla="*/ 1547294 w 1547294"/>
              <a:gd name="connsiteY1" fmla="*/ 0 h 1124843"/>
              <a:gd name="connsiteX2" fmla="*/ 1547294 w 1547294"/>
              <a:gd name="connsiteY2" fmla="*/ 924818 h 1124843"/>
              <a:gd name="connsiteX3" fmla="*/ 504825 w 1547294"/>
              <a:gd name="connsiteY3" fmla="*/ 1124843 h 1124843"/>
              <a:gd name="connsiteX4" fmla="*/ 0 w 1547294"/>
              <a:gd name="connsiteY4" fmla="*/ 0 h 1124843"/>
              <a:gd name="connsiteX0" fmla="*/ 0 w 1061519"/>
              <a:gd name="connsiteY0" fmla="*/ 47625 h 1124843"/>
              <a:gd name="connsiteX1" fmla="*/ 1061519 w 1061519"/>
              <a:gd name="connsiteY1" fmla="*/ 0 h 1124843"/>
              <a:gd name="connsiteX2" fmla="*/ 1061519 w 1061519"/>
              <a:gd name="connsiteY2" fmla="*/ 924818 h 1124843"/>
              <a:gd name="connsiteX3" fmla="*/ 19050 w 1061519"/>
              <a:gd name="connsiteY3" fmla="*/ 1124843 h 1124843"/>
              <a:gd name="connsiteX4" fmla="*/ 0 w 1061519"/>
              <a:gd name="connsiteY4" fmla="*/ 47625 h 1124843"/>
              <a:gd name="connsiteX0" fmla="*/ 0 w 1042469"/>
              <a:gd name="connsiteY0" fmla="*/ 47625 h 1124843"/>
              <a:gd name="connsiteX1" fmla="*/ 1042469 w 1042469"/>
              <a:gd name="connsiteY1" fmla="*/ 0 h 1124843"/>
              <a:gd name="connsiteX2" fmla="*/ 1042469 w 1042469"/>
              <a:gd name="connsiteY2" fmla="*/ 924818 h 1124843"/>
              <a:gd name="connsiteX3" fmla="*/ 0 w 1042469"/>
              <a:gd name="connsiteY3" fmla="*/ 1124843 h 1124843"/>
              <a:gd name="connsiteX4" fmla="*/ 0 w 1042469"/>
              <a:gd name="connsiteY4" fmla="*/ 47625 h 1124843"/>
              <a:gd name="connsiteX0" fmla="*/ 0 w 1042469"/>
              <a:gd name="connsiteY0" fmla="*/ 0 h 1077218"/>
              <a:gd name="connsiteX1" fmla="*/ 1032944 w 1042469"/>
              <a:gd name="connsiteY1" fmla="*/ 38100 h 1077218"/>
              <a:gd name="connsiteX2" fmla="*/ 1042469 w 1042469"/>
              <a:gd name="connsiteY2" fmla="*/ 877193 h 1077218"/>
              <a:gd name="connsiteX3" fmla="*/ 0 w 1042469"/>
              <a:gd name="connsiteY3" fmla="*/ 1077218 h 1077218"/>
              <a:gd name="connsiteX4" fmla="*/ 0 w 1042469"/>
              <a:gd name="connsiteY4" fmla="*/ 0 h 1077218"/>
              <a:gd name="connsiteX0" fmla="*/ 0 w 1042469"/>
              <a:gd name="connsiteY0" fmla="*/ 0 h 1077218"/>
              <a:gd name="connsiteX1" fmla="*/ 1042469 w 1042469"/>
              <a:gd name="connsiteY1" fmla="*/ 0 h 1077218"/>
              <a:gd name="connsiteX2" fmla="*/ 1042469 w 1042469"/>
              <a:gd name="connsiteY2" fmla="*/ 877193 h 1077218"/>
              <a:gd name="connsiteX3" fmla="*/ 0 w 1042469"/>
              <a:gd name="connsiteY3" fmla="*/ 1077218 h 1077218"/>
              <a:gd name="connsiteX4" fmla="*/ 0 w 1042469"/>
              <a:gd name="connsiteY4" fmla="*/ 0 h 1077218"/>
              <a:gd name="connsiteX0" fmla="*/ 0 w 1042469"/>
              <a:gd name="connsiteY0" fmla="*/ 0 h 1077218"/>
              <a:gd name="connsiteX1" fmla="*/ 1042469 w 1042469"/>
              <a:gd name="connsiteY1" fmla="*/ 0 h 1077218"/>
              <a:gd name="connsiteX2" fmla="*/ 1042469 w 1042469"/>
              <a:gd name="connsiteY2" fmla="*/ 877193 h 1077218"/>
              <a:gd name="connsiteX3" fmla="*/ 0 w 1042469"/>
              <a:gd name="connsiteY3" fmla="*/ 1077218 h 1077218"/>
              <a:gd name="connsiteX4" fmla="*/ 0 w 1042469"/>
              <a:gd name="connsiteY4" fmla="*/ 0 h 1077218"/>
              <a:gd name="connsiteX0" fmla="*/ 0 w 1084585"/>
              <a:gd name="connsiteY0" fmla="*/ 0 h 1326310"/>
              <a:gd name="connsiteX1" fmla="*/ 1084585 w 1084585"/>
              <a:gd name="connsiteY1" fmla="*/ 249092 h 1326310"/>
              <a:gd name="connsiteX2" fmla="*/ 1084585 w 1084585"/>
              <a:gd name="connsiteY2" fmla="*/ 1126285 h 1326310"/>
              <a:gd name="connsiteX3" fmla="*/ 42116 w 1084585"/>
              <a:gd name="connsiteY3" fmla="*/ 1326310 h 1326310"/>
              <a:gd name="connsiteX4" fmla="*/ 0 w 1084585"/>
              <a:gd name="connsiteY4" fmla="*/ 0 h 1326310"/>
              <a:gd name="connsiteX0" fmla="*/ 0 w 1112662"/>
              <a:gd name="connsiteY0" fmla="*/ 0 h 1326310"/>
              <a:gd name="connsiteX1" fmla="*/ 1112662 w 1112662"/>
              <a:gd name="connsiteY1" fmla="*/ 134925 h 1326310"/>
              <a:gd name="connsiteX2" fmla="*/ 1084585 w 1112662"/>
              <a:gd name="connsiteY2" fmla="*/ 1126285 h 1326310"/>
              <a:gd name="connsiteX3" fmla="*/ 42116 w 1112662"/>
              <a:gd name="connsiteY3" fmla="*/ 1326310 h 1326310"/>
              <a:gd name="connsiteX4" fmla="*/ 0 w 1112662"/>
              <a:gd name="connsiteY4" fmla="*/ 0 h 1326310"/>
              <a:gd name="connsiteX0" fmla="*/ 0 w 1112662"/>
              <a:gd name="connsiteY0" fmla="*/ 0 h 1326310"/>
              <a:gd name="connsiteX1" fmla="*/ 1112662 w 1112662"/>
              <a:gd name="connsiteY1" fmla="*/ 114167 h 1326310"/>
              <a:gd name="connsiteX2" fmla="*/ 1084585 w 1112662"/>
              <a:gd name="connsiteY2" fmla="*/ 1126285 h 1326310"/>
              <a:gd name="connsiteX3" fmla="*/ 42116 w 1112662"/>
              <a:gd name="connsiteY3" fmla="*/ 1326310 h 1326310"/>
              <a:gd name="connsiteX4" fmla="*/ 0 w 1112662"/>
              <a:gd name="connsiteY4" fmla="*/ 0 h 1326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662" h="1326310">
                <a:moveTo>
                  <a:pt x="0" y="0"/>
                </a:moveTo>
                <a:lnTo>
                  <a:pt x="1112662" y="114167"/>
                </a:lnTo>
                <a:lnTo>
                  <a:pt x="1084585" y="1126285"/>
                </a:lnTo>
                <a:lnTo>
                  <a:pt x="42116" y="1326310"/>
                </a:lnTo>
                <a:lnTo>
                  <a:pt x="0" y="0"/>
                </a:lnTo>
                <a:close/>
              </a:path>
            </a:pathLst>
          </a:custGeom>
          <a:solidFill>
            <a:srgbClr val="EDCEB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67354" y="1122595"/>
            <a:ext cx="500641" cy="67442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30" name="Picture 6" descr="Watch Cartoon png download - 512*950 - Free Transparent Apple Watch png  Download. - CleanPNG / Kiss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917" b="97813" l="10000" r="90000"/>
                    </a14:imgEffect>
                  </a14:imgLayer>
                </a14:imgProps>
              </a:ext>
              <a:ext uri="{28A0092B-C50C-407E-A947-70E740481C1C}">
                <a14:useLocalDpi xmlns:a14="http://schemas.microsoft.com/office/drawing/2010/main" val="0"/>
              </a:ext>
            </a:extLst>
          </a:blip>
          <a:srcRect t="-1138"/>
          <a:stretch/>
        </p:blipFill>
        <p:spPr bwMode="auto">
          <a:xfrm>
            <a:off x="581079" y="706360"/>
            <a:ext cx="1327383" cy="1499174"/>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p:cNvSpPr txBox="1"/>
          <p:nvPr/>
        </p:nvSpPr>
        <p:spPr>
          <a:xfrm>
            <a:off x="1093882" y="1153648"/>
            <a:ext cx="590920" cy="770796"/>
          </a:xfrm>
          <a:prstGeom prst="rect">
            <a:avLst/>
          </a:prstGeom>
          <a:noFill/>
        </p:spPr>
        <p:txBody>
          <a:bodyPr wrap="square" rtlCol="0">
            <a:spAutoFit/>
          </a:bodyPr>
          <a:lstStyle/>
          <a:p>
            <a:r>
              <a:rPr lang="fr-FR" sz="3200" dirty="0">
                <a:solidFill>
                  <a:schemeClr val="bg1"/>
                </a:solidFill>
              </a:rPr>
              <a:t>I</a:t>
            </a:r>
            <a:endParaRPr lang="en-US" sz="3200" dirty="0">
              <a:solidFill>
                <a:schemeClr val="bg1"/>
              </a:solidFill>
            </a:endParaRPr>
          </a:p>
        </p:txBody>
      </p:sp>
      <p:grpSp>
        <p:nvGrpSpPr>
          <p:cNvPr id="24" name="Groupe 23"/>
          <p:cNvGrpSpPr/>
          <p:nvPr/>
        </p:nvGrpSpPr>
        <p:grpSpPr>
          <a:xfrm>
            <a:off x="8994267" y="2462277"/>
            <a:ext cx="1027008" cy="1095475"/>
            <a:chOff x="6098185" y="2045185"/>
            <a:chExt cx="1027008" cy="1095475"/>
          </a:xfrm>
        </p:grpSpPr>
        <p:sp>
          <p:nvSpPr>
            <p:cNvPr id="25" name="Rectangle 24"/>
            <p:cNvSpPr/>
            <p:nvPr/>
          </p:nvSpPr>
          <p:spPr>
            <a:xfrm>
              <a:off x="6418014" y="2337092"/>
              <a:ext cx="387350" cy="5116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6" name="Picture 6" descr="Watch Cartoon png download - 512*950 - Free Transparent Apple Watch png  Download. - CleanPNG / Kiss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917" b="97813" l="10000" r="90000"/>
                      </a14:imgEffect>
                    </a14:imgLayer>
                  </a14:imgProps>
                </a:ext>
                <a:ext uri="{28A0092B-C50C-407E-A947-70E740481C1C}">
                  <a14:useLocalDpi xmlns:a14="http://schemas.microsoft.com/office/drawing/2010/main" val="0"/>
                </a:ext>
              </a:extLst>
            </a:blip>
            <a:srcRect/>
            <a:stretch>
              <a:fillRect/>
            </a:stretch>
          </p:blipFill>
          <p:spPr bwMode="auto">
            <a:xfrm>
              <a:off x="6098185" y="2045185"/>
              <a:ext cx="1027008" cy="1095475"/>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Image 2"/>
          <p:cNvPicPr>
            <a:picLocks noChangeAspect="1"/>
          </p:cNvPicPr>
          <p:nvPr/>
        </p:nvPicPr>
        <p:blipFill rotWithShape="1">
          <a:blip r:embed="rId9"/>
          <a:srcRect l="38499" t="75859" r="53564" b="4323"/>
          <a:stretch/>
        </p:blipFill>
        <p:spPr>
          <a:xfrm>
            <a:off x="5997927" y="168353"/>
            <a:ext cx="1476121" cy="1607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7381286" y="2313758"/>
            <a:ext cx="724373" cy="2888298"/>
          </a:xfrm>
          <a:custGeom>
            <a:avLst/>
            <a:gdLst>
              <a:gd name="connsiteX0" fmla="*/ 0 w 1121441"/>
              <a:gd name="connsiteY0" fmla="*/ 0 h 2867820"/>
              <a:gd name="connsiteX1" fmla="*/ 1121441 w 1121441"/>
              <a:gd name="connsiteY1" fmla="*/ 0 h 2867820"/>
              <a:gd name="connsiteX2" fmla="*/ 1121441 w 1121441"/>
              <a:gd name="connsiteY2" fmla="*/ 2867820 h 2867820"/>
              <a:gd name="connsiteX3" fmla="*/ 0 w 1121441"/>
              <a:gd name="connsiteY3" fmla="*/ 2867820 h 2867820"/>
              <a:gd name="connsiteX4" fmla="*/ 0 w 1121441"/>
              <a:gd name="connsiteY4" fmla="*/ 0 h 2867820"/>
              <a:gd name="connsiteX0" fmla="*/ 539750 w 1121441"/>
              <a:gd name="connsiteY0" fmla="*/ 0 h 2880520"/>
              <a:gd name="connsiteX1" fmla="*/ 1121441 w 1121441"/>
              <a:gd name="connsiteY1" fmla="*/ 12700 h 2880520"/>
              <a:gd name="connsiteX2" fmla="*/ 1121441 w 1121441"/>
              <a:gd name="connsiteY2" fmla="*/ 2880520 h 2880520"/>
              <a:gd name="connsiteX3" fmla="*/ 0 w 1121441"/>
              <a:gd name="connsiteY3" fmla="*/ 2880520 h 2880520"/>
              <a:gd name="connsiteX4" fmla="*/ 539750 w 1121441"/>
              <a:gd name="connsiteY4" fmla="*/ 0 h 2880520"/>
              <a:gd name="connsiteX0" fmla="*/ 539750 w 1121441"/>
              <a:gd name="connsiteY0" fmla="*/ 0 h 2880520"/>
              <a:gd name="connsiteX1" fmla="*/ 702341 w 1121441"/>
              <a:gd name="connsiteY1" fmla="*/ 12700 h 2880520"/>
              <a:gd name="connsiteX2" fmla="*/ 1121441 w 1121441"/>
              <a:gd name="connsiteY2" fmla="*/ 2880520 h 2880520"/>
              <a:gd name="connsiteX3" fmla="*/ 0 w 1121441"/>
              <a:gd name="connsiteY3" fmla="*/ 2880520 h 2880520"/>
              <a:gd name="connsiteX4" fmla="*/ 539750 w 1121441"/>
              <a:gd name="connsiteY4" fmla="*/ 0 h 2880520"/>
              <a:gd name="connsiteX0" fmla="*/ 539750 w 1121441"/>
              <a:gd name="connsiteY0" fmla="*/ 0 h 2880520"/>
              <a:gd name="connsiteX1" fmla="*/ 702341 w 1121441"/>
              <a:gd name="connsiteY1" fmla="*/ 12700 h 2880520"/>
              <a:gd name="connsiteX2" fmla="*/ 1121441 w 1121441"/>
              <a:gd name="connsiteY2" fmla="*/ 2880520 h 2880520"/>
              <a:gd name="connsiteX3" fmla="*/ 0 w 1121441"/>
              <a:gd name="connsiteY3" fmla="*/ 2880520 h 2880520"/>
              <a:gd name="connsiteX4" fmla="*/ 539750 w 1121441"/>
              <a:gd name="connsiteY4" fmla="*/ 0 h 2880520"/>
              <a:gd name="connsiteX0" fmla="*/ 539750 w 1089691"/>
              <a:gd name="connsiteY0" fmla="*/ 0 h 2880520"/>
              <a:gd name="connsiteX1" fmla="*/ 702341 w 1089691"/>
              <a:gd name="connsiteY1" fmla="*/ 12700 h 2880520"/>
              <a:gd name="connsiteX2" fmla="*/ 1089691 w 1089691"/>
              <a:gd name="connsiteY2" fmla="*/ 2251870 h 2880520"/>
              <a:gd name="connsiteX3" fmla="*/ 0 w 1089691"/>
              <a:gd name="connsiteY3" fmla="*/ 2880520 h 2880520"/>
              <a:gd name="connsiteX4" fmla="*/ 539750 w 1089691"/>
              <a:gd name="connsiteY4" fmla="*/ 0 h 2880520"/>
              <a:gd name="connsiteX0" fmla="*/ 539750 w 1121969"/>
              <a:gd name="connsiteY0" fmla="*/ 0 h 2894648"/>
              <a:gd name="connsiteX1" fmla="*/ 702341 w 1121969"/>
              <a:gd name="connsiteY1" fmla="*/ 12700 h 2894648"/>
              <a:gd name="connsiteX2" fmla="*/ 1089691 w 1121969"/>
              <a:gd name="connsiteY2" fmla="*/ 2251870 h 2894648"/>
              <a:gd name="connsiteX3" fmla="*/ 1074746 w 1121969"/>
              <a:gd name="connsiteY3" fmla="*/ 2894648 h 2894648"/>
              <a:gd name="connsiteX4" fmla="*/ 0 w 1121969"/>
              <a:gd name="connsiteY4" fmla="*/ 2880520 h 2894648"/>
              <a:gd name="connsiteX5" fmla="*/ 539750 w 1121969"/>
              <a:gd name="connsiteY5" fmla="*/ 0 h 2894648"/>
              <a:gd name="connsiteX0" fmla="*/ 539750 w 1147585"/>
              <a:gd name="connsiteY0" fmla="*/ 0 h 2894648"/>
              <a:gd name="connsiteX1" fmla="*/ 702341 w 1147585"/>
              <a:gd name="connsiteY1" fmla="*/ 12700 h 2894648"/>
              <a:gd name="connsiteX2" fmla="*/ 1089691 w 1147585"/>
              <a:gd name="connsiteY2" fmla="*/ 2251870 h 2894648"/>
              <a:gd name="connsiteX3" fmla="*/ 1074746 w 1147585"/>
              <a:gd name="connsiteY3" fmla="*/ 2894648 h 2894648"/>
              <a:gd name="connsiteX4" fmla="*/ 0 w 1147585"/>
              <a:gd name="connsiteY4" fmla="*/ 2880520 h 2894648"/>
              <a:gd name="connsiteX5" fmla="*/ 539750 w 1147585"/>
              <a:gd name="connsiteY5" fmla="*/ 0 h 2894648"/>
              <a:gd name="connsiteX0" fmla="*/ 539750 w 1147585"/>
              <a:gd name="connsiteY0" fmla="*/ 0 h 2894648"/>
              <a:gd name="connsiteX1" fmla="*/ 702341 w 1147585"/>
              <a:gd name="connsiteY1" fmla="*/ 12700 h 2894648"/>
              <a:gd name="connsiteX2" fmla="*/ 1089691 w 1147585"/>
              <a:gd name="connsiteY2" fmla="*/ 2251870 h 2894648"/>
              <a:gd name="connsiteX3" fmla="*/ 1074746 w 1147585"/>
              <a:gd name="connsiteY3" fmla="*/ 2894648 h 2894648"/>
              <a:gd name="connsiteX4" fmla="*/ 0 w 1147585"/>
              <a:gd name="connsiteY4" fmla="*/ 2880520 h 2894648"/>
              <a:gd name="connsiteX5" fmla="*/ 539750 w 1147585"/>
              <a:gd name="connsiteY5" fmla="*/ 0 h 2894648"/>
              <a:gd name="connsiteX0" fmla="*/ 539750 w 1089691"/>
              <a:gd name="connsiteY0" fmla="*/ 0 h 2894648"/>
              <a:gd name="connsiteX1" fmla="*/ 702341 w 1089691"/>
              <a:gd name="connsiteY1" fmla="*/ 12700 h 2894648"/>
              <a:gd name="connsiteX2" fmla="*/ 1089691 w 1089691"/>
              <a:gd name="connsiteY2" fmla="*/ 2251870 h 2894648"/>
              <a:gd name="connsiteX3" fmla="*/ 1074746 w 1089691"/>
              <a:gd name="connsiteY3" fmla="*/ 2894648 h 2894648"/>
              <a:gd name="connsiteX4" fmla="*/ 0 w 1089691"/>
              <a:gd name="connsiteY4" fmla="*/ 2880520 h 2894648"/>
              <a:gd name="connsiteX5" fmla="*/ 539750 w 1089691"/>
              <a:gd name="connsiteY5" fmla="*/ 0 h 2894648"/>
              <a:gd name="connsiteX0" fmla="*/ 539750 w 1100146"/>
              <a:gd name="connsiteY0" fmla="*/ 0 h 2888298"/>
              <a:gd name="connsiteX1" fmla="*/ 702341 w 1100146"/>
              <a:gd name="connsiteY1" fmla="*/ 12700 h 2888298"/>
              <a:gd name="connsiteX2" fmla="*/ 1089691 w 1100146"/>
              <a:gd name="connsiteY2" fmla="*/ 2251870 h 2888298"/>
              <a:gd name="connsiteX3" fmla="*/ 1100146 w 1100146"/>
              <a:gd name="connsiteY3" fmla="*/ 2888298 h 2888298"/>
              <a:gd name="connsiteX4" fmla="*/ 0 w 1100146"/>
              <a:gd name="connsiteY4" fmla="*/ 2880520 h 2888298"/>
              <a:gd name="connsiteX5" fmla="*/ 539750 w 1100146"/>
              <a:gd name="connsiteY5" fmla="*/ 0 h 2888298"/>
              <a:gd name="connsiteX0" fmla="*/ 0 w 560396"/>
              <a:gd name="connsiteY0" fmla="*/ 0 h 2888298"/>
              <a:gd name="connsiteX1" fmla="*/ 162591 w 560396"/>
              <a:gd name="connsiteY1" fmla="*/ 12700 h 2888298"/>
              <a:gd name="connsiteX2" fmla="*/ 549941 w 560396"/>
              <a:gd name="connsiteY2" fmla="*/ 2251870 h 2888298"/>
              <a:gd name="connsiteX3" fmla="*/ 560396 w 560396"/>
              <a:gd name="connsiteY3" fmla="*/ 2888298 h 2888298"/>
              <a:gd name="connsiteX4" fmla="*/ 38100 w 560396"/>
              <a:gd name="connsiteY4" fmla="*/ 2880520 h 2888298"/>
              <a:gd name="connsiteX5" fmla="*/ 0 w 560396"/>
              <a:gd name="connsiteY5" fmla="*/ 0 h 2888298"/>
              <a:gd name="connsiteX0" fmla="*/ 135806 w 696202"/>
              <a:gd name="connsiteY0" fmla="*/ 0 h 2888298"/>
              <a:gd name="connsiteX1" fmla="*/ 298397 w 696202"/>
              <a:gd name="connsiteY1" fmla="*/ 12700 h 2888298"/>
              <a:gd name="connsiteX2" fmla="*/ 685747 w 696202"/>
              <a:gd name="connsiteY2" fmla="*/ 2251870 h 2888298"/>
              <a:gd name="connsiteX3" fmla="*/ 696202 w 696202"/>
              <a:gd name="connsiteY3" fmla="*/ 2888298 h 2888298"/>
              <a:gd name="connsiteX4" fmla="*/ 173906 w 696202"/>
              <a:gd name="connsiteY4" fmla="*/ 2880520 h 2888298"/>
              <a:gd name="connsiteX5" fmla="*/ 135806 w 696202"/>
              <a:gd name="connsiteY5" fmla="*/ 0 h 2888298"/>
              <a:gd name="connsiteX0" fmla="*/ 163977 w 724373"/>
              <a:gd name="connsiteY0" fmla="*/ 0 h 2888298"/>
              <a:gd name="connsiteX1" fmla="*/ 326568 w 724373"/>
              <a:gd name="connsiteY1" fmla="*/ 12700 h 2888298"/>
              <a:gd name="connsiteX2" fmla="*/ 713918 w 724373"/>
              <a:gd name="connsiteY2" fmla="*/ 2251870 h 2888298"/>
              <a:gd name="connsiteX3" fmla="*/ 724373 w 724373"/>
              <a:gd name="connsiteY3" fmla="*/ 2888298 h 2888298"/>
              <a:gd name="connsiteX4" fmla="*/ 202077 w 724373"/>
              <a:gd name="connsiteY4" fmla="*/ 2880520 h 2888298"/>
              <a:gd name="connsiteX5" fmla="*/ 163977 w 724373"/>
              <a:gd name="connsiteY5" fmla="*/ 0 h 288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373" h="2888298">
                <a:moveTo>
                  <a:pt x="163977" y="0"/>
                </a:moveTo>
                <a:lnTo>
                  <a:pt x="326568" y="12700"/>
                </a:lnTo>
                <a:cubicBezTo>
                  <a:pt x="364668" y="1101990"/>
                  <a:pt x="574218" y="1295930"/>
                  <a:pt x="713918" y="2251870"/>
                </a:cubicBezTo>
                <a:cubicBezTo>
                  <a:pt x="708936" y="2436496"/>
                  <a:pt x="710305" y="2748122"/>
                  <a:pt x="724373" y="2888298"/>
                </a:cubicBezTo>
                <a:lnTo>
                  <a:pt x="202077" y="2880520"/>
                </a:lnTo>
                <a:cubicBezTo>
                  <a:pt x="-236073" y="1571097"/>
                  <a:pt x="176677" y="960173"/>
                  <a:pt x="1639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e 22"/>
          <p:cNvGrpSpPr/>
          <p:nvPr/>
        </p:nvGrpSpPr>
        <p:grpSpPr>
          <a:xfrm>
            <a:off x="7106783" y="995024"/>
            <a:ext cx="1027008" cy="1095475"/>
            <a:chOff x="6098185" y="2045185"/>
            <a:chExt cx="1027008" cy="1095475"/>
          </a:xfrm>
        </p:grpSpPr>
        <p:grpSp>
          <p:nvGrpSpPr>
            <p:cNvPr id="12" name="Groupe 11"/>
            <p:cNvGrpSpPr/>
            <p:nvPr/>
          </p:nvGrpSpPr>
          <p:grpSpPr>
            <a:xfrm>
              <a:off x="6098185" y="2045185"/>
              <a:ext cx="1027008" cy="1095475"/>
              <a:chOff x="6098185" y="2045185"/>
              <a:chExt cx="1027008" cy="1095475"/>
            </a:xfrm>
          </p:grpSpPr>
          <p:sp>
            <p:nvSpPr>
              <p:cNvPr id="17" name="Rectangle 16"/>
              <p:cNvSpPr/>
              <p:nvPr/>
            </p:nvSpPr>
            <p:spPr>
              <a:xfrm>
                <a:off x="6418014" y="2337092"/>
                <a:ext cx="387350" cy="5116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6" descr="Watch Cartoon png download - 512*950 - Free Transparent Apple Watch png  Download. - CleanPNG / Kiss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917" b="97813" l="10000" r="90000"/>
                        </a14:imgEffect>
                      </a14:imgLayer>
                    </a14:imgProps>
                  </a:ext>
                  <a:ext uri="{28A0092B-C50C-407E-A947-70E740481C1C}">
                    <a14:useLocalDpi xmlns:a14="http://schemas.microsoft.com/office/drawing/2010/main" val="0"/>
                  </a:ext>
                </a:extLst>
              </a:blip>
              <a:srcRect/>
              <a:stretch>
                <a:fillRect/>
              </a:stretch>
            </p:blipFill>
            <p:spPr bwMode="auto">
              <a:xfrm>
                <a:off x="6098185" y="2045185"/>
                <a:ext cx="1027008" cy="1095475"/>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ZoneTexte 30"/>
            <p:cNvSpPr txBox="1"/>
            <p:nvPr/>
          </p:nvSpPr>
          <p:spPr>
            <a:xfrm>
              <a:off x="6317836" y="2300533"/>
              <a:ext cx="675259" cy="584775"/>
            </a:xfrm>
            <a:prstGeom prst="rect">
              <a:avLst/>
            </a:prstGeom>
            <a:noFill/>
          </p:spPr>
          <p:txBody>
            <a:bodyPr wrap="square" rtlCol="0">
              <a:spAutoFit/>
            </a:bodyPr>
            <a:lstStyle/>
            <a:p>
              <a:r>
                <a:rPr lang="fr-FR" sz="3200" dirty="0">
                  <a:solidFill>
                    <a:schemeClr val="bg1"/>
                  </a:solidFill>
                </a:rPr>
                <a:t>V1</a:t>
              </a:r>
              <a:endParaRPr lang="en-US" sz="3200" dirty="0">
                <a:solidFill>
                  <a:schemeClr val="bg1"/>
                </a:solidFill>
              </a:endParaRPr>
            </a:p>
          </p:txBody>
        </p:sp>
      </p:grpSp>
      <p:sp>
        <p:nvSpPr>
          <p:cNvPr id="32" name="ZoneTexte 31"/>
          <p:cNvSpPr txBox="1"/>
          <p:nvPr/>
        </p:nvSpPr>
        <p:spPr>
          <a:xfrm>
            <a:off x="8242144" y="2107747"/>
            <a:ext cx="675259" cy="584775"/>
          </a:xfrm>
          <a:prstGeom prst="rect">
            <a:avLst/>
          </a:prstGeom>
          <a:noFill/>
        </p:spPr>
        <p:txBody>
          <a:bodyPr wrap="square" rtlCol="0">
            <a:spAutoFit/>
          </a:bodyPr>
          <a:lstStyle/>
          <a:p>
            <a:r>
              <a:rPr lang="fr-FR" sz="3200" dirty="0">
                <a:solidFill>
                  <a:schemeClr val="bg1"/>
                </a:solidFill>
              </a:rPr>
              <a:t>V3</a:t>
            </a:r>
            <a:endParaRPr lang="en-US" sz="3200" dirty="0">
              <a:solidFill>
                <a:schemeClr val="bg1"/>
              </a:solidFill>
            </a:endParaRPr>
          </a:p>
        </p:txBody>
      </p:sp>
      <p:sp>
        <p:nvSpPr>
          <p:cNvPr id="33" name="ZoneTexte 32"/>
          <p:cNvSpPr txBox="1"/>
          <p:nvPr/>
        </p:nvSpPr>
        <p:spPr>
          <a:xfrm>
            <a:off x="9203404" y="2694173"/>
            <a:ext cx="675259" cy="584775"/>
          </a:xfrm>
          <a:prstGeom prst="rect">
            <a:avLst/>
          </a:prstGeom>
          <a:noFill/>
        </p:spPr>
        <p:txBody>
          <a:bodyPr wrap="square" rtlCol="0">
            <a:spAutoFit/>
          </a:bodyPr>
          <a:lstStyle/>
          <a:p>
            <a:r>
              <a:rPr lang="fr-FR" sz="3200" dirty="0">
                <a:solidFill>
                  <a:schemeClr val="bg1"/>
                </a:solidFill>
              </a:rPr>
              <a:t>V6</a:t>
            </a:r>
            <a:endParaRPr lang="en-US" sz="3200" dirty="0">
              <a:solidFill>
                <a:schemeClr val="bg1"/>
              </a:solidFill>
            </a:endParaRPr>
          </a:p>
        </p:txBody>
      </p:sp>
      <p:grpSp>
        <p:nvGrpSpPr>
          <p:cNvPr id="50" name="Groupe 49"/>
          <p:cNvGrpSpPr/>
          <p:nvPr/>
        </p:nvGrpSpPr>
        <p:grpSpPr>
          <a:xfrm>
            <a:off x="4658776" y="2104159"/>
            <a:ext cx="3154292" cy="2936304"/>
            <a:chOff x="6098185" y="2045185"/>
            <a:chExt cx="1027008" cy="1095475"/>
          </a:xfrm>
        </p:grpSpPr>
        <p:sp>
          <p:nvSpPr>
            <p:cNvPr id="52" name="Rectangle 51"/>
            <p:cNvSpPr/>
            <p:nvPr/>
          </p:nvSpPr>
          <p:spPr>
            <a:xfrm>
              <a:off x="6418014" y="2337092"/>
              <a:ext cx="387350" cy="5116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3" name="Picture 6" descr="Watch Cartoon png download - 512*950 - Free Transparent Apple Watch png  Download. - CleanPNG / Kiss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917" b="97813" l="10000" r="90000"/>
                      </a14:imgEffect>
                    </a14:imgLayer>
                  </a14:imgProps>
                </a:ext>
                <a:ext uri="{28A0092B-C50C-407E-A947-70E740481C1C}">
                  <a14:useLocalDpi xmlns:a14="http://schemas.microsoft.com/office/drawing/2010/main" val="0"/>
                </a:ext>
              </a:extLst>
            </a:blip>
            <a:srcRect/>
            <a:stretch>
              <a:fillRect/>
            </a:stretch>
          </p:blipFill>
          <p:spPr bwMode="auto">
            <a:xfrm>
              <a:off x="6098185" y="2045185"/>
              <a:ext cx="1027008" cy="1095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 name="Groupe 71"/>
          <p:cNvGrpSpPr/>
          <p:nvPr/>
        </p:nvGrpSpPr>
        <p:grpSpPr>
          <a:xfrm rot="1389721">
            <a:off x="492766" y="912141"/>
            <a:ext cx="1559660" cy="2635184"/>
            <a:chOff x="4483832" y="4707262"/>
            <a:chExt cx="1903833" cy="3116114"/>
          </a:xfrm>
        </p:grpSpPr>
        <p:grpSp>
          <p:nvGrpSpPr>
            <p:cNvPr id="73" name="Groupe 72"/>
            <p:cNvGrpSpPr/>
            <p:nvPr/>
          </p:nvGrpSpPr>
          <p:grpSpPr>
            <a:xfrm>
              <a:off x="4483832" y="4707885"/>
              <a:ext cx="1903833" cy="3115491"/>
              <a:chOff x="4483832" y="4707885"/>
              <a:chExt cx="1903833" cy="3115491"/>
            </a:xfrm>
          </p:grpSpPr>
          <p:sp>
            <p:nvSpPr>
              <p:cNvPr id="75" name="Rectangle 35"/>
              <p:cNvSpPr/>
              <p:nvPr/>
            </p:nvSpPr>
            <p:spPr>
              <a:xfrm rot="920900">
                <a:off x="5534912" y="5093968"/>
                <a:ext cx="852484" cy="2042708"/>
              </a:xfrm>
              <a:custGeom>
                <a:avLst/>
                <a:gdLst>
                  <a:gd name="connsiteX0" fmla="*/ 0 w 2789905"/>
                  <a:gd name="connsiteY0" fmla="*/ 0 h 3133725"/>
                  <a:gd name="connsiteX1" fmla="*/ 2789905 w 2789905"/>
                  <a:gd name="connsiteY1" fmla="*/ 0 h 3133725"/>
                  <a:gd name="connsiteX2" fmla="*/ 2789905 w 2789905"/>
                  <a:gd name="connsiteY2" fmla="*/ 3133725 h 3133725"/>
                  <a:gd name="connsiteX3" fmla="*/ 0 w 2789905"/>
                  <a:gd name="connsiteY3" fmla="*/ 3133725 h 3133725"/>
                  <a:gd name="connsiteX4" fmla="*/ 0 w 2789905"/>
                  <a:gd name="connsiteY4" fmla="*/ 0 h 3133725"/>
                  <a:gd name="connsiteX0" fmla="*/ 1577340 w 2789905"/>
                  <a:gd name="connsiteY0" fmla="*/ 1882140 h 3133725"/>
                  <a:gd name="connsiteX1" fmla="*/ 2789905 w 2789905"/>
                  <a:gd name="connsiteY1" fmla="*/ 0 h 3133725"/>
                  <a:gd name="connsiteX2" fmla="*/ 2789905 w 2789905"/>
                  <a:gd name="connsiteY2" fmla="*/ 3133725 h 3133725"/>
                  <a:gd name="connsiteX3" fmla="*/ 0 w 2789905"/>
                  <a:gd name="connsiteY3" fmla="*/ 3133725 h 3133725"/>
                  <a:gd name="connsiteX4" fmla="*/ 1577340 w 2789905"/>
                  <a:gd name="connsiteY4" fmla="*/ 1882140 h 3133725"/>
                  <a:gd name="connsiteX0" fmla="*/ 1600200 w 2789905"/>
                  <a:gd name="connsiteY0" fmla="*/ 1638300 h 3133725"/>
                  <a:gd name="connsiteX1" fmla="*/ 2789905 w 2789905"/>
                  <a:gd name="connsiteY1" fmla="*/ 0 h 3133725"/>
                  <a:gd name="connsiteX2" fmla="*/ 2789905 w 2789905"/>
                  <a:gd name="connsiteY2" fmla="*/ 3133725 h 3133725"/>
                  <a:gd name="connsiteX3" fmla="*/ 0 w 2789905"/>
                  <a:gd name="connsiteY3" fmla="*/ 3133725 h 3133725"/>
                  <a:gd name="connsiteX4" fmla="*/ 1600200 w 2789905"/>
                  <a:gd name="connsiteY4" fmla="*/ 1638300 h 3133725"/>
                  <a:gd name="connsiteX0" fmla="*/ 1600200 w 2789905"/>
                  <a:gd name="connsiteY0" fmla="*/ 1638300 h 3133725"/>
                  <a:gd name="connsiteX1" fmla="*/ 2789905 w 2789905"/>
                  <a:gd name="connsiteY1" fmla="*/ 0 h 3133725"/>
                  <a:gd name="connsiteX2" fmla="*/ 2789905 w 2789905"/>
                  <a:gd name="connsiteY2" fmla="*/ 3133725 h 3133725"/>
                  <a:gd name="connsiteX3" fmla="*/ 0 w 2789905"/>
                  <a:gd name="connsiteY3" fmla="*/ 3133725 h 3133725"/>
                  <a:gd name="connsiteX4" fmla="*/ 1600200 w 2789905"/>
                  <a:gd name="connsiteY4" fmla="*/ 1638300 h 3133725"/>
                  <a:gd name="connsiteX0" fmla="*/ 1600200 w 2789905"/>
                  <a:gd name="connsiteY0" fmla="*/ 1600200 h 3095625"/>
                  <a:gd name="connsiteX1" fmla="*/ 1860265 w 2789905"/>
                  <a:gd name="connsiteY1" fmla="*/ 0 h 3095625"/>
                  <a:gd name="connsiteX2" fmla="*/ 2789905 w 2789905"/>
                  <a:gd name="connsiteY2" fmla="*/ 3095625 h 3095625"/>
                  <a:gd name="connsiteX3" fmla="*/ 0 w 2789905"/>
                  <a:gd name="connsiteY3" fmla="*/ 3095625 h 3095625"/>
                  <a:gd name="connsiteX4" fmla="*/ 1600200 w 2789905"/>
                  <a:gd name="connsiteY4" fmla="*/ 1600200 h 3095625"/>
                  <a:gd name="connsiteX0" fmla="*/ 1600200 w 2789905"/>
                  <a:gd name="connsiteY0" fmla="*/ 1600200 h 3095625"/>
                  <a:gd name="connsiteX1" fmla="*/ 1860265 w 2789905"/>
                  <a:gd name="connsiteY1" fmla="*/ 0 h 3095625"/>
                  <a:gd name="connsiteX2" fmla="*/ 2789905 w 2789905"/>
                  <a:gd name="connsiteY2" fmla="*/ 3095625 h 3095625"/>
                  <a:gd name="connsiteX3" fmla="*/ 0 w 2789905"/>
                  <a:gd name="connsiteY3" fmla="*/ 3095625 h 3095625"/>
                  <a:gd name="connsiteX4" fmla="*/ 1600200 w 2789905"/>
                  <a:gd name="connsiteY4" fmla="*/ 1600200 h 3095625"/>
                  <a:gd name="connsiteX0" fmla="*/ 1600200 w 2058385"/>
                  <a:gd name="connsiteY0" fmla="*/ 1600200 h 3095625"/>
                  <a:gd name="connsiteX1" fmla="*/ 1860265 w 2058385"/>
                  <a:gd name="connsiteY1" fmla="*/ 0 h 3095625"/>
                  <a:gd name="connsiteX2" fmla="*/ 2058385 w 2058385"/>
                  <a:gd name="connsiteY2" fmla="*/ 1525905 h 3095625"/>
                  <a:gd name="connsiteX3" fmla="*/ 0 w 2058385"/>
                  <a:gd name="connsiteY3" fmla="*/ 3095625 h 3095625"/>
                  <a:gd name="connsiteX4" fmla="*/ 1600200 w 2058385"/>
                  <a:gd name="connsiteY4" fmla="*/ 1600200 h 3095625"/>
                  <a:gd name="connsiteX0" fmla="*/ 1600200 w 2538445"/>
                  <a:gd name="connsiteY0" fmla="*/ 1600200 h 3095625"/>
                  <a:gd name="connsiteX1" fmla="*/ 1860265 w 2538445"/>
                  <a:gd name="connsiteY1" fmla="*/ 0 h 3095625"/>
                  <a:gd name="connsiteX2" fmla="*/ 2538445 w 2538445"/>
                  <a:gd name="connsiteY2" fmla="*/ 2607945 h 3095625"/>
                  <a:gd name="connsiteX3" fmla="*/ 0 w 2538445"/>
                  <a:gd name="connsiteY3" fmla="*/ 3095625 h 3095625"/>
                  <a:gd name="connsiteX4" fmla="*/ 1600200 w 2538445"/>
                  <a:gd name="connsiteY4" fmla="*/ 1600200 h 3095625"/>
                  <a:gd name="connsiteX0" fmla="*/ 1600200 w 2538445"/>
                  <a:gd name="connsiteY0" fmla="*/ 1600200 h 3108960"/>
                  <a:gd name="connsiteX1" fmla="*/ 1860265 w 2538445"/>
                  <a:gd name="connsiteY1" fmla="*/ 0 h 3108960"/>
                  <a:gd name="connsiteX2" fmla="*/ 2538445 w 2538445"/>
                  <a:gd name="connsiteY2" fmla="*/ 2607945 h 3108960"/>
                  <a:gd name="connsiteX3" fmla="*/ 1895061 w 2538445"/>
                  <a:gd name="connsiteY3" fmla="*/ 3108960 h 3108960"/>
                  <a:gd name="connsiteX4" fmla="*/ 0 w 2538445"/>
                  <a:gd name="connsiteY4" fmla="*/ 3095625 h 3108960"/>
                  <a:gd name="connsiteX5" fmla="*/ 1600200 w 2538445"/>
                  <a:gd name="connsiteY5" fmla="*/ 1600200 h 3108960"/>
                  <a:gd name="connsiteX0" fmla="*/ 243840 w 1182085"/>
                  <a:gd name="connsiteY0" fmla="*/ 1600200 h 3108960"/>
                  <a:gd name="connsiteX1" fmla="*/ 503905 w 1182085"/>
                  <a:gd name="connsiteY1" fmla="*/ 0 h 3108960"/>
                  <a:gd name="connsiteX2" fmla="*/ 1182085 w 1182085"/>
                  <a:gd name="connsiteY2" fmla="*/ 2607945 h 3108960"/>
                  <a:gd name="connsiteX3" fmla="*/ 538701 w 1182085"/>
                  <a:gd name="connsiteY3" fmla="*/ 3108960 h 3108960"/>
                  <a:gd name="connsiteX4" fmla="*/ 0 w 1182085"/>
                  <a:gd name="connsiteY4" fmla="*/ 2752725 h 3108960"/>
                  <a:gd name="connsiteX5" fmla="*/ 243840 w 1182085"/>
                  <a:gd name="connsiteY5" fmla="*/ 1600200 h 3108960"/>
                  <a:gd name="connsiteX0" fmla="*/ 358140 w 1296385"/>
                  <a:gd name="connsiteY0" fmla="*/ 1600200 h 3108960"/>
                  <a:gd name="connsiteX1" fmla="*/ 618205 w 1296385"/>
                  <a:gd name="connsiteY1" fmla="*/ 0 h 3108960"/>
                  <a:gd name="connsiteX2" fmla="*/ 1296385 w 1296385"/>
                  <a:gd name="connsiteY2" fmla="*/ 2607945 h 3108960"/>
                  <a:gd name="connsiteX3" fmla="*/ 653001 w 1296385"/>
                  <a:gd name="connsiteY3" fmla="*/ 3108960 h 3108960"/>
                  <a:gd name="connsiteX4" fmla="*/ 0 w 1296385"/>
                  <a:gd name="connsiteY4" fmla="*/ 2760345 h 3108960"/>
                  <a:gd name="connsiteX5" fmla="*/ 358140 w 1296385"/>
                  <a:gd name="connsiteY5"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063537 w 2001782"/>
                  <a:gd name="connsiteY6"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39298 w 2001782"/>
                  <a:gd name="connsiteY6" fmla="*/ 21412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885958 w 2001782"/>
                  <a:gd name="connsiteY6" fmla="*/ 226313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46918 w 2001782"/>
                  <a:gd name="connsiteY6" fmla="*/ 213359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251718 w 2001782"/>
                  <a:gd name="connsiteY6" fmla="*/ 22555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404118 w 2001782"/>
                  <a:gd name="connsiteY6" fmla="*/ 232409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4971"/>
                  <a:gd name="connsiteY0" fmla="*/ 1604756 h 3113516"/>
                  <a:gd name="connsiteX1" fmla="*/ 1323602 w 2004971"/>
                  <a:gd name="connsiteY1" fmla="*/ 4556 h 3113516"/>
                  <a:gd name="connsiteX2" fmla="*/ 1449838 w 2004971"/>
                  <a:gd name="connsiteY2" fmla="*/ 1261855 h 3113516"/>
                  <a:gd name="connsiteX3" fmla="*/ 2001782 w 2004971"/>
                  <a:gd name="connsiteY3" fmla="*/ 2612501 h 3113516"/>
                  <a:gd name="connsiteX4" fmla="*/ 1358398 w 2004971"/>
                  <a:gd name="connsiteY4" fmla="*/ 3113516 h 3113516"/>
                  <a:gd name="connsiteX5" fmla="*/ 705397 w 2004971"/>
                  <a:gd name="connsiteY5" fmla="*/ 2764901 h 3113516"/>
                  <a:gd name="connsiteX6" fmla="*/ 2038 w 2004971"/>
                  <a:gd name="connsiteY6" fmla="*/ 1673335 h 3113516"/>
                  <a:gd name="connsiteX7" fmla="*/ 992638 w 2004971"/>
                  <a:gd name="connsiteY7" fmla="*/ 2107675 h 3113516"/>
                  <a:gd name="connsiteX8" fmla="*/ 1063537 w 2004971"/>
                  <a:gd name="connsiteY8" fmla="*/ 1604756 h 3113516"/>
                  <a:gd name="connsiteX0" fmla="*/ 1063537 w 2005773"/>
                  <a:gd name="connsiteY0" fmla="*/ 1604184 h 3112944"/>
                  <a:gd name="connsiteX1" fmla="*/ 1323602 w 2005773"/>
                  <a:gd name="connsiteY1" fmla="*/ 3984 h 3112944"/>
                  <a:gd name="connsiteX2" fmla="*/ 1554613 w 2005773"/>
                  <a:gd name="connsiteY2" fmla="*/ 1399396 h 3112944"/>
                  <a:gd name="connsiteX3" fmla="*/ 2001782 w 2005773"/>
                  <a:gd name="connsiteY3" fmla="*/ 2611929 h 3112944"/>
                  <a:gd name="connsiteX4" fmla="*/ 1358398 w 2005773"/>
                  <a:gd name="connsiteY4" fmla="*/ 3112944 h 3112944"/>
                  <a:gd name="connsiteX5" fmla="*/ 705397 w 2005773"/>
                  <a:gd name="connsiteY5" fmla="*/ 2764329 h 3112944"/>
                  <a:gd name="connsiteX6" fmla="*/ 2038 w 2005773"/>
                  <a:gd name="connsiteY6" fmla="*/ 1672763 h 3112944"/>
                  <a:gd name="connsiteX7" fmla="*/ 992638 w 2005773"/>
                  <a:gd name="connsiteY7" fmla="*/ 2107103 h 3112944"/>
                  <a:gd name="connsiteX8" fmla="*/ 1063537 w 2005773"/>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31994"/>
                  <a:gd name="connsiteX1" fmla="*/ 1323602 w 2001782"/>
                  <a:gd name="connsiteY1" fmla="*/ 3984 h 3131994"/>
                  <a:gd name="connsiteX2" fmla="*/ 1554613 w 2001782"/>
                  <a:gd name="connsiteY2" fmla="*/ 1399396 h 3131994"/>
                  <a:gd name="connsiteX3" fmla="*/ 2001782 w 2001782"/>
                  <a:gd name="connsiteY3" fmla="*/ 2611929 h 3131994"/>
                  <a:gd name="connsiteX4" fmla="*/ 1353636 w 2001782"/>
                  <a:gd name="connsiteY4" fmla="*/ 3131994 h 3131994"/>
                  <a:gd name="connsiteX5" fmla="*/ 705397 w 2001782"/>
                  <a:gd name="connsiteY5" fmla="*/ 2764329 h 3131994"/>
                  <a:gd name="connsiteX6" fmla="*/ 2038 w 2001782"/>
                  <a:gd name="connsiteY6" fmla="*/ 1672763 h 3131994"/>
                  <a:gd name="connsiteX7" fmla="*/ 992638 w 2001782"/>
                  <a:gd name="connsiteY7" fmla="*/ 2107103 h 3131994"/>
                  <a:gd name="connsiteX8" fmla="*/ 1063537 w 2001782"/>
                  <a:gd name="connsiteY8" fmla="*/ 1604184 h 3131994"/>
                  <a:gd name="connsiteX0" fmla="*/ 1063537 w 2001782"/>
                  <a:gd name="connsiteY0" fmla="*/ 1604184 h 3131994"/>
                  <a:gd name="connsiteX1" fmla="*/ 1323602 w 2001782"/>
                  <a:gd name="connsiteY1" fmla="*/ 3984 h 3131994"/>
                  <a:gd name="connsiteX2" fmla="*/ 1554613 w 2001782"/>
                  <a:gd name="connsiteY2" fmla="*/ 1399396 h 3131994"/>
                  <a:gd name="connsiteX3" fmla="*/ 2001782 w 2001782"/>
                  <a:gd name="connsiteY3" fmla="*/ 2611929 h 3131994"/>
                  <a:gd name="connsiteX4" fmla="*/ 1353636 w 2001782"/>
                  <a:gd name="connsiteY4" fmla="*/ 3131994 h 3131994"/>
                  <a:gd name="connsiteX5" fmla="*/ 705397 w 2001782"/>
                  <a:gd name="connsiteY5" fmla="*/ 2764329 h 3131994"/>
                  <a:gd name="connsiteX6" fmla="*/ 2038 w 2001782"/>
                  <a:gd name="connsiteY6" fmla="*/ 1672763 h 3131994"/>
                  <a:gd name="connsiteX7" fmla="*/ 992638 w 2001782"/>
                  <a:gd name="connsiteY7" fmla="*/ 2107103 h 3131994"/>
                  <a:gd name="connsiteX8" fmla="*/ 1063537 w 2001782"/>
                  <a:gd name="connsiteY8" fmla="*/ 1604184 h 3131994"/>
                  <a:gd name="connsiteX0" fmla="*/ 1063906 w 2002151"/>
                  <a:gd name="connsiteY0" fmla="*/ 1604184 h 3131994"/>
                  <a:gd name="connsiteX1" fmla="*/ 1323971 w 2002151"/>
                  <a:gd name="connsiteY1" fmla="*/ 3984 h 3131994"/>
                  <a:gd name="connsiteX2" fmla="*/ 1554982 w 2002151"/>
                  <a:gd name="connsiteY2" fmla="*/ 1399396 h 3131994"/>
                  <a:gd name="connsiteX3" fmla="*/ 2002151 w 2002151"/>
                  <a:gd name="connsiteY3" fmla="*/ 2611929 h 3131994"/>
                  <a:gd name="connsiteX4" fmla="*/ 1354005 w 2002151"/>
                  <a:gd name="connsiteY4" fmla="*/ 3131994 h 3131994"/>
                  <a:gd name="connsiteX5" fmla="*/ 705766 w 2002151"/>
                  <a:gd name="connsiteY5" fmla="*/ 2764329 h 3131994"/>
                  <a:gd name="connsiteX6" fmla="*/ 2407 w 2002151"/>
                  <a:gd name="connsiteY6" fmla="*/ 1672763 h 3131994"/>
                  <a:gd name="connsiteX7" fmla="*/ 993007 w 2002151"/>
                  <a:gd name="connsiteY7" fmla="*/ 2107103 h 3131994"/>
                  <a:gd name="connsiteX8" fmla="*/ 1063906 w 2002151"/>
                  <a:gd name="connsiteY8" fmla="*/ 1604184 h 3131994"/>
                  <a:gd name="connsiteX0" fmla="*/ 1063467 w 2001712"/>
                  <a:gd name="connsiteY0" fmla="*/ 1604184 h 3131994"/>
                  <a:gd name="connsiteX1" fmla="*/ 1323532 w 2001712"/>
                  <a:gd name="connsiteY1" fmla="*/ 3984 h 3131994"/>
                  <a:gd name="connsiteX2" fmla="*/ 1554543 w 2001712"/>
                  <a:gd name="connsiteY2" fmla="*/ 1399396 h 3131994"/>
                  <a:gd name="connsiteX3" fmla="*/ 2001712 w 2001712"/>
                  <a:gd name="connsiteY3" fmla="*/ 2611929 h 3131994"/>
                  <a:gd name="connsiteX4" fmla="*/ 1353566 w 2001712"/>
                  <a:gd name="connsiteY4" fmla="*/ 3131994 h 3131994"/>
                  <a:gd name="connsiteX5" fmla="*/ 862489 w 2001712"/>
                  <a:gd name="connsiteY5" fmla="*/ 2664316 h 3131994"/>
                  <a:gd name="connsiteX6" fmla="*/ 1968 w 2001712"/>
                  <a:gd name="connsiteY6" fmla="*/ 1672763 h 3131994"/>
                  <a:gd name="connsiteX7" fmla="*/ 992568 w 2001712"/>
                  <a:gd name="connsiteY7" fmla="*/ 2107103 h 3131994"/>
                  <a:gd name="connsiteX8" fmla="*/ 1063467 w 2001712"/>
                  <a:gd name="connsiteY8" fmla="*/ 1604184 h 3131994"/>
                  <a:gd name="connsiteX0" fmla="*/ 1063956 w 2002201"/>
                  <a:gd name="connsiteY0" fmla="*/ 1604184 h 3131994"/>
                  <a:gd name="connsiteX1" fmla="*/ 1324021 w 2002201"/>
                  <a:gd name="connsiteY1" fmla="*/ 3984 h 3131994"/>
                  <a:gd name="connsiteX2" fmla="*/ 1555032 w 2002201"/>
                  <a:gd name="connsiteY2" fmla="*/ 1399396 h 3131994"/>
                  <a:gd name="connsiteX3" fmla="*/ 2002201 w 2002201"/>
                  <a:gd name="connsiteY3" fmla="*/ 2611929 h 3131994"/>
                  <a:gd name="connsiteX4" fmla="*/ 1354055 w 2002201"/>
                  <a:gd name="connsiteY4" fmla="*/ 3131994 h 3131994"/>
                  <a:gd name="connsiteX5" fmla="*/ 691528 w 2002201"/>
                  <a:gd name="connsiteY5" fmla="*/ 2726228 h 3131994"/>
                  <a:gd name="connsiteX6" fmla="*/ 2457 w 2002201"/>
                  <a:gd name="connsiteY6" fmla="*/ 1672763 h 3131994"/>
                  <a:gd name="connsiteX7" fmla="*/ 993057 w 2002201"/>
                  <a:gd name="connsiteY7" fmla="*/ 2107103 h 3131994"/>
                  <a:gd name="connsiteX8" fmla="*/ 1063956 w 2002201"/>
                  <a:gd name="connsiteY8" fmla="*/ 1604184 h 3131994"/>
                  <a:gd name="connsiteX0" fmla="*/ 1063956 w 2002201"/>
                  <a:gd name="connsiteY0" fmla="*/ 1604184 h 3131994"/>
                  <a:gd name="connsiteX1" fmla="*/ 1324021 w 2002201"/>
                  <a:gd name="connsiteY1" fmla="*/ 3984 h 3131994"/>
                  <a:gd name="connsiteX2" fmla="*/ 1555032 w 2002201"/>
                  <a:gd name="connsiteY2" fmla="*/ 1399396 h 3131994"/>
                  <a:gd name="connsiteX3" fmla="*/ 2002201 w 2002201"/>
                  <a:gd name="connsiteY3" fmla="*/ 2611929 h 3131994"/>
                  <a:gd name="connsiteX4" fmla="*/ 1354055 w 2002201"/>
                  <a:gd name="connsiteY4" fmla="*/ 3131994 h 3131994"/>
                  <a:gd name="connsiteX5" fmla="*/ 691528 w 2002201"/>
                  <a:gd name="connsiteY5" fmla="*/ 2726228 h 3131994"/>
                  <a:gd name="connsiteX6" fmla="*/ 2457 w 2002201"/>
                  <a:gd name="connsiteY6" fmla="*/ 1672763 h 3131994"/>
                  <a:gd name="connsiteX7" fmla="*/ 993057 w 2002201"/>
                  <a:gd name="connsiteY7" fmla="*/ 2107103 h 3131994"/>
                  <a:gd name="connsiteX8" fmla="*/ 1063956 w 2002201"/>
                  <a:gd name="connsiteY8" fmla="*/ 1604184 h 3131994"/>
                  <a:gd name="connsiteX0" fmla="*/ 1064215 w 2002460"/>
                  <a:gd name="connsiteY0" fmla="*/ 1604184 h 3131994"/>
                  <a:gd name="connsiteX1" fmla="*/ 1324280 w 2002460"/>
                  <a:gd name="connsiteY1" fmla="*/ 3984 h 3131994"/>
                  <a:gd name="connsiteX2" fmla="*/ 1555291 w 2002460"/>
                  <a:gd name="connsiteY2" fmla="*/ 1399396 h 3131994"/>
                  <a:gd name="connsiteX3" fmla="*/ 2002460 w 2002460"/>
                  <a:gd name="connsiteY3" fmla="*/ 2611929 h 3131994"/>
                  <a:gd name="connsiteX4" fmla="*/ 1354314 w 2002460"/>
                  <a:gd name="connsiteY4" fmla="*/ 3131994 h 3131994"/>
                  <a:gd name="connsiteX5" fmla="*/ 691787 w 2002460"/>
                  <a:gd name="connsiteY5" fmla="*/ 2726228 h 3131994"/>
                  <a:gd name="connsiteX6" fmla="*/ 2716 w 2002460"/>
                  <a:gd name="connsiteY6" fmla="*/ 1672763 h 3131994"/>
                  <a:gd name="connsiteX7" fmla="*/ 993316 w 2002460"/>
                  <a:gd name="connsiteY7" fmla="*/ 2107103 h 3131994"/>
                  <a:gd name="connsiteX8" fmla="*/ 1064215 w 2002460"/>
                  <a:gd name="connsiteY8" fmla="*/ 1604184 h 3131994"/>
                  <a:gd name="connsiteX0" fmla="*/ 936333 w 1874578"/>
                  <a:gd name="connsiteY0" fmla="*/ 1604184 h 3131994"/>
                  <a:gd name="connsiteX1" fmla="*/ 1196398 w 1874578"/>
                  <a:gd name="connsiteY1" fmla="*/ 3984 h 3131994"/>
                  <a:gd name="connsiteX2" fmla="*/ 1427409 w 1874578"/>
                  <a:gd name="connsiteY2" fmla="*/ 1399396 h 3131994"/>
                  <a:gd name="connsiteX3" fmla="*/ 1874578 w 1874578"/>
                  <a:gd name="connsiteY3" fmla="*/ 2611929 h 3131994"/>
                  <a:gd name="connsiteX4" fmla="*/ 1226432 w 1874578"/>
                  <a:gd name="connsiteY4" fmla="*/ 3131994 h 3131994"/>
                  <a:gd name="connsiteX5" fmla="*/ 563905 w 1874578"/>
                  <a:gd name="connsiteY5" fmla="*/ 2726228 h 3131994"/>
                  <a:gd name="connsiteX6" fmla="*/ 3421 w 1874578"/>
                  <a:gd name="connsiteY6" fmla="*/ 1834688 h 3131994"/>
                  <a:gd name="connsiteX7" fmla="*/ 865434 w 1874578"/>
                  <a:gd name="connsiteY7" fmla="*/ 2107103 h 3131994"/>
                  <a:gd name="connsiteX8" fmla="*/ 936333 w 1874578"/>
                  <a:gd name="connsiteY8" fmla="*/ 1604184 h 3131994"/>
                  <a:gd name="connsiteX0" fmla="*/ 1040511 w 1978756"/>
                  <a:gd name="connsiteY0" fmla="*/ 1604184 h 3131994"/>
                  <a:gd name="connsiteX1" fmla="*/ 1300576 w 1978756"/>
                  <a:gd name="connsiteY1" fmla="*/ 3984 h 3131994"/>
                  <a:gd name="connsiteX2" fmla="*/ 1531587 w 1978756"/>
                  <a:gd name="connsiteY2" fmla="*/ 1399396 h 3131994"/>
                  <a:gd name="connsiteX3" fmla="*/ 1978756 w 1978756"/>
                  <a:gd name="connsiteY3" fmla="*/ 2611929 h 3131994"/>
                  <a:gd name="connsiteX4" fmla="*/ 1330610 w 1978756"/>
                  <a:gd name="connsiteY4" fmla="*/ 3131994 h 3131994"/>
                  <a:gd name="connsiteX5" fmla="*/ 668083 w 1978756"/>
                  <a:gd name="connsiteY5" fmla="*/ 2726228 h 3131994"/>
                  <a:gd name="connsiteX6" fmla="*/ 2824 w 1978756"/>
                  <a:gd name="connsiteY6" fmla="*/ 1677526 h 3131994"/>
                  <a:gd name="connsiteX7" fmla="*/ 969612 w 1978756"/>
                  <a:gd name="connsiteY7" fmla="*/ 2107103 h 3131994"/>
                  <a:gd name="connsiteX8" fmla="*/ 1040511 w 197875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0807 h 3128617"/>
                  <a:gd name="connsiteX1" fmla="*/ 1498336 w 2176516"/>
                  <a:gd name="connsiteY1" fmla="*/ 607 h 3128617"/>
                  <a:gd name="connsiteX2" fmla="*/ 1729347 w 2176516"/>
                  <a:gd name="connsiteY2" fmla="*/ 1396019 h 3128617"/>
                  <a:gd name="connsiteX3" fmla="*/ 2176516 w 2176516"/>
                  <a:gd name="connsiteY3" fmla="*/ 2608552 h 3128617"/>
                  <a:gd name="connsiteX4" fmla="*/ 1528370 w 2176516"/>
                  <a:gd name="connsiteY4" fmla="*/ 3128617 h 3128617"/>
                  <a:gd name="connsiteX5" fmla="*/ 865843 w 2176516"/>
                  <a:gd name="connsiteY5" fmla="*/ 2722851 h 3128617"/>
                  <a:gd name="connsiteX6" fmla="*/ 29134 w 2176516"/>
                  <a:gd name="connsiteY6" fmla="*/ 1793211 h 3128617"/>
                  <a:gd name="connsiteX7" fmla="*/ 1167372 w 2176516"/>
                  <a:gd name="connsiteY7" fmla="*/ 2103726 h 3128617"/>
                  <a:gd name="connsiteX8" fmla="*/ 1238271 w 2176516"/>
                  <a:gd name="connsiteY8" fmla="*/ 1600807 h 3128617"/>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167372 w 2176516"/>
                  <a:gd name="connsiteY7" fmla="*/ 2107582 h 3132473"/>
                  <a:gd name="connsiteX8" fmla="*/ 1238271 w 2176516"/>
                  <a:gd name="connsiteY8" fmla="*/ 1604663 h 3132473"/>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238271 w 2176516"/>
                  <a:gd name="connsiteY8" fmla="*/ 1604663 h 3132473"/>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238271 w 2176516"/>
                  <a:gd name="connsiteY8" fmla="*/ 160466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422421 w 2176516"/>
                  <a:gd name="connsiteY0" fmla="*/ 15475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422421 w 2176516"/>
                  <a:gd name="connsiteY8" fmla="*/ 1547513 h 3132473"/>
                  <a:gd name="connsiteX0" fmla="*/ 1403371 w 2176516"/>
                  <a:gd name="connsiteY0" fmla="*/ 1052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403371 w 2176516"/>
                  <a:gd name="connsiteY8" fmla="*/ 1052213 h 3132473"/>
                  <a:gd name="connsiteX0" fmla="*/ 1403371 w 2176516"/>
                  <a:gd name="connsiteY0" fmla="*/ 1033242 h 3113502"/>
                  <a:gd name="connsiteX1" fmla="*/ 1320536 w 2176516"/>
                  <a:gd name="connsiteY1" fmla="*/ 4542 h 3113502"/>
                  <a:gd name="connsiteX2" fmla="*/ 1729347 w 2176516"/>
                  <a:gd name="connsiteY2" fmla="*/ 1380904 h 3113502"/>
                  <a:gd name="connsiteX3" fmla="*/ 2176516 w 2176516"/>
                  <a:gd name="connsiteY3" fmla="*/ 2593437 h 3113502"/>
                  <a:gd name="connsiteX4" fmla="*/ 1528370 w 2176516"/>
                  <a:gd name="connsiteY4" fmla="*/ 3113502 h 3113502"/>
                  <a:gd name="connsiteX5" fmla="*/ 865843 w 2176516"/>
                  <a:gd name="connsiteY5" fmla="*/ 2707736 h 3113502"/>
                  <a:gd name="connsiteX6" fmla="*/ 29134 w 2176516"/>
                  <a:gd name="connsiteY6" fmla="*/ 1778096 h 3113502"/>
                  <a:gd name="connsiteX7" fmla="*/ 1014972 w 2176516"/>
                  <a:gd name="connsiteY7" fmla="*/ 2202911 h 3113502"/>
                  <a:gd name="connsiteX8" fmla="*/ 1403371 w 2176516"/>
                  <a:gd name="connsiteY8" fmla="*/ 1033242 h 3113502"/>
                  <a:gd name="connsiteX0" fmla="*/ 1403371 w 2176516"/>
                  <a:gd name="connsiteY0" fmla="*/ 1033242 h 3113502"/>
                  <a:gd name="connsiteX1" fmla="*/ 1320536 w 2176516"/>
                  <a:gd name="connsiteY1" fmla="*/ 4542 h 3113502"/>
                  <a:gd name="connsiteX2" fmla="*/ 1729347 w 2176516"/>
                  <a:gd name="connsiteY2" fmla="*/ 1380904 h 3113502"/>
                  <a:gd name="connsiteX3" fmla="*/ 2176516 w 2176516"/>
                  <a:gd name="connsiteY3" fmla="*/ 2593437 h 3113502"/>
                  <a:gd name="connsiteX4" fmla="*/ 1528370 w 2176516"/>
                  <a:gd name="connsiteY4" fmla="*/ 3113502 h 3113502"/>
                  <a:gd name="connsiteX5" fmla="*/ 865843 w 2176516"/>
                  <a:gd name="connsiteY5" fmla="*/ 2707736 h 3113502"/>
                  <a:gd name="connsiteX6" fmla="*/ 29134 w 2176516"/>
                  <a:gd name="connsiteY6" fmla="*/ 1778096 h 3113502"/>
                  <a:gd name="connsiteX7" fmla="*/ 1014972 w 2176516"/>
                  <a:gd name="connsiteY7" fmla="*/ 2202911 h 3113502"/>
                  <a:gd name="connsiteX8" fmla="*/ 1403371 w 2176516"/>
                  <a:gd name="connsiteY8" fmla="*/ 1033242 h 3113502"/>
                  <a:gd name="connsiteX0" fmla="*/ 1403371 w 2176516"/>
                  <a:gd name="connsiteY0" fmla="*/ 1033378 h 3113638"/>
                  <a:gd name="connsiteX1" fmla="*/ 1320536 w 2176516"/>
                  <a:gd name="connsiteY1" fmla="*/ 4678 h 3113638"/>
                  <a:gd name="connsiteX2" fmla="*/ 1792847 w 2176516"/>
                  <a:gd name="connsiteY2" fmla="*/ 1349290 h 3113638"/>
                  <a:gd name="connsiteX3" fmla="*/ 2176516 w 2176516"/>
                  <a:gd name="connsiteY3" fmla="*/ 2593573 h 3113638"/>
                  <a:gd name="connsiteX4" fmla="*/ 1528370 w 2176516"/>
                  <a:gd name="connsiteY4" fmla="*/ 3113638 h 3113638"/>
                  <a:gd name="connsiteX5" fmla="*/ 865843 w 2176516"/>
                  <a:gd name="connsiteY5" fmla="*/ 2707872 h 3113638"/>
                  <a:gd name="connsiteX6" fmla="*/ 29134 w 2176516"/>
                  <a:gd name="connsiteY6" fmla="*/ 1778232 h 3113638"/>
                  <a:gd name="connsiteX7" fmla="*/ 1014972 w 2176516"/>
                  <a:gd name="connsiteY7" fmla="*/ 2203047 h 3113638"/>
                  <a:gd name="connsiteX8" fmla="*/ 1403371 w 2176516"/>
                  <a:gd name="connsiteY8" fmla="*/ 1033378 h 3113638"/>
                  <a:gd name="connsiteX0" fmla="*/ 1403371 w 2176516"/>
                  <a:gd name="connsiteY0" fmla="*/ 1033709 h 3113969"/>
                  <a:gd name="connsiteX1" fmla="*/ 1320536 w 2176516"/>
                  <a:gd name="connsiteY1" fmla="*/ 5009 h 3113969"/>
                  <a:gd name="connsiteX2" fmla="*/ 1811897 w 2176516"/>
                  <a:gd name="connsiteY2" fmla="*/ 1279771 h 3113969"/>
                  <a:gd name="connsiteX3" fmla="*/ 2176516 w 2176516"/>
                  <a:gd name="connsiteY3" fmla="*/ 2593904 h 3113969"/>
                  <a:gd name="connsiteX4" fmla="*/ 1528370 w 2176516"/>
                  <a:gd name="connsiteY4" fmla="*/ 3113969 h 3113969"/>
                  <a:gd name="connsiteX5" fmla="*/ 865843 w 2176516"/>
                  <a:gd name="connsiteY5" fmla="*/ 2708203 h 3113969"/>
                  <a:gd name="connsiteX6" fmla="*/ 29134 w 2176516"/>
                  <a:gd name="connsiteY6" fmla="*/ 1778563 h 3113969"/>
                  <a:gd name="connsiteX7" fmla="*/ 1014972 w 2176516"/>
                  <a:gd name="connsiteY7" fmla="*/ 2203378 h 3113969"/>
                  <a:gd name="connsiteX8" fmla="*/ 1403371 w 2176516"/>
                  <a:gd name="connsiteY8" fmla="*/ 1033709 h 3113969"/>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14972 w 2176516"/>
                  <a:gd name="connsiteY7" fmla="*/ 22036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14972 w 2176516"/>
                  <a:gd name="connsiteY7" fmla="*/ 22036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562434 w 1335579"/>
                  <a:gd name="connsiteY0" fmla="*/ 1033976 h 3114236"/>
                  <a:gd name="connsiteX1" fmla="*/ 479599 w 1335579"/>
                  <a:gd name="connsiteY1" fmla="*/ 5276 h 3114236"/>
                  <a:gd name="connsiteX2" fmla="*/ 970960 w 1335579"/>
                  <a:gd name="connsiteY2" fmla="*/ 1280038 h 3114236"/>
                  <a:gd name="connsiteX3" fmla="*/ 1335579 w 1335579"/>
                  <a:gd name="connsiteY3" fmla="*/ 2594171 h 3114236"/>
                  <a:gd name="connsiteX4" fmla="*/ 687433 w 1335579"/>
                  <a:gd name="connsiteY4" fmla="*/ 3114236 h 3114236"/>
                  <a:gd name="connsiteX5" fmla="*/ 24906 w 1335579"/>
                  <a:gd name="connsiteY5" fmla="*/ 2708470 h 3114236"/>
                  <a:gd name="connsiteX6" fmla="*/ 180385 w 1335579"/>
                  <a:gd name="connsiteY6" fmla="*/ 2241745 h 3114236"/>
                  <a:gd name="connsiteX7" fmla="*/ 562434 w 1335579"/>
                  <a:gd name="connsiteY7" fmla="*/ 1033976 h 3114236"/>
                  <a:gd name="connsiteX0" fmla="*/ 471279 w 1244424"/>
                  <a:gd name="connsiteY0" fmla="*/ 1033976 h 3114236"/>
                  <a:gd name="connsiteX1" fmla="*/ 388444 w 1244424"/>
                  <a:gd name="connsiteY1" fmla="*/ 5276 h 3114236"/>
                  <a:gd name="connsiteX2" fmla="*/ 879805 w 1244424"/>
                  <a:gd name="connsiteY2" fmla="*/ 1280038 h 3114236"/>
                  <a:gd name="connsiteX3" fmla="*/ 1244424 w 1244424"/>
                  <a:gd name="connsiteY3" fmla="*/ 2594171 h 3114236"/>
                  <a:gd name="connsiteX4" fmla="*/ 596278 w 1244424"/>
                  <a:gd name="connsiteY4" fmla="*/ 3114236 h 3114236"/>
                  <a:gd name="connsiteX5" fmla="*/ 47710 w 1244424"/>
                  <a:gd name="connsiteY5" fmla="*/ 2597949 h 3114236"/>
                  <a:gd name="connsiteX6" fmla="*/ 89230 w 1244424"/>
                  <a:gd name="connsiteY6" fmla="*/ 2241745 h 3114236"/>
                  <a:gd name="connsiteX7" fmla="*/ 471279 w 1244424"/>
                  <a:gd name="connsiteY7" fmla="*/ 1033976 h 3114236"/>
                  <a:gd name="connsiteX0" fmla="*/ 471279 w 1244424"/>
                  <a:gd name="connsiteY0" fmla="*/ 1033976 h 2715669"/>
                  <a:gd name="connsiteX1" fmla="*/ 388444 w 1244424"/>
                  <a:gd name="connsiteY1" fmla="*/ 5276 h 2715669"/>
                  <a:gd name="connsiteX2" fmla="*/ 879805 w 1244424"/>
                  <a:gd name="connsiteY2" fmla="*/ 1280038 h 2715669"/>
                  <a:gd name="connsiteX3" fmla="*/ 1244424 w 1244424"/>
                  <a:gd name="connsiteY3" fmla="*/ 2594171 h 2715669"/>
                  <a:gd name="connsiteX4" fmla="*/ 609567 w 1244424"/>
                  <a:gd name="connsiteY4" fmla="*/ 2715669 h 2715669"/>
                  <a:gd name="connsiteX5" fmla="*/ 47710 w 1244424"/>
                  <a:gd name="connsiteY5" fmla="*/ 2597949 h 2715669"/>
                  <a:gd name="connsiteX6" fmla="*/ 89230 w 1244424"/>
                  <a:gd name="connsiteY6" fmla="*/ 2241745 h 2715669"/>
                  <a:gd name="connsiteX7" fmla="*/ 471279 w 1244424"/>
                  <a:gd name="connsiteY7" fmla="*/ 1033976 h 2715669"/>
                  <a:gd name="connsiteX0" fmla="*/ 471279 w 1214991"/>
                  <a:gd name="connsiteY0" fmla="*/ 1033976 h 2715669"/>
                  <a:gd name="connsiteX1" fmla="*/ 388444 w 1214991"/>
                  <a:gd name="connsiteY1" fmla="*/ 5276 h 2715669"/>
                  <a:gd name="connsiteX2" fmla="*/ 879805 w 1214991"/>
                  <a:gd name="connsiteY2" fmla="*/ 1280038 h 2715669"/>
                  <a:gd name="connsiteX3" fmla="*/ 1214991 w 1214991"/>
                  <a:gd name="connsiteY3" fmla="*/ 2463491 h 2715669"/>
                  <a:gd name="connsiteX4" fmla="*/ 609567 w 1214991"/>
                  <a:gd name="connsiteY4" fmla="*/ 2715669 h 2715669"/>
                  <a:gd name="connsiteX5" fmla="*/ 47710 w 1214991"/>
                  <a:gd name="connsiteY5" fmla="*/ 2597949 h 2715669"/>
                  <a:gd name="connsiteX6" fmla="*/ 89230 w 1214991"/>
                  <a:gd name="connsiteY6" fmla="*/ 2241745 h 2715669"/>
                  <a:gd name="connsiteX7" fmla="*/ 471279 w 1214991"/>
                  <a:gd name="connsiteY7" fmla="*/ 1033976 h 2715669"/>
                  <a:gd name="connsiteX0" fmla="*/ 471279 w 1214991"/>
                  <a:gd name="connsiteY0" fmla="*/ 1034501 h 2716194"/>
                  <a:gd name="connsiteX1" fmla="*/ 388444 w 1214991"/>
                  <a:gd name="connsiteY1" fmla="*/ 5801 h 2716194"/>
                  <a:gd name="connsiteX2" fmla="*/ 907379 w 1214991"/>
                  <a:gd name="connsiteY2" fmla="*/ 1195438 h 2716194"/>
                  <a:gd name="connsiteX3" fmla="*/ 1214991 w 1214991"/>
                  <a:gd name="connsiteY3" fmla="*/ 2464016 h 2716194"/>
                  <a:gd name="connsiteX4" fmla="*/ 609567 w 1214991"/>
                  <a:gd name="connsiteY4" fmla="*/ 2716194 h 2716194"/>
                  <a:gd name="connsiteX5" fmla="*/ 47710 w 1214991"/>
                  <a:gd name="connsiteY5" fmla="*/ 2598474 h 2716194"/>
                  <a:gd name="connsiteX6" fmla="*/ 89230 w 1214991"/>
                  <a:gd name="connsiteY6" fmla="*/ 2242270 h 2716194"/>
                  <a:gd name="connsiteX7" fmla="*/ 471279 w 1214991"/>
                  <a:gd name="connsiteY7" fmla="*/ 1034501 h 2716194"/>
                  <a:gd name="connsiteX0" fmla="*/ 471279 w 1214991"/>
                  <a:gd name="connsiteY0" fmla="*/ 1034490 h 2716183"/>
                  <a:gd name="connsiteX1" fmla="*/ 388444 w 1214991"/>
                  <a:gd name="connsiteY1" fmla="*/ 5790 h 2716183"/>
                  <a:gd name="connsiteX2" fmla="*/ 907379 w 1214991"/>
                  <a:gd name="connsiteY2" fmla="*/ 1195427 h 2716183"/>
                  <a:gd name="connsiteX3" fmla="*/ 1214991 w 1214991"/>
                  <a:gd name="connsiteY3" fmla="*/ 2464005 h 2716183"/>
                  <a:gd name="connsiteX4" fmla="*/ 609567 w 1214991"/>
                  <a:gd name="connsiteY4" fmla="*/ 2716183 h 2716183"/>
                  <a:gd name="connsiteX5" fmla="*/ 47710 w 1214991"/>
                  <a:gd name="connsiteY5" fmla="*/ 2598463 h 2716183"/>
                  <a:gd name="connsiteX6" fmla="*/ 89230 w 1214991"/>
                  <a:gd name="connsiteY6" fmla="*/ 2242259 h 2716183"/>
                  <a:gd name="connsiteX7" fmla="*/ 471279 w 1214991"/>
                  <a:gd name="connsiteY7" fmla="*/ 1034490 h 2716183"/>
                  <a:gd name="connsiteX0" fmla="*/ 471279 w 1214991"/>
                  <a:gd name="connsiteY0" fmla="*/ 1034490 h 2716183"/>
                  <a:gd name="connsiteX1" fmla="*/ 388444 w 1214991"/>
                  <a:gd name="connsiteY1" fmla="*/ 5790 h 2716183"/>
                  <a:gd name="connsiteX2" fmla="*/ 907379 w 1214991"/>
                  <a:gd name="connsiteY2" fmla="*/ 1195427 h 2716183"/>
                  <a:gd name="connsiteX3" fmla="*/ 1214991 w 1214991"/>
                  <a:gd name="connsiteY3" fmla="*/ 2464005 h 2716183"/>
                  <a:gd name="connsiteX4" fmla="*/ 609567 w 1214991"/>
                  <a:gd name="connsiteY4" fmla="*/ 2716183 h 2716183"/>
                  <a:gd name="connsiteX5" fmla="*/ 47710 w 1214991"/>
                  <a:gd name="connsiteY5" fmla="*/ 2598463 h 2716183"/>
                  <a:gd name="connsiteX6" fmla="*/ 89230 w 1214991"/>
                  <a:gd name="connsiteY6" fmla="*/ 2242259 h 2716183"/>
                  <a:gd name="connsiteX7" fmla="*/ 471279 w 1214991"/>
                  <a:gd name="connsiteY7" fmla="*/ 1034490 h 2716183"/>
                  <a:gd name="connsiteX0" fmla="*/ 471279 w 1214991"/>
                  <a:gd name="connsiteY0" fmla="*/ 1034872 h 2716565"/>
                  <a:gd name="connsiteX1" fmla="*/ 388444 w 1214991"/>
                  <a:gd name="connsiteY1" fmla="*/ 6172 h 2716565"/>
                  <a:gd name="connsiteX2" fmla="*/ 948610 w 1214991"/>
                  <a:gd name="connsiteY2" fmla="*/ 1142552 h 2716565"/>
                  <a:gd name="connsiteX3" fmla="*/ 1214991 w 1214991"/>
                  <a:gd name="connsiteY3" fmla="*/ 2464387 h 2716565"/>
                  <a:gd name="connsiteX4" fmla="*/ 609567 w 1214991"/>
                  <a:gd name="connsiteY4" fmla="*/ 2716565 h 2716565"/>
                  <a:gd name="connsiteX5" fmla="*/ 47710 w 1214991"/>
                  <a:gd name="connsiteY5" fmla="*/ 2598845 h 2716565"/>
                  <a:gd name="connsiteX6" fmla="*/ 89230 w 1214991"/>
                  <a:gd name="connsiteY6" fmla="*/ 2242641 h 2716565"/>
                  <a:gd name="connsiteX7" fmla="*/ 471279 w 1214991"/>
                  <a:gd name="connsiteY7" fmla="*/ 1034872 h 2716565"/>
                  <a:gd name="connsiteX0" fmla="*/ 471279 w 1214991"/>
                  <a:gd name="connsiteY0" fmla="*/ 1034631 h 2716324"/>
                  <a:gd name="connsiteX1" fmla="*/ 388444 w 1214991"/>
                  <a:gd name="connsiteY1" fmla="*/ 5931 h 2716324"/>
                  <a:gd name="connsiteX2" fmla="*/ 948610 w 1214991"/>
                  <a:gd name="connsiteY2" fmla="*/ 1142311 h 2716324"/>
                  <a:gd name="connsiteX3" fmla="*/ 1214991 w 1214991"/>
                  <a:gd name="connsiteY3" fmla="*/ 2464146 h 2716324"/>
                  <a:gd name="connsiteX4" fmla="*/ 609567 w 1214991"/>
                  <a:gd name="connsiteY4" fmla="*/ 2716324 h 2716324"/>
                  <a:gd name="connsiteX5" fmla="*/ 47710 w 1214991"/>
                  <a:gd name="connsiteY5" fmla="*/ 2598604 h 2716324"/>
                  <a:gd name="connsiteX6" fmla="*/ 89230 w 1214991"/>
                  <a:gd name="connsiteY6" fmla="*/ 2242400 h 2716324"/>
                  <a:gd name="connsiteX7" fmla="*/ 471279 w 1214991"/>
                  <a:gd name="connsiteY7" fmla="*/ 1034631 h 2716324"/>
                  <a:gd name="connsiteX0" fmla="*/ 471279 w 1214991"/>
                  <a:gd name="connsiteY0" fmla="*/ 1034631 h 2716324"/>
                  <a:gd name="connsiteX1" fmla="*/ 388444 w 1214991"/>
                  <a:gd name="connsiteY1" fmla="*/ 5931 h 2716324"/>
                  <a:gd name="connsiteX2" fmla="*/ 948610 w 1214991"/>
                  <a:gd name="connsiteY2" fmla="*/ 1142311 h 2716324"/>
                  <a:gd name="connsiteX3" fmla="*/ 1214991 w 1214991"/>
                  <a:gd name="connsiteY3" fmla="*/ 2464146 h 2716324"/>
                  <a:gd name="connsiteX4" fmla="*/ 609567 w 1214991"/>
                  <a:gd name="connsiteY4" fmla="*/ 2716324 h 2716324"/>
                  <a:gd name="connsiteX5" fmla="*/ 47710 w 1214991"/>
                  <a:gd name="connsiteY5" fmla="*/ 2598604 h 2716324"/>
                  <a:gd name="connsiteX6" fmla="*/ 89230 w 1214991"/>
                  <a:gd name="connsiteY6" fmla="*/ 2242400 h 2716324"/>
                  <a:gd name="connsiteX7" fmla="*/ 471279 w 1214991"/>
                  <a:gd name="connsiteY7" fmla="*/ 1034631 h 2716324"/>
                  <a:gd name="connsiteX0" fmla="*/ 517534 w 1261246"/>
                  <a:gd name="connsiteY0" fmla="*/ 1034631 h 2716324"/>
                  <a:gd name="connsiteX1" fmla="*/ 434699 w 1261246"/>
                  <a:gd name="connsiteY1" fmla="*/ 5931 h 2716324"/>
                  <a:gd name="connsiteX2" fmla="*/ 994865 w 1261246"/>
                  <a:gd name="connsiteY2" fmla="*/ 1142311 h 2716324"/>
                  <a:gd name="connsiteX3" fmla="*/ 1261246 w 1261246"/>
                  <a:gd name="connsiteY3" fmla="*/ 2464146 h 2716324"/>
                  <a:gd name="connsiteX4" fmla="*/ 655822 w 1261246"/>
                  <a:gd name="connsiteY4" fmla="*/ 2716324 h 2716324"/>
                  <a:gd name="connsiteX5" fmla="*/ 93965 w 1261246"/>
                  <a:gd name="connsiteY5" fmla="*/ 2598604 h 2716324"/>
                  <a:gd name="connsiteX6" fmla="*/ 46717 w 1261246"/>
                  <a:gd name="connsiteY6" fmla="*/ 2369532 h 2716324"/>
                  <a:gd name="connsiteX7" fmla="*/ 517534 w 1261246"/>
                  <a:gd name="connsiteY7" fmla="*/ 1034631 h 271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1246" h="2716324">
                    <a:moveTo>
                      <a:pt x="517534" y="1034631"/>
                    </a:moveTo>
                    <a:cubicBezTo>
                      <a:pt x="515322" y="379311"/>
                      <a:pt x="241331" y="275806"/>
                      <a:pt x="434699" y="5931"/>
                    </a:cubicBezTo>
                    <a:cubicBezTo>
                      <a:pt x="578457" y="-75032"/>
                      <a:pt x="769084" y="692072"/>
                      <a:pt x="994865" y="1142311"/>
                    </a:cubicBezTo>
                    <a:cubicBezTo>
                      <a:pt x="1037630" y="1590712"/>
                      <a:pt x="1032011" y="2088861"/>
                      <a:pt x="1261246" y="2464146"/>
                    </a:cubicBezTo>
                    <a:cubicBezTo>
                      <a:pt x="974077" y="2622579"/>
                      <a:pt x="804878" y="2600754"/>
                      <a:pt x="655822" y="2716324"/>
                    </a:cubicBezTo>
                    <a:cubicBezTo>
                      <a:pt x="425454" y="2622344"/>
                      <a:pt x="267182" y="2725922"/>
                      <a:pt x="93965" y="2598604"/>
                    </a:cubicBezTo>
                    <a:cubicBezTo>
                      <a:pt x="9457" y="2453189"/>
                      <a:pt x="-42871" y="2648614"/>
                      <a:pt x="46717" y="2369532"/>
                    </a:cubicBezTo>
                    <a:cubicBezTo>
                      <a:pt x="540250" y="2093942"/>
                      <a:pt x="443101" y="1240371"/>
                      <a:pt x="517534" y="1034631"/>
                    </a:cubicBezTo>
                    <a:close/>
                  </a:path>
                </a:pathLst>
              </a:custGeom>
              <a:solidFill>
                <a:srgbClr val="D77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35"/>
              <p:cNvSpPr/>
              <p:nvPr/>
            </p:nvSpPr>
            <p:spPr>
              <a:xfrm rot="753940">
                <a:off x="5126419" y="4758758"/>
                <a:ext cx="1261246" cy="2716324"/>
              </a:xfrm>
              <a:custGeom>
                <a:avLst/>
                <a:gdLst>
                  <a:gd name="connsiteX0" fmla="*/ 0 w 2789905"/>
                  <a:gd name="connsiteY0" fmla="*/ 0 h 3133725"/>
                  <a:gd name="connsiteX1" fmla="*/ 2789905 w 2789905"/>
                  <a:gd name="connsiteY1" fmla="*/ 0 h 3133725"/>
                  <a:gd name="connsiteX2" fmla="*/ 2789905 w 2789905"/>
                  <a:gd name="connsiteY2" fmla="*/ 3133725 h 3133725"/>
                  <a:gd name="connsiteX3" fmla="*/ 0 w 2789905"/>
                  <a:gd name="connsiteY3" fmla="*/ 3133725 h 3133725"/>
                  <a:gd name="connsiteX4" fmla="*/ 0 w 2789905"/>
                  <a:gd name="connsiteY4" fmla="*/ 0 h 3133725"/>
                  <a:gd name="connsiteX0" fmla="*/ 1577340 w 2789905"/>
                  <a:gd name="connsiteY0" fmla="*/ 1882140 h 3133725"/>
                  <a:gd name="connsiteX1" fmla="*/ 2789905 w 2789905"/>
                  <a:gd name="connsiteY1" fmla="*/ 0 h 3133725"/>
                  <a:gd name="connsiteX2" fmla="*/ 2789905 w 2789905"/>
                  <a:gd name="connsiteY2" fmla="*/ 3133725 h 3133725"/>
                  <a:gd name="connsiteX3" fmla="*/ 0 w 2789905"/>
                  <a:gd name="connsiteY3" fmla="*/ 3133725 h 3133725"/>
                  <a:gd name="connsiteX4" fmla="*/ 1577340 w 2789905"/>
                  <a:gd name="connsiteY4" fmla="*/ 1882140 h 3133725"/>
                  <a:gd name="connsiteX0" fmla="*/ 1600200 w 2789905"/>
                  <a:gd name="connsiteY0" fmla="*/ 1638300 h 3133725"/>
                  <a:gd name="connsiteX1" fmla="*/ 2789905 w 2789905"/>
                  <a:gd name="connsiteY1" fmla="*/ 0 h 3133725"/>
                  <a:gd name="connsiteX2" fmla="*/ 2789905 w 2789905"/>
                  <a:gd name="connsiteY2" fmla="*/ 3133725 h 3133725"/>
                  <a:gd name="connsiteX3" fmla="*/ 0 w 2789905"/>
                  <a:gd name="connsiteY3" fmla="*/ 3133725 h 3133725"/>
                  <a:gd name="connsiteX4" fmla="*/ 1600200 w 2789905"/>
                  <a:gd name="connsiteY4" fmla="*/ 1638300 h 3133725"/>
                  <a:gd name="connsiteX0" fmla="*/ 1600200 w 2789905"/>
                  <a:gd name="connsiteY0" fmla="*/ 1638300 h 3133725"/>
                  <a:gd name="connsiteX1" fmla="*/ 2789905 w 2789905"/>
                  <a:gd name="connsiteY1" fmla="*/ 0 h 3133725"/>
                  <a:gd name="connsiteX2" fmla="*/ 2789905 w 2789905"/>
                  <a:gd name="connsiteY2" fmla="*/ 3133725 h 3133725"/>
                  <a:gd name="connsiteX3" fmla="*/ 0 w 2789905"/>
                  <a:gd name="connsiteY3" fmla="*/ 3133725 h 3133725"/>
                  <a:gd name="connsiteX4" fmla="*/ 1600200 w 2789905"/>
                  <a:gd name="connsiteY4" fmla="*/ 1638300 h 3133725"/>
                  <a:gd name="connsiteX0" fmla="*/ 1600200 w 2789905"/>
                  <a:gd name="connsiteY0" fmla="*/ 1600200 h 3095625"/>
                  <a:gd name="connsiteX1" fmla="*/ 1860265 w 2789905"/>
                  <a:gd name="connsiteY1" fmla="*/ 0 h 3095625"/>
                  <a:gd name="connsiteX2" fmla="*/ 2789905 w 2789905"/>
                  <a:gd name="connsiteY2" fmla="*/ 3095625 h 3095625"/>
                  <a:gd name="connsiteX3" fmla="*/ 0 w 2789905"/>
                  <a:gd name="connsiteY3" fmla="*/ 3095625 h 3095625"/>
                  <a:gd name="connsiteX4" fmla="*/ 1600200 w 2789905"/>
                  <a:gd name="connsiteY4" fmla="*/ 1600200 h 3095625"/>
                  <a:gd name="connsiteX0" fmla="*/ 1600200 w 2789905"/>
                  <a:gd name="connsiteY0" fmla="*/ 1600200 h 3095625"/>
                  <a:gd name="connsiteX1" fmla="*/ 1860265 w 2789905"/>
                  <a:gd name="connsiteY1" fmla="*/ 0 h 3095625"/>
                  <a:gd name="connsiteX2" fmla="*/ 2789905 w 2789905"/>
                  <a:gd name="connsiteY2" fmla="*/ 3095625 h 3095625"/>
                  <a:gd name="connsiteX3" fmla="*/ 0 w 2789905"/>
                  <a:gd name="connsiteY3" fmla="*/ 3095625 h 3095625"/>
                  <a:gd name="connsiteX4" fmla="*/ 1600200 w 2789905"/>
                  <a:gd name="connsiteY4" fmla="*/ 1600200 h 3095625"/>
                  <a:gd name="connsiteX0" fmla="*/ 1600200 w 2058385"/>
                  <a:gd name="connsiteY0" fmla="*/ 1600200 h 3095625"/>
                  <a:gd name="connsiteX1" fmla="*/ 1860265 w 2058385"/>
                  <a:gd name="connsiteY1" fmla="*/ 0 h 3095625"/>
                  <a:gd name="connsiteX2" fmla="*/ 2058385 w 2058385"/>
                  <a:gd name="connsiteY2" fmla="*/ 1525905 h 3095625"/>
                  <a:gd name="connsiteX3" fmla="*/ 0 w 2058385"/>
                  <a:gd name="connsiteY3" fmla="*/ 3095625 h 3095625"/>
                  <a:gd name="connsiteX4" fmla="*/ 1600200 w 2058385"/>
                  <a:gd name="connsiteY4" fmla="*/ 1600200 h 3095625"/>
                  <a:gd name="connsiteX0" fmla="*/ 1600200 w 2538445"/>
                  <a:gd name="connsiteY0" fmla="*/ 1600200 h 3095625"/>
                  <a:gd name="connsiteX1" fmla="*/ 1860265 w 2538445"/>
                  <a:gd name="connsiteY1" fmla="*/ 0 h 3095625"/>
                  <a:gd name="connsiteX2" fmla="*/ 2538445 w 2538445"/>
                  <a:gd name="connsiteY2" fmla="*/ 2607945 h 3095625"/>
                  <a:gd name="connsiteX3" fmla="*/ 0 w 2538445"/>
                  <a:gd name="connsiteY3" fmla="*/ 3095625 h 3095625"/>
                  <a:gd name="connsiteX4" fmla="*/ 1600200 w 2538445"/>
                  <a:gd name="connsiteY4" fmla="*/ 1600200 h 3095625"/>
                  <a:gd name="connsiteX0" fmla="*/ 1600200 w 2538445"/>
                  <a:gd name="connsiteY0" fmla="*/ 1600200 h 3108960"/>
                  <a:gd name="connsiteX1" fmla="*/ 1860265 w 2538445"/>
                  <a:gd name="connsiteY1" fmla="*/ 0 h 3108960"/>
                  <a:gd name="connsiteX2" fmla="*/ 2538445 w 2538445"/>
                  <a:gd name="connsiteY2" fmla="*/ 2607945 h 3108960"/>
                  <a:gd name="connsiteX3" fmla="*/ 1895061 w 2538445"/>
                  <a:gd name="connsiteY3" fmla="*/ 3108960 h 3108960"/>
                  <a:gd name="connsiteX4" fmla="*/ 0 w 2538445"/>
                  <a:gd name="connsiteY4" fmla="*/ 3095625 h 3108960"/>
                  <a:gd name="connsiteX5" fmla="*/ 1600200 w 2538445"/>
                  <a:gd name="connsiteY5" fmla="*/ 1600200 h 3108960"/>
                  <a:gd name="connsiteX0" fmla="*/ 243840 w 1182085"/>
                  <a:gd name="connsiteY0" fmla="*/ 1600200 h 3108960"/>
                  <a:gd name="connsiteX1" fmla="*/ 503905 w 1182085"/>
                  <a:gd name="connsiteY1" fmla="*/ 0 h 3108960"/>
                  <a:gd name="connsiteX2" fmla="*/ 1182085 w 1182085"/>
                  <a:gd name="connsiteY2" fmla="*/ 2607945 h 3108960"/>
                  <a:gd name="connsiteX3" fmla="*/ 538701 w 1182085"/>
                  <a:gd name="connsiteY3" fmla="*/ 3108960 h 3108960"/>
                  <a:gd name="connsiteX4" fmla="*/ 0 w 1182085"/>
                  <a:gd name="connsiteY4" fmla="*/ 2752725 h 3108960"/>
                  <a:gd name="connsiteX5" fmla="*/ 243840 w 1182085"/>
                  <a:gd name="connsiteY5" fmla="*/ 1600200 h 3108960"/>
                  <a:gd name="connsiteX0" fmla="*/ 358140 w 1296385"/>
                  <a:gd name="connsiteY0" fmla="*/ 1600200 h 3108960"/>
                  <a:gd name="connsiteX1" fmla="*/ 618205 w 1296385"/>
                  <a:gd name="connsiteY1" fmla="*/ 0 h 3108960"/>
                  <a:gd name="connsiteX2" fmla="*/ 1296385 w 1296385"/>
                  <a:gd name="connsiteY2" fmla="*/ 2607945 h 3108960"/>
                  <a:gd name="connsiteX3" fmla="*/ 653001 w 1296385"/>
                  <a:gd name="connsiteY3" fmla="*/ 3108960 h 3108960"/>
                  <a:gd name="connsiteX4" fmla="*/ 0 w 1296385"/>
                  <a:gd name="connsiteY4" fmla="*/ 2760345 h 3108960"/>
                  <a:gd name="connsiteX5" fmla="*/ 358140 w 1296385"/>
                  <a:gd name="connsiteY5"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063537 w 2001782"/>
                  <a:gd name="connsiteY6"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39298 w 2001782"/>
                  <a:gd name="connsiteY6" fmla="*/ 21412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885958 w 2001782"/>
                  <a:gd name="connsiteY6" fmla="*/ 226313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46918 w 2001782"/>
                  <a:gd name="connsiteY6" fmla="*/ 213359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251718 w 2001782"/>
                  <a:gd name="connsiteY6" fmla="*/ 22555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404118 w 2001782"/>
                  <a:gd name="connsiteY6" fmla="*/ 232409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4971"/>
                  <a:gd name="connsiteY0" fmla="*/ 1604756 h 3113516"/>
                  <a:gd name="connsiteX1" fmla="*/ 1323602 w 2004971"/>
                  <a:gd name="connsiteY1" fmla="*/ 4556 h 3113516"/>
                  <a:gd name="connsiteX2" fmla="*/ 1449838 w 2004971"/>
                  <a:gd name="connsiteY2" fmla="*/ 1261855 h 3113516"/>
                  <a:gd name="connsiteX3" fmla="*/ 2001782 w 2004971"/>
                  <a:gd name="connsiteY3" fmla="*/ 2612501 h 3113516"/>
                  <a:gd name="connsiteX4" fmla="*/ 1358398 w 2004971"/>
                  <a:gd name="connsiteY4" fmla="*/ 3113516 h 3113516"/>
                  <a:gd name="connsiteX5" fmla="*/ 705397 w 2004971"/>
                  <a:gd name="connsiteY5" fmla="*/ 2764901 h 3113516"/>
                  <a:gd name="connsiteX6" fmla="*/ 2038 w 2004971"/>
                  <a:gd name="connsiteY6" fmla="*/ 1673335 h 3113516"/>
                  <a:gd name="connsiteX7" fmla="*/ 992638 w 2004971"/>
                  <a:gd name="connsiteY7" fmla="*/ 2107675 h 3113516"/>
                  <a:gd name="connsiteX8" fmla="*/ 1063537 w 2004971"/>
                  <a:gd name="connsiteY8" fmla="*/ 1604756 h 3113516"/>
                  <a:gd name="connsiteX0" fmla="*/ 1063537 w 2005773"/>
                  <a:gd name="connsiteY0" fmla="*/ 1604184 h 3112944"/>
                  <a:gd name="connsiteX1" fmla="*/ 1323602 w 2005773"/>
                  <a:gd name="connsiteY1" fmla="*/ 3984 h 3112944"/>
                  <a:gd name="connsiteX2" fmla="*/ 1554613 w 2005773"/>
                  <a:gd name="connsiteY2" fmla="*/ 1399396 h 3112944"/>
                  <a:gd name="connsiteX3" fmla="*/ 2001782 w 2005773"/>
                  <a:gd name="connsiteY3" fmla="*/ 2611929 h 3112944"/>
                  <a:gd name="connsiteX4" fmla="*/ 1358398 w 2005773"/>
                  <a:gd name="connsiteY4" fmla="*/ 3112944 h 3112944"/>
                  <a:gd name="connsiteX5" fmla="*/ 705397 w 2005773"/>
                  <a:gd name="connsiteY5" fmla="*/ 2764329 h 3112944"/>
                  <a:gd name="connsiteX6" fmla="*/ 2038 w 2005773"/>
                  <a:gd name="connsiteY6" fmla="*/ 1672763 h 3112944"/>
                  <a:gd name="connsiteX7" fmla="*/ 992638 w 2005773"/>
                  <a:gd name="connsiteY7" fmla="*/ 2107103 h 3112944"/>
                  <a:gd name="connsiteX8" fmla="*/ 1063537 w 2005773"/>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31994"/>
                  <a:gd name="connsiteX1" fmla="*/ 1323602 w 2001782"/>
                  <a:gd name="connsiteY1" fmla="*/ 3984 h 3131994"/>
                  <a:gd name="connsiteX2" fmla="*/ 1554613 w 2001782"/>
                  <a:gd name="connsiteY2" fmla="*/ 1399396 h 3131994"/>
                  <a:gd name="connsiteX3" fmla="*/ 2001782 w 2001782"/>
                  <a:gd name="connsiteY3" fmla="*/ 2611929 h 3131994"/>
                  <a:gd name="connsiteX4" fmla="*/ 1353636 w 2001782"/>
                  <a:gd name="connsiteY4" fmla="*/ 3131994 h 3131994"/>
                  <a:gd name="connsiteX5" fmla="*/ 705397 w 2001782"/>
                  <a:gd name="connsiteY5" fmla="*/ 2764329 h 3131994"/>
                  <a:gd name="connsiteX6" fmla="*/ 2038 w 2001782"/>
                  <a:gd name="connsiteY6" fmla="*/ 1672763 h 3131994"/>
                  <a:gd name="connsiteX7" fmla="*/ 992638 w 2001782"/>
                  <a:gd name="connsiteY7" fmla="*/ 2107103 h 3131994"/>
                  <a:gd name="connsiteX8" fmla="*/ 1063537 w 2001782"/>
                  <a:gd name="connsiteY8" fmla="*/ 1604184 h 3131994"/>
                  <a:gd name="connsiteX0" fmla="*/ 1063537 w 2001782"/>
                  <a:gd name="connsiteY0" fmla="*/ 1604184 h 3131994"/>
                  <a:gd name="connsiteX1" fmla="*/ 1323602 w 2001782"/>
                  <a:gd name="connsiteY1" fmla="*/ 3984 h 3131994"/>
                  <a:gd name="connsiteX2" fmla="*/ 1554613 w 2001782"/>
                  <a:gd name="connsiteY2" fmla="*/ 1399396 h 3131994"/>
                  <a:gd name="connsiteX3" fmla="*/ 2001782 w 2001782"/>
                  <a:gd name="connsiteY3" fmla="*/ 2611929 h 3131994"/>
                  <a:gd name="connsiteX4" fmla="*/ 1353636 w 2001782"/>
                  <a:gd name="connsiteY4" fmla="*/ 3131994 h 3131994"/>
                  <a:gd name="connsiteX5" fmla="*/ 705397 w 2001782"/>
                  <a:gd name="connsiteY5" fmla="*/ 2764329 h 3131994"/>
                  <a:gd name="connsiteX6" fmla="*/ 2038 w 2001782"/>
                  <a:gd name="connsiteY6" fmla="*/ 1672763 h 3131994"/>
                  <a:gd name="connsiteX7" fmla="*/ 992638 w 2001782"/>
                  <a:gd name="connsiteY7" fmla="*/ 2107103 h 3131994"/>
                  <a:gd name="connsiteX8" fmla="*/ 1063537 w 2001782"/>
                  <a:gd name="connsiteY8" fmla="*/ 1604184 h 3131994"/>
                  <a:gd name="connsiteX0" fmla="*/ 1063906 w 2002151"/>
                  <a:gd name="connsiteY0" fmla="*/ 1604184 h 3131994"/>
                  <a:gd name="connsiteX1" fmla="*/ 1323971 w 2002151"/>
                  <a:gd name="connsiteY1" fmla="*/ 3984 h 3131994"/>
                  <a:gd name="connsiteX2" fmla="*/ 1554982 w 2002151"/>
                  <a:gd name="connsiteY2" fmla="*/ 1399396 h 3131994"/>
                  <a:gd name="connsiteX3" fmla="*/ 2002151 w 2002151"/>
                  <a:gd name="connsiteY3" fmla="*/ 2611929 h 3131994"/>
                  <a:gd name="connsiteX4" fmla="*/ 1354005 w 2002151"/>
                  <a:gd name="connsiteY4" fmla="*/ 3131994 h 3131994"/>
                  <a:gd name="connsiteX5" fmla="*/ 705766 w 2002151"/>
                  <a:gd name="connsiteY5" fmla="*/ 2764329 h 3131994"/>
                  <a:gd name="connsiteX6" fmla="*/ 2407 w 2002151"/>
                  <a:gd name="connsiteY6" fmla="*/ 1672763 h 3131994"/>
                  <a:gd name="connsiteX7" fmla="*/ 993007 w 2002151"/>
                  <a:gd name="connsiteY7" fmla="*/ 2107103 h 3131994"/>
                  <a:gd name="connsiteX8" fmla="*/ 1063906 w 2002151"/>
                  <a:gd name="connsiteY8" fmla="*/ 1604184 h 3131994"/>
                  <a:gd name="connsiteX0" fmla="*/ 1063467 w 2001712"/>
                  <a:gd name="connsiteY0" fmla="*/ 1604184 h 3131994"/>
                  <a:gd name="connsiteX1" fmla="*/ 1323532 w 2001712"/>
                  <a:gd name="connsiteY1" fmla="*/ 3984 h 3131994"/>
                  <a:gd name="connsiteX2" fmla="*/ 1554543 w 2001712"/>
                  <a:gd name="connsiteY2" fmla="*/ 1399396 h 3131994"/>
                  <a:gd name="connsiteX3" fmla="*/ 2001712 w 2001712"/>
                  <a:gd name="connsiteY3" fmla="*/ 2611929 h 3131994"/>
                  <a:gd name="connsiteX4" fmla="*/ 1353566 w 2001712"/>
                  <a:gd name="connsiteY4" fmla="*/ 3131994 h 3131994"/>
                  <a:gd name="connsiteX5" fmla="*/ 862489 w 2001712"/>
                  <a:gd name="connsiteY5" fmla="*/ 2664316 h 3131994"/>
                  <a:gd name="connsiteX6" fmla="*/ 1968 w 2001712"/>
                  <a:gd name="connsiteY6" fmla="*/ 1672763 h 3131994"/>
                  <a:gd name="connsiteX7" fmla="*/ 992568 w 2001712"/>
                  <a:gd name="connsiteY7" fmla="*/ 2107103 h 3131994"/>
                  <a:gd name="connsiteX8" fmla="*/ 1063467 w 2001712"/>
                  <a:gd name="connsiteY8" fmla="*/ 1604184 h 3131994"/>
                  <a:gd name="connsiteX0" fmla="*/ 1063956 w 2002201"/>
                  <a:gd name="connsiteY0" fmla="*/ 1604184 h 3131994"/>
                  <a:gd name="connsiteX1" fmla="*/ 1324021 w 2002201"/>
                  <a:gd name="connsiteY1" fmla="*/ 3984 h 3131994"/>
                  <a:gd name="connsiteX2" fmla="*/ 1555032 w 2002201"/>
                  <a:gd name="connsiteY2" fmla="*/ 1399396 h 3131994"/>
                  <a:gd name="connsiteX3" fmla="*/ 2002201 w 2002201"/>
                  <a:gd name="connsiteY3" fmla="*/ 2611929 h 3131994"/>
                  <a:gd name="connsiteX4" fmla="*/ 1354055 w 2002201"/>
                  <a:gd name="connsiteY4" fmla="*/ 3131994 h 3131994"/>
                  <a:gd name="connsiteX5" fmla="*/ 691528 w 2002201"/>
                  <a:gd name="connsiteY5" fmla="*/ 2726228 h 3131994"/>
                  <a:gd name="connsiteX6" fmla="*/ 2457 w 2002201"/>
                  <a:gd name="connsiteY6" fmla="*/ 1672763 h 3131994"/>
                  <a:gd name="connsiteX7" fmla="*/ 993057 w 2002201"/>
                  <a:gd name="connsiteY7" fmla="*/ 2107103 h 3131994"/>
                  <a:gd name="connsiteX8" fmla="*/ 1063956 w 2002201"/>
                  <a:gd name="connsiteY8" fmla="*/ 1604184 h 3131994"/>
                  <a:gd name="connsiteX0" fmla="*/ 1063956 w 2002201"/>
                  <a:gd name="connsiteY0" fmla="*/ 1604184 h 3131994"/>
                  <a:gd name="connsiteX1" fmla="*/ 1324021 w 2002201"/>
                  <a:gd name="connsiteY1" fmla="*/ 3984 h 3131994"/>
                  <a:gd name="connsiteX2" fmla="*/ 1555032 w 2002201"/>
                  <a:gd name="connsiteY2" fmla="*/ 1399396 h 3131994"/>
                  <a:gd name="connsiteX3" fmla="*/ 2002201 w 2002201"/>
                  <a:gd name="connsiteY3" fmla="*/ 2611929 h 3131994"/>
                  <a:gd name="connsiteX4" fmla="*/ 1354055 w 2002201"/>
                  <a:gd name="connsiteY4" fmla="*/ 3131994 h 3131994"/>
                  <a:gd name="connsiteX5" fmla="*/ 691528 w 2002201"/>
                  <a:gd name="connsiteY5" fmla="*/ 2726228 h 3131994"/>
                  <a:gd name="connsiteX6" fmla="*/ 2457 w 2002201"/>
                  <a:gd name="connsiteY6" fmla="*/ 1672763 h 3131994"/>
                  <a:gd name="connsiteX7" fmla="*/ 993057 w 2002201"/>
                  <a:gd name="connsiteY7" fmla="*/ 2107103 h 3131994"/>
                  <a:gd name="connsiteX8" fmla="*/ 1063956 w 2002201"/>
                  <a:gd name="connsiteY8" fmla="*/ 1604184 h 3131994"/>
                  <a:gd name="connsiteX0" fmla="*/ 1064215 w 2002460"/>
                  <a:gd name="connsiteY0" fmla="*/ 1604184 h 3131994"/>
                  <a:gd name="connsiteX1" fmla="*/ 1324280 w 2002460"/>
                  <a:gd name="connsiteY1" fmla="*/ 3984 h 3131994"/>
                  <a:gd name="connsiteX2" fmla="*/ 1555291 w 2002460"/>
                  <a:gd name="connsiteY2" fmla="*/ 1399396 h 3131994"/>
                  <a:gd name="connsiteX3" fmla="*/ 2002460 w 2002460"/>
                  <a:gd name="connsiteY3" fmla="*/ 2611929 h 3131994"/>
                  <a:gd name="connsiteX4" fmla="*/ 1354314 w 2002460"/>
                  <a:gd name="connsiteY4" fmla="*/ 3131994 h 3131994"/>
                  <a:gd name="connsiteX5" fmla="*/ 691787 w 2002460"/>
                  <a:gd name="connsiteY5" fmla="*/ 2726228 h 3131994"/>
                  <a:gd name="connsiteX6" fmla="*/ 2716 w 2002460"/>
                  <a:gd name="connsiteY6" fmla="*/ 1672763 h 3131994"/>
                  <a:gd name="connsiteX7" fmla="*/ 993316 w 2002460"/>
                  <a:gd name="connsiteY7" fmla="*/ 2107103 h 3131994"/>
                  <a:gd name="connsiteX8" fmla="*/ 1064215 w 2002460"/>
                  <a:gd name="connsiteY8" fmla="*/ 1604184 h 3131994"/>
                  <a:gd name="connsiteX0" fmla="*/ 936333 w 1874578"/>
                  <a:gd name="connsiteY0" fmla="*/ 1604184 h 3131994"/>
                  <a:gd name="connsiteX1" fmla="*/ 1196398 w 1874578"/>
                  <a:gd name="connsiteY1" fmla="*/ 3984 h 3131994"/>
                  <a:gd name="connsiteX2" fmla="*/ 1427409 w 1874578"/>
                  <a:gd name="connsiteY2" fmla="*/ 1399396 h 3131994"/>
                  <a:gd name="connsiteX3" fmla="*/ 1874578 w 1874578"/>
                  <a:gd name="connsiteY3" fmla="*/ 2611929 h 3131994"/>
                  <a:gd name="connsiteX4" fmla="*/ 1226432 w 1874578"/>
                  <a:gd name="connsiteY4" fmla="*/ 3131994 h 3131994"/>
                  <a:gd name="connsiteX5" fmla="*/ 563905 w 1874578"/>
                  <a:gd name="connsiteY5" fmla="*/ 2726228 h 3131994"/>
                  <a:gd name="connsiteX6" fmla="*/ 3421 w 1874578"/>
                  <a:gd name="connsiteY6" fmla="*/ 1834688 h 3131994"/>
                  <a:gd name="connsiteX7" fmla="*/ 865434 w 1874578"/>
                  <a:gd name="connsiteY7" fmla="*/ 2107103 h 3131994"/>
                  <a:gd name="connsiteX8" fmla="*/ 936333 w 1874578"/>
                  <a:gd name="connsiteY8" fmla="*/ 1604184 h 3131994"/>
                  <a:gd name="connsiteX0" fmla="*/ 1040511 w 1978756"/>
                  <a:gd name="connsiteY0" fmla="*/ 1604184 h 3131994"/>
                  <a:gd name="connsiteX1" fmla="*/ 1300576 w 1978756"/>
                  <a:gd name="connsiteY1" fmla="*/ 3984 h 3131994"/>
                  <a:gd name="connsiteX2" fmla="*/ 1531587 w 1978756"/>
                  <a:gd name="connsiteY2" fmla="*/ 1399396 h 3131994"/>
                  <a:gd name="connsiteX3" fmla="*/ 1978756 w 1978756"/>
                  <a:gd name="connsiteY3" fmla="*/ 2611929 h 3131994"/>
                  <a:gd name="connsiteX4" fmla="*/ 1330610 w 1978756"/>
                  <a:gd name="connsiteY4" fmla="*/ 3131994 h 3131994"/>
                  <a:gd name="connsiteX5" fmla="*/ 668083 w 1978756"/>
                  <a:gd name="connsiteY5" fmla="*/ 2726228 h 3131994"/>
                  <a:gd name="connsiteX6" fmla="*/ 2824 w 1978756"/>
                  <a:gd name="connsiteY6" fmla="*/ 1677526 h 3131994"/>
                  <a:gd name="connsiteX7" fmla="*/ 969612 w 1978756"/>
                  <a:gd name="connsiteY7" fmla="*/ 2107103 h 3131994"/>
                  <a:gd name="connsiteX8" fmla="*/ 1040511 w 197875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0807 h 3128617"/>
                  <a:gd name="connsiteX1" fmla="*/ 1498336 w 2176516"/>
                  <a:gd name="connsiteY1" fmla="*/ 607 h 3128617"/>
                  <a:gd name="connsiteX2" fmla="*/ 1729347 w 2176516"/>
                  <a:gd name="connsiteY2" fmla="*/ 1396019 h 3128617"/>
                  <a:gd name="connsiteX3" fmla="*/ 2176516 w 2176516"/>
                  <a:gd name="connsiteY3" fmla="*/ 2608552 h 3128617"/>
                  <a:gd name="connsiteX4" fmla="*/ 1528370 w 2176516"/>
                  <a:gd name="connsiteY4" fmla="*/ 3128617 h 3128617"/>
                  <a:gd name="connsiteX5" fmla="*/ 865843 w 2176516"/>
                  <a:gd name="connsiteY5" fmla="*/ 2722851 h 3128617"/>
                  <a:gd name="connsiteX6" fmla="*/ 29134 w 2176516"/>
                  <a:gd name="connsiteY6" fmla="*/ 1793211 h 3128617"/>
                  <a:gd name="connsiteX7" fmla="*/ 1167372 w 2176516"/>
                  <a:gd name="connsiteY7" fmla="*/ 2103726 h 3128617"/>
                  <a:gd name="connsiteX8" fmla="*/ 1238271 w 2176516"/>
                  <a:gd name="connsiteY8" fmla="*/ 1600807 h 3128617"/>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167372 w 2176516"/>
                  <a:gd name="connsiteY7" fmla="*/ 2107582 h 3132473"/>
                  <a:gd name="connsiteX8" fmla="*/ 1238271 w 2176516"/>
                  <a:gd name="connsiteY8" fmla="*/ 1604663 h 3132473"/>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238271 w 2176516"/>
                  <a:gd name="connsiteY8" fmla="*/ 1604663 h 3132473"/>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238271 w 2176516"/>
                  <a:gd name="connsiteY8" fmla="*/ 160466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422421 w 2176516"/>
                  <a:gd name="connsiteY0" fmla="*/ 15475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422421 w 2176516"/>
                  <a:gd name="connsiteY8" fmla="*/ 1547513 h 3132473"/>
                  <a:gd name="connsiteX0" fmla="*/ 1403371 w 2176516"/>
                  <a:gd name="connsiteY0" fmla="*/ 1052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403371 w 2176516"/>
                  <a:gd name="connsiteY8" fmla="*/ 1052213 h 3132473"/>
                  <a:gd name="connsiteX0" fmla="*/ 1403371 w 2176516"/>
                  <a:gd name="connsiteY0" fmla="*/ 1033242 h 3113502"/>
                  <a:gd name="connsiteX1" fmla="*/ 1320536 w 2176516"/>
                  <a:gd name="connsiteY1" fmla="*/ 4542 h 3113502"/>
                  <a:gd name="connsiteX2" fmla="*/ 1729347 w 2176516"/>
                  <a:gd name="connsiteY2" fmla="*/ 1380904 h 3113502"/>
                  <a:gd name="connsiteX3" fmla="*/ 2176516 w 2176516"/>
                  <a:gd name="connsiteY3" fmla="*/ 2593437 h 3113502"/>
                  <a:gd name="connsiteX4" fmla="*/ 1528370 w 2176516"/>
                  <a:gd name="connsiteY4" fmla="*/ 3113502 h 3113502"/>
                  <a:gd name="connsiteX5" fmla="*/ 865843 w 2176516"/>
                  <a:gd name="connsiteY5" fmla="*/ 2707736 h 3113502"/>
                  <a:gd name="connsiteX6" fmla="*/ 29134 w 2176516"/>
                  <a:gd name="connsiteY6" fmla="*/ 1778096 h 3113502"/>
                  <a:gd name="connsiteX7" fmla="*/ 1014972 w 2176516"/>
                  <a:gd name="connsiteY7" fmla="*/ 2202911 h 3113502"/>
                  <a:gd name="connsiteX8" fmla="*/ 1403371 w 2176516"/>
                  <a:gd name="connsiteY8" fmla="*/ 1033242 h 3113502"/>
                  <a:gd name="connsiteX0" fmla="*/ 1403371 w 2176516"/>
                  <a:gd name="connsiteY0" fmla="*/ 1033242 h 3113502"/>
                  <a:gd name="connsiteX1" fmla="*/ 1320536 w 2176516"/>
                  <a:gd name="connsiteY1" fmla="*/ 4542 h 3113502"/>
                  <a:gd name="connsiteX2" fmla="*/ 1729347 w 2176516"/>
                  <a:gd name="connsiteY2" fmla="*/ 1380904 h 3113502"/>
                  <a:gd name="connsiteX3" fmla="*/ 2176516 w 2176516"/>
                  <a:gd name="connsiteY3" fmla="*/ 2593437 h 3113502"/>
                  <a:gd name="connsiteX4" fmla="*/ 1528370 w 2176516"/>
                  <a:gd name="connsiteY4" fmla="*/ 3113502 h 3113502"/>
                  <a:gd name="connsiteX5" fmla="*/ 865843 w 2176516"/>
                  <a:gd name="connsiteY5" fmla="*/ 2707736 h 3113502"/>
                  <a:gd name="connsiteX6" fmla="*/ 29134 w 2176516"/>
                  <a:gd name="connsiteY6" fmla="*/ 1778096 h 3113502"/>
                  <a:gd name="connsiteX7" fmla="*/ 1014972 w 2176516"/>
                  <a:gd name="connsiteY7" fmla="*/ 2202911 h 3113502"/>
                  <a:gd name="connsiteX8" fmla="*/ 1403371 w 2176516"/>
                  <a:gd name="connsiteY8" fmla="*/ 1033242 h 3113502"/>
                  <a:gd name="connsiteX0" fmla="*/ 1403371 w 2176516"/>
                  <a:gd name="connsiteY0" fmla="*/ 1033378 h 3113638"/>
                  <a:gd name="connsiteX1" fmla="*/ 1320536 w 2176516"/>
                  <a:gd name="connsiteY1" fmla="*/ 4678 h 3113638"/>
                  <a:gd name="connsiteX2" fmla="*/ 1792847 w 2176516"/>
                  <a:gd name="connsiteY2" fmla="*/ 1349290 h 3113638"/>
                  <a:gd name="connsiteX3" fmla="*/ 2176516 w 2176516"/>
                  <a:gd name="connsiteY3" fmla="*/ 2593573 h 3113638"/>
                  <a:gd name="connsiteX4" fmla="*/ 1528370 w 2176516"/>
                  <a:gd name="connsiteY4" fmla="*/ 3113638 h 3113638"/>
                  <a:gd name="connsiteX5" fmla="*/ 865843 w 2176516"/>
                  <a:gd name="connsiteY5" fmla="*/ 2707872 h 3113638"/>
                  <a:gd name="connsiteX6" fmla="*/ 29134 w 2176516"/>
                  <a:gd name="connsiteY6" fmla="*/ 1778232 h 3113638"/>
                  <a:gd name="connsiteX7" fmla="*/ 1014972 w 2176516"/>
                  <a:gd name="connsiteY7" fmla="*/ 2203047 h 3113638"/>
                  <a:gd name="connsiteX8" fmla="*/ 1403371 w 2176516"/>
                  <a:gd name="connsiteY8" fmla="*/ 1033378 h 3113638"/>
                  <a:gd name="connsiteX0" fmla="*/ 1403371 w 2176516"/>
                  <a:gd name="connsiteY0" fmla="*/ 1033709 h 3113969"/>
                  <a:gd name="connsiteX1" fmla="*/ 1320536 w 2176516"/>
                  <a:gd name="connsiteY1" fmla="*/ 5009 h 3113969"/>
                  <a:gd name="connsiteX2" fmla="*/ 1811897 w 2176516"/>
                  <a:gd name="connsiteY2" fmla="*/ 1279771 h 3113969"/>
                  <a:gd name="connsiteX3" fmla="*/ 2176516 w 2176516"/>
                  <a:gd name="connsiteY3" fmla="*/ 2593904 h 3113969"/>
                  <a:gd name="connsiteX4" fmla="*/ 1528370 w 2176516"/>
                  <a:gd name="connsiteY4" fmla="*/ 3113969 h 3113969"/>
                  <a:gd name="connsiteX5" fmla="*/ 865843 w 2176516"/>
                  <a:gd name="connsiteY5" fmla="*/ 2708203 h 3113969"/>
                  <a:gd name="connsiteX6" fmla="*/ 29134 w 2176516"/>
                  <a:gd name="connsiteY6" fmla="*/ 1778563 h 3113969"/>
                  <a:gd name="connsiteX7" fmla="*/ 1014972 w 2176516"/>
                  <a:gd name="connsiteY7" fmla="*/ 2203378 h 3113969"/>
                  <a:gd name="connsiteX8" fmla="*/ 1403371 w 2176516"/>
                  <a:gd name="connsiteY8" fmla="*/ 1033709 h 3113969"/>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14972 w 2176516"/>
                  <a:gd name="connsiteY7" fmla="*/ 22036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14972 w 2176516"/>
                  <a:gd name="connsiteY7" fmla="*/ 22036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562434 w 1335579"/>
                  <a:gd name="connsiteY0" fmla="*/ 1033976 h 3114236"/>
                  <a:gd name="connsiteX1" fmla="*/ 479599 w 1335579"/>
                  <a:gd name="connsiteY1" fmla="*/ 5276 h 3114236"/>
                  <a:gd name="connsiteX2" fmla="*/ 970960 w 1335579"/>
                  <a:gd name="connsiteY2" fmla="*/ 1280038 h 3114236"/>
                  <a:gd name="connsiteX3" fmla="*/ 1335579 w 1335579"/>
                  <a:gd name="connsiteY3" fmla="*/ 2594171 h 3114236"/>
                  <a:gd name="connsiteX4" fmla="*/ 687433 w 1335579"/>
                  <a:gd name="connsiteY4" fmla="*/ 3114236 h 3114236"/>
                  <a:gd name="connsiteX5" fmla="*/ 24906 w 1335579"/>
                  <a:gd name="connsiteY5" fmla="*/ 2708470 h 3114236"/>
                  <a:gd name="connsiteX6" fmla="*/ 180385 w 1335579"/>
                  <a:gd name="connsiteY6" fmla="*/ 2241745 h 3114236"/>
                  <a:gd name="connsiteX7" fmla="*/ 562434 w 1335579"/>
                  <a:gd name="connsiteY7" fmla="*/ 1033976 h 3114236"/>
                  <a:gd name="connsiteX0" fmla="*/ 471279 w 1244424"/>
                  <a:gd name="connsiteY0" fmla="*/ 1033976 h 3114236"/>
                  <a:gd name="connsiteX1" fmla="*/ 388444 w 1244424"/>
                  <a:gd name="connsiteY1" fmla="*/ 5276 h 3114236"/>
                  <a:gd name="connsiteX2" fmla="*/ 879805 w 1244424"/>
                  <a:gd name="connsiteY2" fmla="*/ 1280038 h 3114236"/>
                  <a:gd name="connsiteX3" fmla="*/ 1244424 w 1244424"/>
                  <a:gd name="connsiteY3" fmla="*/ 2594171 h 3114236"/>
                  <a:gd name="connsiteX4" fmla="*/ 596278 w 1244424"/>
                  <a:gd name="connsiteY4" fmla="*/ 3114236 h 3114236"/>
                  <a:gd name="connsiteX5" fmla="*/ 47710 w 1244424"/>
                  <a:gd name="connsiteY5" fmla="*/ 2597949 h 3114236"/>
                  <a:gd name="connsiteX6" fmla="*/ 89230 w 1244424"/>
                  <a:gd name="connsiteY6" fmla="*/ 2241745 h 3114236"/>
                  <a:gd name="connsiteX7" fmla="*/ 471279 w 1244424"/>
                  <a:gd name="connsiteY7" fmla="*/ 1033976 h 3114236"/>
                  <a:gd name="connsiteX0" fmla="*/ 471279 w 1244424"/>
                  <a:gd name="connsiteY0" fmla="*/ 1033976 h 2715669"/>
                  <a:gd name="connsiteX1" fmla="*/ 388444 w 1244424"/>
                  <a:gd name="connsiteY1" fmla="*/ 5276 h 2715669"/>
                  <a:gd name="connsiteX2" fmla="*/ 879805 w 1244424"/>
                  <a:gd name="connsiteY2" fmla="*/ 1280038 h 2715669"/>
                  <a:gd name="connsiteX3" fmla="*/ 1244424 w 1244424"/>
                  <a:gd name="connsiteY3" fmla="*/ 2594171 h 2715669"/>
                  <a:gd name="connsiteX4" fmla="*/ 609567 w 1244424"/>
                  <a:gd name="connsiteY4" fmla="*/ 2715669 h 2715669"/>
                  <a:gd name="connsiteX5" fmla="*/ 47710 w 1244424"/>
                  <a:gd name="connsiteY5" fmla="*/ 2597949 h 2715669"/>
                  <a:gd name="connsiteX6" fmla="*/ 89230 w 1244424"/>
                  <a:gd name="connsiteY6" fmla="*/ 2241745 h 2715669"/>
                  <a:gd name="connsiteX7" fmla="*/ 471279 w 1244424"/>
                  <a:gd name="connsiteY7" fmla="*/ 1033976 h 2715669"/>
                  <a:gd name="connsiteX0" fmla="*/ 471279 w 1214991"/>
                  <a:gd name="connsiteY0" fmla="*/ 1033976 h 2715669"/>
                  <a:gd name="connsiteX1" fmla="*/ 388444 w 1214991"/>
                  <a:gd name="connsiteY1" fmla="*/ 5276 h 2715669"/>
                  <a:gd name="connsiteX2" fmla="*/ 879805 w 1214991"/>
                  <a:gd name="connsiteY2" fmla="*/ 1280038 h 2715669"/>
                  <a:gd name="connsiteX3" fmla="*/ 1214991 w 1214991"/>
                  <a:gd name="connsiteY3" fmla="*/ 2463491 h 2715669"/>
                  <a:gd name="connsiteX4" fmla="*/ 609567 w 1214991"/>
                  <a:gd name="connsiteY4" fmla="*/ 2715669 h 2715669"/>
                  <a:gd name="connsiteX5" fmla="*/ 47710 w 1214991"/>
                  <a:gd name="connsiteY5" fmla="*/ 2597949 h 2715669"/>
                  <a:gd name="connsiteX6" fmla="*/ 89230 w 1214991"/>
                  <a:gd name="connsiteY6" fmla="*/ 2241745 h 2715669"/>
                  <a:gd name="connsiteX7" fmla="*/ 471279 w 1214991"/>
                  <a:gd name="connsiteY7" fmla="*/ 1033976 h 2715669"/>
                  <a:gd name="connsiteX0" fmla="*/ 471279 w 1214991"/>
                  <a:gd name="connsiteY0" fmla="*/ 1034501 h 2716194"/>
                  <a:gd name="connsiteX1" fmla="*/ 388444 w 1214991"/>
                  <a:gd name="connsiteY1" fmla="*/ 5801 h 2716194"/>
                  <a:gd name="connsiteX2" fmla="*/ 907379 w 1214991"/>
                  <a:gd name="connsiteY2" fmla="*/ 1195438 h 2716194"/>
                  <a:gd name="connsiteX3" fmla="*/ 1214991 w 1214991"/>
                  <a:gd name="connsiteY3" fmla="*/ 2464016 h 2716194"/>
                  <a:gd name="connsiteX4" fmla="*/ 609567 w 1214991"/>
                  <a:gd name="connsiteY4" fmla="*/ 2716194 h 2716194"/>
                  <a:gd name="connsiteX5" fmla="*/ 47710 w 1214991"/>
                  <a:gd name="connsiteY5" fmla="*/ 2598474 h 2716194"/>
                  <a:gd name="connsiteX6" fmla="*/ 89230 w 1214991"/>
                  <a:gd name="connsiteY6" fmla="*/ 2242270 h 2716194"/>
                  <a:gd name="connsiteX7" fmla="*/ 471279 w 1214991"/>
                  <a:gd name="connsiteY7" fmla="*/ 1034501 h 2716194"/>
                  <a:gd name="connsiteX0" fmla="*/ 471279 w 1214991"/>
                  <a:gd name="connsiteY0" fmla="*/ 1034490 h 2716183"/>
                  <a:gd name="connsiteX1" fmla="*/ 388444 w 1214991"/>
                  <a:gd name="connsiteY1" fmla="*/ 5790 h 2716183"/>
                  <a:gd name="connsiteX2" fmla="*/ 907379 w 1214991"/>
                  <a:gd name="connsiteY2" fmla="*/ 1195427 h 2716183"/>
                  <a:gd name="connsiteX3" fmla="*/ 1214991 w 1214991"/>
                  <a:gd name="connsiteY3" fmla="*/ 2464005 h 2716183"/>
                  <a:gd name="connsiteX4" fmla="*/ 609567 w 1214991"/>
                  <a:gd name="connsiteY4" fmla="*/ 2716183 h 2716183"/>
                  <a:gd name="connsiteX5" fmla="*/ 47710 w 1214991"/>
                  <a:gd name="connsiteY5" fmla="*/ 2598463 h 2716183"/>
                  <a:gd name="connsiteX6" fmla="*/ 89230 w 1214991"/>
                  <a:gd name="connsiteY6" fmla="*/ 2242259 h 2716183"/>
                  <a:gd name="connsiteX7" fmla="*/ 471279 w 1214991"/>
                  <a:gd name="connsiteY7" fmla="*/ 1034490 h 2716183"/>
                  <a:gd name="connsiteX0" fmla="*/ 471279 w 1214991"/>
                  <a:gd name="connsiteY0" fmla="*/ 1034490 h 2716183"/>
                  <a:gd name="connsiteX1" fmla="*/ 388444 w 1214991"/>
                  <a:gd name="connsiteY1" fmla="*/ 5790 h 2716183"/>
                  <a:gd name="connsiteX2" fmla="*/ 907379 w 1214991"/>
                  <a:gd name="connsiteY2" fmla="*/ 1195427 h 2716183"/>
                  <a:gd name="connsiteX3" fmla="*/ 1214991 w 1214991"/>
                  <a:gd name="connsiteY3" fmla="*/ 2464005 h 2716183"/>
                  <a:gd name="connsiteX4" fmla="*/ 609567 w 1214991"/>
                  <a:gd name="connsiteY4" fmla="*/ 2716183 h 2716183"/>
                  <a:gd name="connsiteX5" fmla="*/ 47710 w 1214991"/>
                  <a:gd name="connsiteY5" fmla="*/ 2598463 h 2716183"/>
                  <a:gd name="connsiteX6" fmla="*/ 89230 w 1214991"/>
                  <a:gd name="connsiteY6" fmla="*/ 2242259 h 2716183"/>
                  <a:gd name="connsiteX7" fmla="*/ 471279 w 1214991"/>
                  <a:gd name="connsiteY7" fmla="*/ 1034490 h 2716183"/>
                  <a:gd name="connsiteX0" fmla="*/ 471279 w 1214991"/>
                  <a:gd name="connsiteY0" fmla="*/ 1034872 h 2716565"/>
                  <a:gd name="connsiteX1" fmla="*/ 388444 w 1214991"/>
                  <a:gd name="connsiteY1" fmla="*/ 6172 h 2716565"/>
                  <a:gd name="connsiteX2" fmla="*/ 948610 w 1214991"/>
                  <a:gd name="connsiteY2" fmla="*/ 1142552 h 2716565"/>
                  <a:gd name="connsiteX3" fmla="*/ 1214991 w 1214991"/>
                  <a:gd name="connsiteY3" fmla="*/ 2464387 h 2716565"/>
                  <a:gd name="connsiteX4" fmla="*/ 609567 w 1214991"/>
                  <a:gd name="connsiteY4" fmla="*/ 2716565 h 2716565"/>
                  <a:gd name="connsiteX5" fmla="*/ 47710 w 1214991"/>
                  <a:gd name="connsiteY5" fmla="*/ 2598845 h 2716565"/>
                  <a:gd name="connsiteX6" fmla="*/ 89230 w 1214991"/>
                  <a:gd name="connsiteY6" fmla="*/ 2242641 h 2716565"/>
                  <a:gd name="connsiteX7" fmla="*/ 471279 w 1214991"/>
                  <a:gd name="connsiteY7" fmla="*/ 1034872 h 2716565"/>
                  <a:gd name="connsiteX0" fmla="*/ 471279 w 1214991"/>
                  <a:gd name="connsiteY0" fmla="*/ 1034631 h 2716324"/>
                  <a:gd name="connsiteX1" fmla="*/ 388444 w 1214991"/>
                  <a:gd name="connsiteY1" fmla="*/ 5931 h 2716324"/>
                  <a:gd name="connsiteX2" fmla="*/ 948610 w 1214991"/>
                  <a:gd name="connsiteY2" fmla="*/ 1142311 h 2716324"/>
                  <a:gd name="connsiteX3" fmla="*/ 1214991 w 1214991"/>
                  <a:gd name="connsiteY3" fmla="*/ 2464146 h 2716324"/>
                  <a:gd name="connsiteX4" fmla="*/ 609567 w 1214991"/>
                  <a:gd name="connsiteY4" fmla="*/ 2716324 h 2716324"/>
                  <a:gd name="connsiteX5" fmla="*/ 47710 w 1214991"/>
                  <a:gd name="connsiteY5" fmla="*/ 2598604 h 2716324"/>
                  <a:gd name="connsiteX6" fmla="*/ 89230 w 1214991"/>
                  <a:gd name="connsiteY6" fmla="*/ 2242400 h 2716324"/>
                  <a:gd name="connsiteX7" fmla="*/ 471279 w 1214991"/>
                  <a:gd name="connsiteY7" fmla="*/ 1034631 h 2716324"/>
                  <a:gd name="connsiteX0" fmla="*/ 471279 w 1214991"/>
                  <a:gd name="connsiteY0" fmla="*/ 1034631 h 2716324"/>
                  <a:gd name="connsiteX1" fmla="*/ 388444 w 1214991"/>
                  <a:gd name="connsiteY1" fmla="*/ 5931 h 2716324"/>
                  <a:gd name="connsiteX2" fmla="*/ 948610 w 1214991"/>
                  <a:gd name="connsiteY2" fmla="*/ 1142311 h 2716324"/>
                  <a:gd name="connsiteX3" fmla="*/ 1214991 w 1214991"/>
                  <a:gd name="connsiteY3" fmla="*/ 2464146 h 2716324"/>
                  <a:gd name="connsiteX4" fmla="*/ 609567 w 1214991"/>
                  <a:gd name="connsiteY4" fmla="*/ 2716324 h 2716324"/>
                  <a:gd name="connsiteX5" fmla="*/ 47710 w 1214991"/>
                  <a:gd name="connsiteY5" fmla="*/ 2598604 h 2716324"/>
                  <a:gd name="connsiteX6" fmla="*/ 89230 w 1214991"/>
                  <a:gd name="connsiteY6" fmla="*/ 2242400 h 2716324"/>
                  <a:gd name="connsiteX7" fmla="*/ 471279 w 1214991"/>
                  <a:gd name="connsiteY7" fmla="*/ 1034631 h 2716324"/>
                  <a:gd name="connsiteX0" fmla="*/ 517534 w 1261246"/>
                  <a:gd name="connsiteY0" fmla="*/ 1034631 h 2716324"/>
                  <a:gd name="connsiteX1" fmla="*/ 434699 w 1261246"/>
                  <a:gd name="connsiteY1" fmla="*/ 5931 h 2716324"/>
                  <a:gd name="connsiteX2" fmla="*/ 994865 w 1261246"/>
                  <a:gd name="connsiteY2" fmla="*/ 1142311 h 2716324"/>
                  <a:gd name="connsiteX3" fmla="*/ 1261246 w 1261246"/>
                  <a:gd name="connsiteY3" fmla="*/ 2464146 h 2716324"/>
                  <a:gd name="connsiteX4" fmla="*/ 655822 w 1261246"/>
                  <a:gd name="connsiteY4" fmla="*/ 2716324 h 2716324"/>
                  <a:gd name="connsiteX5" fmla="*/ 93965 w 1261246"/>
                  <a:gd name="connsiteY5" fmla="*/ 2598604 h 2716324"/>
                  <a:gd name="connsiteX6" fmla="*/ 46717 w 1261246"/>
                  <a:gd name="connsiteY6" fmla="*/ 2369532 h 2716324"/>
                  <a:gd name="connsiteX7" fmla="*/ 517534 w 1261246"/>
                  <a:gd name="connsiteY7" fmla="*/ 1034631 h 271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1246" h="2716324">
                    <a:moveTo>
                      <a:pt x="517534" y="1034631"/>
                    </a:moveTo>
                    <a:cubicBezTo>
                      <a:pt x="515322" y="379311"/>
                      <a:pt x="241331" y="275806"/>
                      <a:pt x="434699" y="5931"/>
                    </a:cubicBezTo>
                    <a:cubicBezTo>
                      <a:pt x="578457" y="-75032"/>
                      <a:pt x="769084" y="692072"/>
                      <a:pt x="994865" y="1142311"/>
                    </a:cubicBezTo>
                    <a:cubicBezTo>
                      <a:pt x="1037630" y="1590712"/>
                      <a:pt x="1032011" y="2088861"/>
                      <a:pt x="1261246" y="2464146"/>
                    </a:cubicBezTo>
                    <a:cubicBezTo>
                      <a:pt x="974077" y="2622579"/>
                      <a:pt x="804878" y="2600754"/>
                      <a:pt x="655822" y="2716324"/>
                    </a:cubicBezTo>
                    <a:cubicBezTo>
                      <a:pt x="425454" y="2622344"/>
                      <a:pt x="267182" y="2725922"/>
                      <a:pt x="93965" y="2598604"/>
                    </a:cubicBezTo>
                    <a:cubicBezTo>
                      <a:pt x="9457" y="2453189"/>
                      <a:pt x="-42871" y="2648614"/>
                      <a:pt x="46717" y="2369532"/>
                    </a:cubicBezTo>
                    <a:cubicBezTo>
                      <a:pt x="540250" y="2093942"/>
                      <a:pt x="443101" y="1240371"/>
                      <a:pt x="517534" y="1034631"/>
                    </a:cubicBezTo>
                    <a:close/>
                  </a:path>
                </a:pathLst>
              </a:custGeom>
              <a:solidFill>
                <a:srgbClr val="E28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35"/>
              <p:cNvSpPr/>
              <p:nvPr/>
            </p:nvSpPr>
            <p:spPr>
              <a:xfrm rot="435161">
                <a:off x="5144709" y="4748782"/>
                <a:ext cx="1178017" cy="2716324"/>
              </a:xfrm>
              <a:custGeom>
                <a:avLst/>
                <a:gdLst>
                  <a:gd name="connsiteX0" fmla="*/ 0 w 2789905"/>
                  <a:gd name="connsiteY0" fmla="*/ 0 h 3133725"/>
                  <a:gd name="connsiteX1" fmla="*/ 2789905 w 2789905"/>
                  <a:gd name="connsiteY1" fmla="*/ 0 h 3133725"/>
                  <a:gd name="connsiteX2" fmla="*/ 2789905 w 2789905"/>
                  <a:gd name="connsiteY2" fmla="*/ 3133725 h 3133725"/>
                  <a:gd name="connsiteX3" fmla="*/ 0 w 2789905"/>
                  <a:gd name="connsiteY3" fmla="*/ 3133725 h 3133725"/>
                  <a:gd name="connsiteX4" fmla="*/ 0 w 2789905"/>
                  <a:gd name="connsiteY4" fmla="*/ 0 h 3133725"/>
                  <a:gd name="connsiteX0" fmla="*/ 1577340 w 2789905"/>
                  <a:gd name="connsiteY0" fmla="*/ 1882140 h 3133725"/>
                  <a:gd name="connsiteX1" fmla="*/ 2789905 w 2789905"/>
                  <a:gd name="connsiteY1" fmla="*/ 0 h 3133725"/>
                  <a:gd name="connsiteX2" fmla="*/ 2789905 w 2789905"/>
                  <a:gd name="connsiteY2" fmla="*/ 3133725 h 3133725"/>
                  <a:gd name="connsiteX3" fmla="*/ 0 w 2789905"/>
                  <a:gd name="connsiteY3" fmla="*/ 3133725 h 3133725"/>
                  <a:gd name="connsiteX4" fmla="*/ 1577340 w 2789905"/>
                  <a:gd name="connsiteY4" fmla="*/ 1882140 h 3133725"/>
                  <a:gd name="connsiteX0" fmla="*/ 1600200 w 2789905"/>
                  <a:gd name="connsiteY0" fmla="*/ 1638300 h 3133725"/>
                  <a:gd name="connsiteX1" fmla="*/ 2789905 w 2789905"/>
                  <a:gd name="connsiteY1" fmla="*/ 0 h 3133725"/>
                  <a:gd name="connsiteX2" fmla="*/ 2789905 w 2789905"/>
                  <a:gd name="connsiteY2" fmla="*/ 3133725 h 3133725"/>
                  <a:gd name="connsiteX3" fmla="*/ 0 w 2789905"/>
                  <a:gd name="connsiteY3" fmla="*/ 3133725 h 3133725"/>
                  <a:gd name="connsiteX4" fmla="*/ 1600200 w 2789905"/>
                  <a:gd name="connsiteY4" fmla="*/ 1638300 h 3133725"/>
                  <a:gd name="connsiteX0" fmla="*/ 1600200 w 2789905"/>
                  <a:gd name="connsiteY0" fmla="*/ 1638300 h 3133725"/>
                  <a:gd name="connsiteX1" fmla="*/ 2789905 w 2789905"/>
                  <a:gd name="connsiteY1" fmla="*/ 0 h 3133725"/>
                  <a:gd name="connsiteX2" fmla="*/ 2789905 w 2789905"/>
                  <a:gd name="connsiteY2" fmla="*/ 3133725 h 3133725"/>
                  <a:gd name="connsiteX3" fmla="*/ 0 w 2789905"/>
                  <a:gd name="connsiteY3" fmla="*/ 3133725 h 3133725"/>
                  <a:gd name="connsiteX4" fmla="*/ 1600200 w 2789905"/>
                  <a:gd name="connsiteY4" fmla="*/ 1638300 h 3133725"/>
                  <a:gd name="connsiteX0" fmla="*/ 1600200 w 2789905"/>
                  <a:gd name="connsiteY0" fmla="*/ 1600200 h 3095625"/>
                  <a:gd name="connsiteX1" fmla="*/ 1860265 w 2789905"/>
                  <a:gd name="connsiteY1" fmla="*/ 0 h 3095625"/>
                  <a:gd name="connsiteX2" fmla="*/ 2789905 w 2789905"/>
                  <a:gd name="connsiteY2" fmla="*/ 3095625 h 3095625"/>
                  <a:gd name="connsiteX3" fmla="*/ 0 w 2789905"/>
                  <a:gd name="connsiteY3" fmla="*/ 3095625 h 3095625"/>
                  <a:gd name="connsiteX4" fmla="*/ 1600200 w 2789905"/>
                  <a:gd name="connsiteY4" fmla="*/ 1600200 h 3095625"/>
                  <a:gd name="connsiteX0" fmla="*/ 1600200 w 2789905"/>
                  <a:gd name="connsiteY0" fmla="*/ 1600200 h 3095625"/>
                  <a:gd name="connsiteX1" fmla="*/ 1860265 w 2789905"/>
                  <a:gd name="connsiteY1" fmla="*/ 0 h 3095625"/>
                  <a:gd name="connsiteX2" fmla="*/ 2789905 w 2789905"/>
                  <a:gd name="connsiteY2" fmla="*/ 3095625 h 3095625"/>
                  <a:gd name="connsiteX3" fmla="*/ 0 w 2789905"/>
                  <a:gd name="connsiteY3" fmla="*/ 3095625 h 3095625"/>
                  <a:gd name="connsiteX4" fmla="*/ 1600200 w 2789905"/>
                  <a:gd name="connsiteY4" fmla="*/ 1600200 h 3095625"/>
                  <a:gd name="connsiteX0" fmla="*/ 1600200 w 2058385"/>
                  <a:gd name="connsiteY0" fmla="*/ 1600200 h 3095625"/>
                  <a:gd name="connsiteX1" fmla="*/ 1860265 w 2058385"/>
                  <a:gd name="connsiteY1" fmla="*/ 0 h 3095625"/>
                  <a:gd name="connsiteX2" fmla="*/ 2058385 w 2058385"/>
                  <a:gd name="connsiteY2" fmla="*/ 1525905 h 3095625"/>
                  <a:gd name="connsiteX3" fmla="*/ 0 w 2058385"/>
                  <a:gd name="connsiteY3" fmla="*/ 3095625 h 3095625"/>
                  <a:gd name="connsiteX4" fmla="*/ 1600200 w 2058385"/>
                  <a:gd name="connsiteY4" fmla="*/ 1600200 h 3095625"/>
                  <a:gd name="connsiteX0" fmla="*/ 1600200 w 2538445"/>
                  <a:gd name="connsiteY0" fmla="*/ 1600200 h 3095625"/>
                  <a:gd name="connsiteX1" fmla="*/ 1860265 w 2538445"/>
                  <a:gd name="connsiteY1" fmla="*/ 0 h 3095625"/>
                  <a:gd name="connsiteX2" fmla="*/ 2538445 w 2538445"/>
                  <a:gd name="connsiteY2" fmla="*/ 2607945 h 3095625"/>
                  <a:gd name="connsiteX3" fmla="*/ 0 w 2538445"/>
                  <a:gd name="connsiteY3" fmla="*/ 3095625 h 3095625"/>
                  <a:gd name="connsiteX4" fmla="*/ 1600200 w 2538445"/>
                  <a:gd name="connsiteY4" fmla="*/ 1600200 h 3095625"/>
                  <a:gd name="connsiteX0" fmla="*/ 1600200 w 2538445"/>
                  <a:gd name="connsiteY0" fmla="*/ 1600200 h 3108960"/>
                  <a:gd name="connsiteX1" fmla="*/ 1860265 w 2538445"/>
                  <a:gd name="connsiteY1" fmla="*/ 0 h 3108960"/>
                  <a:gd name="connsiteX2" fmla="*/ 2538445 w 2538445"/>
                  <a:gd name="connsiteY2" fmla="*/ 2607945 h 3108960"/>
                  <a:gd name="connsiteX3" fmla="*/ 1895061 w 2538445"/>
                  <a:gd name="connsiteY3" fmla="*/ 3108960 h 3108960"/>
                  <a:gd name="connsiteX4" fmla="*/ 0 w 2538445"/>
                  <a:gd name="connsiteY4" fmla="*/ 3095625 h 3108960"/>
                  <a:gd name="connsiteX5" fmla="*/ 1600200 w 2538445"/>
                  <a:gd name="connsiteY5" fmla="*/ 1600200 h 3108960"/>
                  <a:gd name="connsiteX0" fmla="*/ 243840 w 1182085"/>
                  <a:gd name="connsiteY0" fmla="*/ 1600200 h 3108960"/>
                  <a:gd name="connsiteX1" fmla="*/ 503905 w 1182085"/>
                  <a:gd name="connsiteY1" fmla="*/ 0 h 3108960"/>
                  <a:gd name="connsiteX2" fmla="*/ 1182085 w 1182085"/>
                  <a:gd name="connsiteY2" fmla="*/ 2607945 h 3108960"/>
                  <a:gd name="connsiteX3" fmla="*/ 538701 w 1182085"/>
                  <a:gd name="connsiteY3" fmla="*/ 3108960 h 3108960"/>
                  <a:gd name="connsiteX4" fmla="*/ 0 w 1182085"/>
                  <a:gd name="connsiteY4" fmla="*/ 2752725 h 3108960"/>
                  <a:gd name="connsiteX5" fmla="*/ 243840 w 1182085"/>
                  <a:gd name="connsiteY5" fmla="*/ 1600200 h 3108960"/>
                  <a:gd name="connsiteX0" fmla="*/ 358140 w 1296385"/>
                  <a:gd name="connsiteY0" fmla="*/ 1600200 h 3108960"/>
                  <a:gd name="connsiteX1" fmla="*/ 618205 w 1296385"/>
                  <a:gd name="connsiteY1" fmla="*/ 0 h 3108960"/>
                  <a:gd name="connsiteX2" fmla="*/ 1296385 w 1296385"/>
                  <a:gd name="connsiteY2" fmla="*/ 2607945 h 3108960"/>
                  <a:gd name="connsiteX3" fmla="*/ 653001 w 1296385"/>
                  <a:gd name="connsiteY3" fmla="*/ 3108960 h 3108960"/>
                  <a:gd name="connsiteX4" fmla="*/ 0 w 1296385"/>
                  <a:gd name="connsiteY4" fmla="*/ 2760345 h 3108960"/>
                  <a:gd name="connsiteX5" fmla="*/ 358140 w 1296385"/>
                  <a:gd name="connsiteY5"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063537 w 2001782"/>
                  <a:gd name="connsiteY6"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39298 w 2001782"/>
                  <a:gd name="connsiteY6" fmla="*/ 21412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885958 w 2001782"/>
                  <a:gd name="connsiteY6" fmla="*/ 226313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46918 w 2001782"/>
                  <a:gd name="connsiteY6" fmla="*/ 213359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251718 w 2001782"/>
                  <a:gd name="connsiteY6" fmla="*/ 22555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404118 w 2001782"/>
                  <a:gd name="connsiteY6" fmla="*/ 232409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4971"/>
                  <a:gd name="connsiteY0" fmla="*/ 1604756 h 3113516"/>
                  <a:gd name="connsiteX1" fmla="*/ 1323602 w 2004971"/>
                  <a:gd name="connsiteY1" fmla="*/ 4556 h 3113516"/>
                  <a:gd name="connsiteX2" fmla="*/ 1449838 w 2004971"/>
                  <a:gd name="connsiteY2" fmla="*/ 1261855 h 3113516"/>
                  <a:gd name="connsiteX3" fmla="*/ 2001782 w 2004971"/>
                  <a:gd name="connsiteY3" fmla="*/ 2612501 h 3113516"/>
                  <a:gd name="connsiteX4" fmla="*/ 1358398 w 2004971"/>
                  <a:gd name="connsiteY4" fmla="*/ 3113516 h 3113516"/>
                  <a:gd name="connsiteX5" fmla="*/ 705397 w 2004971"/>
                  <a:gd name="connsiteY5" fmla="*/ 2764901 h 3113516"/>
                  <a:gd name="connsiteX6" fmla="*/ 2038 w 2004971"/>
                  <a:gd name="connsiteY6" fmla="*/ 1673335 h 3113516"/>
                  <a:gd name="connsiteX7" fmla="*/ 992638 w 2004971"/>
                  <a:gd name="connsiteY7" fmla="*/ 2107675 h 3113516"/>
                  <a:gd name="connsiteX8" fmla="*/ 1063537 w 2004971"/>
                  <a:gd name="connsiteY8" fmla="*/ 1604756 h 3113516"/>
                  <a:gd name="connsiteX0" fmla="*/ 1063537 w 2005773"/>
                  <a:gd name="connsiteY0" fmla="*/ 1604184 h 3112944"/>
                  <a:gd name="connsiteX1" fmla="*/ 1323602 w 2005773"/>
                  <a:gd name="connsiteY1" fmla="*/ 3984 h 3112944"/>
                  <a:gd name="connsiteX2" fmla="*/ 1554613 w 2005773"/>
                  <a:gd name="connsiteY2" fmla="*/ 1399396 h 3112944"/>
                  <a:gd name="connsiteX3" fmla="*/ 2001782 w 2005773"/>
                  <a:gd name="connsiteY3" fmla="*/ 2611929 h 3112944"/>
                  <a:gd name="connsiteX4" fmla="*/ 1358398 w 2005773"/>
                  <a:gd name="connsiteY4" fmla="*/ 3112944 h 3112944"/>
                  <a:gd name="connsiteX5" fmla="*/ 705397 w 2005773"/>
                  <a:gd name="connsiteY5" fmla="*/ 2764329 h 3112944"/>
                  <a:gd name="connsiteX6" fmla="*/ 2038 w 2005773"/>
                  <a:gd name="connsiteY6" fmla="*/ 1672763 h 3112944"/>
                  <a:gd name="connsiteX7" fmla="*/ 992638 w 2005773"/>
                  <a:gd name="connsiteY7" fmla="*/ 2107103 h 3112944"/>
                  <a:gd name="connsiteX8" fmla="*/ 1063537 w 2005773"/>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31994"/>
                  <a:gd name="connsiteX1" fmla="*/ 1323602 w 2001782"/>
                  <a:gd name="connsiteY1" fmla="*/ 3984 h 3131994"/>
                  <a:gd name="connsiteX2" fmla="*/ 1554613 w 2001782"/>
                  <a:gd name="connsiteY2" fmla="*/ 1399396 h 3131994"/>
                  <a:gd name="connsiteX3" fmla="*/ 2001782 w 2001782"/>
                  <a:gd name="connsiteY3" fmla="*/ 2611929 h 3131994"/>
                  <a:gd name="connsiteX4" fmla="*/ 1353636 w 2001782"/>
                  <a:gd name="connsiteY4" fmla="*/ 3131994 h 3131994"/>
                  <a:gd name="connsiteX5" fmla="*/ 705397 w 2001782"/>
                  <a:gd name="connsiteY5" fmla="*/ 2764329 h 3131994"/>
                  <a:gd name="connsiteX6" fmla="*/ 2038 w 2001782"/>
                  <a:gd name="connsiteY6" fmla="*/ 1672763 h 3131994"/>
                  <a:gd name="connsiteX7" fmla="*/ 992638 w 2001782"/>
                  <a:gd name="connsiteY7" fmla="*/ 2107103 h 3131994"/>
                  <a:gd name="connsiteX8" fmla="*/ 1063537 w 2001782"/>
                  <a:gd name="connsiteY8" fmla="*/ 1604184 h 3131994"/>
                  <a:gd name="connsiteX0" fmla="*/ 1063537 w 2001782"/>
                  <a:gd name="connsiteY0" fmla="*/ 1604184 h 3131994"/>
                  <a:gd name="connsiteX1" fmla="*/ 1323602 w 2001782"/>
                  <a:gd name="connsiteY1" fmla="*/ 3984 h 3131994"/>
                  <a:gd name="connsiteX2" fmla="*/ 1554613 w 2001782"/>
                  <a:gd name="connsiteY2" fmla="*/ 1399396 h 3131994"/>
                  <a:gd name="connsiteX3" fmla="*/ 2001782 w 2001782"/>
                  <a:gd name="connsiteY3" fmla="*/ 2611929 h 3131994"/>
                  <a:gd name="connsiteX4" fmla="*/ 1353636 w 2001782"/>
                  <a:gd name="connsiteY4" fmla="*/ 3131994 h 3131994"/>
                  <a:gd name="connsiteX5" fmla="*/ 705397 w 2001782"/>
                  <a:gd name="connsiteY5" fmla="*/ 2764329 h 3131994"/>
                  <a:gd name="connsiteX6" fmla="*/ 2038 w 2001782"/>
                  <a:gd name="connsiteY6" fmla="*/ 1672763 h 3131994"/>
                  <a:gd name="connsiteX7" fmla="*/ 992638 w 2001782"/>
                  <a:gd name="connsiteY7" fmla="*/ 2107103 h 3131994"/>
                  <a:gd name="connsiteX8" fmla="*/ 1063537 w 2001782"/>
                  <a:gd name="connsiteY8" fmla="*/ 1604184 h 3131994"/>
                  <a:gd name="connsiteX0" fmla="*/ 1063906 w 2002151"/>
                  <a:gd name="connsiteY0" fmla="*/ 1604184 h 3131994"/>
                  <a:gd name="connsiteX1" fmla="*/ 1323971 w 2002151"/>
                  <a:gd name="connsiteY1" fmla="*/ 3984 h 3131994"/>
                  <a:gd name="connsiteX2" fmla="*/ 1554982 w 2002151"/>
                  <a:gd name="connsiteY2" fmla="*/ 1399396 h 3131994"/>
                  <a:gd name="connsiteX3" fmla="*/ 2002151 w 2002151"/>
                  <a:gd name="connsiteY3" fmla="*/ 2611929 h 3131994"/>
                  <a:gd name="connsiteX4" fmla="*/ 1354005 w 2002151"/>
                  <a:gd name="connsiteY4" fmla="*/ 3131994 h 3131994"/>
                  <a:gd name="connsiteX5" fmla="*/ 705766 w 2002151"/>
                  <a:gd name="connsiteY5" fmla="*/ 2764329 h 3131994"/>
                  <a:gd name="connsiteX6" fmla="*/ 2407 w 2002151"/>
                  <a:gd name="connsiteY6" fmla="*/ 1672763 h 3131994"/>
                  <a:gd name="connsiteX7" fmla="*/ 993007 w 2002151"/>
                  <a:gd name="connsiteY7" fmla="*/ 2107103 h 3131994"/>
                  <a:gd name="connsiteX8" fmla="*/ 1063906 w 2002151"/>
                  <a:gd name="connsiteY8" fmla="*/ 1604184 h 3131994"/>
                  <a:gd name="connsiteX0" fmla="*/ 1063467 w 2001712"/>
                  <a:gd name="connsiteY0" fmla="*/ 1604184 h 3131994"/>
                  <a:gd name="connsiteX1" fmla="*/ 1323532 w 2001712"/>
                  <a:gd name="connsiteY1" fmla="*/ 3984 h 3131994"/>
                  <a:gd name="connsiteX2" fmla="*/ 1554543 w 2001712"/>
                  <a:gd name="connsiteY2" fmla="*/ 1399396 h 3131994"/>
                  <a:gd name="connsiteX3" fmla="*/ 2001712 w 2001712"/>
                  <a:gd name="connsiteY3" fmla="*/ 2611929 h 3131994"/>
                  <a:gd name="connsiteX4" fmla="*/ 1353566 w 2001712"/>
                  <a:gd name="connsiteY4" fmla="*/ 3131994 h 3131994"/>
                  <a:gd name="connsiteX5" fmla="*/ 862489 w 2001712"/>
                  <a:gd name="connsiteY5" fmla="*/ 2664316 h 3131994"/>
                  <a:gd name="connsiteX6" fmla="*/ 1968 w 2001712"/>
                  <a:gd name="connsiteY6" fmla="*/ 1672763 h 3131994"/>
                  <a:gd name="connsiteX7" fmla="*/ 992568 w 2001712"/>
                  <a:gd name="connsiteY7" fmla="*/ 2107103 h 3131994"/>
                  <a:gd name="connsiteX8" fmla="*/ 1063467 w 2001712"/>
                  <a:gd name="connsiteY8" fmla="*/ 1604184 h 3131994"/>
                  <a:gd name="connsiteX0" fmla="*/ 1063956 w 2002201"/>
                  <a:gd name="connsiteY0" fmla="*/ 1604184 h 3131994"/>
                  <a:gd name="connsiteX1" fmla="*/ 1324021 w 2002201"/>
                  <a:gd name="connsiteY1" fmla="*/ 3984 h 3131994"/>
                  <a:gd name="connsiteX2" fmla="*/ 1555032 w 2002201"/>
                  <a:gd name="connsiteY2" fmla="*/ 1399396 h 3131994"/>
                  <a:gd name="connsiteX3" fmla="*/ 2002201 w 2002201"/>
                  <a:gd name="connsiteY3" fmla="*/ 2611929 h 3131994"/>
                  <a:gd name="connsiteX4" fmla="*/ 1354055 w 2002201"/>
                  <a:gd name="connsiteY4" fmla="*/ 3131994 h 3131994"/>
                  <a:gd name="connsiteX5" fmla="*/ 691528 w 2002201"/>
                  <a:gd name="connsiteY5" fmla="*/ 2726228 h 3131994"/>
                  <a:gd name="connsiteX6" fmla="*/ 2457 w 2002201"/>
                  <a:gd name="connsiteY6" fmla="*/ 1672763 h 3131994"/>
                  <a:gd name="connsiteX7" fmla="*/ 993057 w 2002201"/>
                  <a:gd name="connsiteY7" fmla="*/ 2107103 h 3131994"/>
                  <a:gd name="connsiteX8" fmla="*/ 1063956 w 2002201"/>
                  <a:gd name="connsiteY8" fmla="*/ 1604184 h 3131994"/>
                  <a:gd name="connsiteX0" fmla="*/ 1063956 w 2002201"/>
                  <a:gd name="connsiteY0" fmla="*/ 1604184 h 3131994"/>
                  <a:gd name="connsiteX1" fmla="*/ 1324021 w 2002201"/>
                  <a:gd name="connsiteY1" fmla="*/ 3984 h 3131994"/>
                  <a:gd name="connsiteX2" fmla="*/ 1555032 w 2002201"/>
                  <a:gd name="connsiteY2" fmla="*/ 1399396 h 3131994"/>
                  <a:gd name="connsiteX3" fmla="*/ 2002201 w 2002201"/>
                  <a:gd name="connsiteY3" fmla="*/ 2611929 h 3131994"/>
                  <a:gd name="connsiteX4" fmla="*/ 1354055 w 2002201"/>
                  <a:gd name="connsiteY4" fmla="*/ 3131994 h 3131994"/>
                  <a:gd name="connsiteX5" fmla="*/ 691528 w 2002201"/>
                  <a:gd name="connsiteY5" fmla="*/ 2726228 h 3131994"/>
                  <a:gd name="connsiteX6" fmla="*/ 2457 w 2002201"/>
                  <a:gd name="connsiteY6" fmla="*/ 1672763 h 3131994"/>
                  <a:gd name="connsiteX7" fmla="*/ 993057 w 2002201"/>
                  <a:gd name="connsiteY7" fmla="*/ 2107103 h 3131994"/>
                  <a:gd name="connsiteX8" fmla="*/ 1063956 w 2002201"/>
                  <a:gd name="connsiteY8" fmla="*/ 1604184 h 3131994"/>
                  <a:gd name="connsiteX0" fmla="*/ 1064215 w 2002460"/>
                  <a:gd name="connsiteY0" fmla="*/ 1604184 h 3131994"/>
                  <a:gd name="connsiteX1" fmla="*/ 1324280 w 2002460"/>
                  <a:gd name="connsiteY1" fmla="*/ 3984 h 3131994"/>
                  <a:gd name="connsiteX2" fmla="*/ 1555291 w 2002460"/>
                  <a:gd name="connsiteY2" fmla="*/ 1399396 h 3131994"/>
                  <a:gd name="connsiteX3" fmla="*/ 2002460 w 2002460"/>
                  <a:gd name="connsiteY3" fmla="*/ 2611929 h 3131994"/>
                  <a:gd name="connsiteX4" fmla="*/ 1354314 w 2002460"/>
                  <a:gd name="connsiteY4" fmla="*/ 3131994 h 3131994"/>
                  <a:gd name="connsiteX5" fmla="*/ 691787 w 2002460"/>
                  <a:gd name="connsiteY5" fmla="*/ 2726228 h 3131994"/>
                  <a:gd name="connsiteX6" fmla="*/ 2716 w 2002460"/>
                  <a:gd name="connsiteY6" fmla="*/ 1672763 h 3131994"/>
                  <a:gd name="connsiteX7" fmla="*/ 993316 w 2002460"/>
                  <a:gd name="connsiteY7" fmla="*/ 2107103 h 3131994"/>
                  <a:gd name="connsiteX8" fmla="*/ 1064215 w 2002460"/>
                  <a:gd name="connsiteY8" fmla="*/ 1604184 h 3131994"/>
                  <a:gd name="connsiteX0" fmla="*/ 936333 w 1874578"/>
                  <a:gd name="connsiteY0" fmla="*/ 1604184 h 3131994"/>
                  <a:gd name="connsiteX1" fmla="*/ 1196398 w 1874578"/>
                  <a:gd name="connsiteY1" fmla="*/ 3984 h 3131994"/>
                  <a:gd name="connsiteX2" fmla="*/ 1427409 w 1874578"/>
                  <a:gd name="connsiteY2" fmla="*/ 1399396 h 3131994"/>
                  <a:gd name="connsiteX3" fmla="*/ 1874578 w 1874578"/>
                  <a:gd name="connsiteY3" fmla="*/ 2611929 h 3131994"/>
                  <a:gd name="connsiteX4" fmla="*/ 1226432 w 1874578"/>
                  <a:gd name="connsiteY4" fmla="*/ 3131994 h 3131994"/>
                  <a:gd name="connsiteX5" fmla="*/ 563905 w 1874578"/>
                  <a:gd name="connsiteY5" fmla="*/ 2726228 h 3131994"/>
                  <a:gd name="connsiteX6" fmla="*/ 3421 w 1874578"/>
                  <a:gd name="connsiteY6" fmla="*/ 1834688 h 3131994"/>
                  <a:gd name="connsiteX7" fmla="*/ 865434 w 1874578"/>
                  <a:gd name="connsiteY7" fmla="*/ 2107103 h 3131994"/>
                  <a:gd name="connsiteX8" fmla="*/ 936333 w 1874578"/>
                  <a:gd name="connsiteY8" fmla="*/ 1604184 h 3131994"/>
                  <a:gd name="connsiteX0" fmla="*/ 1040511 w 1978756"/>
                  <a:gd name="connsiteY0" fmla="*/ 1604184 h 3131994"/>
                  <a:gd name="connsiteX1" fmla="*/ 1300576 w 1978756"/>
                  <a:gd name="connsiteY1" fmla="*/ 3984 h 3131994"/>
                  <a:gd name="connsiteX2" fmla="*/ 1531587 w 1978756"/>
                  <a:gd name="connsiteY2" fmla="*/ 1399396 h 3131994"/>
                  <a:gd name="connsiteX3" fmla="*/ 1978756 w 1978756"/>
                  <a:gd name="connsiteY3" fmla="*/ 2611929 h 3131994"/>
                  <a:gd name="connsiteX4" fmla="*/ 1330610 w 1978756"/>
                  <a:gd name="connsiteY4" fmla="*/ 3131994 h 3131994"/>
                  <a:gd name="connsiteX5" fmla="*/ 668083 w 1978756"/>
                  <a:gd name="connsiteY5" fmla="*/ 2726228 h 3131994"/>
                  <a:gd name="connsiteX6" fmla="*/ 2824 w 1978756"/>
                  <a:gd name="connsiteY6" fmla="*/ 1677526 h 3131994"/>
                  <a:gd name="connsiteX7" fmla="*/ 969612 w 1978756"/>
                  <a:gd name="connsiteY7" fmla="*/ 2107103 h 3131994"/>
                  <a:gd name="connsiteX8" fmla="*/ 1040511 w 197875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0807 h 3128617"/>
                  <a:gd name="connsiteX1" fmla="*/ 1498336 w 2176516"/>
                  <a:gd name="connsiteY1" fmla="*/ 607 h 3128617"/>
                  <a:gd name="connsiteX2" fmla="*/ 1729347 w 2176516"/>
                  <a:gd name="connsiteY2" fmla="*/ 1396019 h 3128617"/>
                  <a:gd name="connsiteX3" fmla="*/ 2176516 w 2176516"/>
                  <a:gd name="connsiteY3" fmla="*/ 2608552 h 3128617"/>
                  <a:gd name="connsiteX4" fmla="*/ 1528370 w 2176516"/>
                  <a:gd name="connsiteY4" fmla="*/ 3128617 h 3128617"/>
                  <a:gd name="connsiteX5" fmla="*/ 865843 w 2176516"/>
                  <a:gd name="connsiteY5" fmla="*/ 2722851 h 3128617"/>
                  <a:gd name="connsiteX6" fmla="*/ 29134 w 2176516"/>
                  <a:gd name="connsiteY6" fmla="*/ 1793211 h 3128617"/>
                  <a:gd name="connsiteX7" fmla="*/ 1167372 w 2176516"/>
                  <a:gd name="connsiteY7" fmla="*/ 2103726 h 3128617"/>
                  <a:gd name="connsiteX8" fmla="*/ 1238271 w 2176516"/>
                  <a:gd name="connsiteY8" fmla="*/ 1600807 h 3128617"/>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167372 w 2176516"/>
                  <a:gd name="connsiteY7" fmla="*/ 2107582 h 3132473"/>
                  <a:gd name="connsiteX8" fmla="*/ 1238271 w 2176516"/>
                  <a:gd name="connsiteY8" fmla="*/ 1604663 h 3132473"/>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238271 w 2176516"/>
                  <a:gd name="connsiteY8" fmla="*/ 1604663 h 3132473"/>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238271 w 2176516"/>
                  <a:gd name="connsiteY8" fmla="*/ 160466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422421 w 2176516"/>
                  <a:gd name="connsiteY0" fmla="*/ 15475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422421 w 2176516"/>
                  <a:gd name="connsiteY8" fmla="*/ 1547513 h 3132473"/>
                  <a:gd name="connsiteX0" fmla="*/ 1403371 w 2176516"/>
                  <a:gd name="connsiteY0" fmla="*/ 1052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403371 w 2176516"/>
                  <a:gd name="connsiteY8" fmla="*/ 1052213 h 3132473"/>
                  <a:gd name="connsiteX0" fmla="*/ 1403371 w 2176516"/>
                  <a:gd name="connsiteY0" fmla="*/ 1033242 h 3113502"/>
                  <a:gd name="connsiteX1" fmla="*/ 1320536 w 2176516"/>
                  <a:gd name="connsiteY1" fmla="*/ 4542 h 3113502"/>
                  <a:gd name="connsiteX2" fmla="*/ 1729347 w 2176516"/>
                  <a:gd name="connsiteY2" fmla="*/ 1380904 h 3113502"/>
                  <a:gd name="connsiteX3" fmla="*/ 2176516 w 2176516"/>
                  <a:gd name="connsiteY3" fmla="*/ 2593437 h 3113502"/>
                  <a:gd name="connsiteX4" fmla="*/ 1528370 w 2176516"/>
                  <a:gd name="connsiteY4" fmla="*/ 3113502 h 3113502"/>
                  <a:gd name="connsiteX5" fmla="*/ 865843 w 2176516"/>
                  <a:gd name="connsiteY5" fmla="*/ 2707736 h 3113502"/>
                  <a:gd name="connsiteX6" fmla="*/ 29134 w 2176516"/>
                  <a:gd name="connsiteY6" fmla="*/ 1778096 h 3113502"/>
                  <a:gd name="connsiteX7" fmla="*/ 1014972 w 2176516"/>
                  <a:gd name="connsiteY7" fmla="*/ 2202911 h 3113502"/>
                  <a:gd name="connsiteX8" fmla="*/ 1403371 w 2176516"/>
                  <a:gd name="connsiteY8" fmla="*/ 1033242 h 3113502"/>
                  <a:gd name="connsiteX0" fmla="*/ 1403371 w 2176516"/>
                  <a:gd name="connsiteY0" fmla="*/ 1033242 h 3113502"/>
                  <a:gd name="connsiteX1" fmla="*/ 1320536 w 2176516"/>
                  <a:gd name="connsiteY1" fmla="*/ 4542 h 3113502"/>
                  <a:gd name="connsiteX2" fmla="*/ 1729347 w 2176516"/>
                  <a:gd name="connsiteY2" fmla="*/ 1380904 h 3113502"/>
                  <a:gd name="connsiteX3" fmla="*/ 2176516 w 2176516"/>
                  <a:gd name="connsiteY3" fmla="*/ 2593437 h 3113502"/>
                  <a:gd name="connsiteX4" fmla="*/ 1528370 w 2176516"/>
                  <a:gd name="connsiteY4" fmla="*/ 3113502 h 3113502"/>
                  <a:gd name="connsiteX5" fmla="*/ 865843 w 2176516"/>
                  <a:gd name="connsiteY5" fmla="*/ 2707736 h 3113502"/>
                  <a:gd name="connsiteX6" fmla="*/ 29134 w 2176516"/>
                  <a:gd name="connsiteY6" fmla="*/ 1778096 h 3113502"/>
                  <a:gd name="connsiteX7" fmla="*/ 1014972 w 2176516"/>
                  <a:gd name="connsiteY7" fmla="*/ 2202911 h 3113502"/>
                  <a:gd name="connsiteX8" fmla="*/ 1403371 w 2176516"/>
                  <a:gd name="connsiteY8" fmla="*/ 1033242 h 3113502"/>
                  <a:gd name="connsiteX0" fmla="*/ 1403371 w 2176516"/>
                  <a:gd name="connsiteY0" fmla="*/ 1033378 h 3113638"/>
                  <a:gd name="connsiteX1" fmla="*/ 1320536 w 2176516"/>
                  <a:gd name="connsiteY1" fmla="*/ 4678 h 3113638"/>
                  <a:gd name="connsiteX2" fmla="*/ 1792847 w 2176516"/>
                  <a:gd name="connsiteY2" fmla="*/ 1349290 h 3113638"/>
                  <a:gd name="connsiteX3" fmla="*/ 2176516 w 2176516"/>
                  <a:gd name="connsiteY3" fmla="*/ 2593573 h 3113638"/>
                  <a:gd name="connsiteX4" fmla="*/ 1528370 w 2176516"/>
                  <a:gd name="connsiteY4" fmla="*/ 3113638 h 3113638"/>
                  <a:gd name="connsiteX5" fmla="*/ 865843 w 2176516"/>
                  <a:gd name="connsiteY5" fmla="*/ 2707872 h 3113638"/>
                  <a:gd name="connsiteX6" fmla="*/ 29134 w 2176516"/>
                  <a:gd name="connsiteY6" fmla="*/ 1778232 h 3113638"/>
                  <a:gd name="connsiteX7" fmla="*/ 1014972 w 2176516"/>
                  <a:gd name="connsiteY7" fmla="*/ 2203047 h 3113638"/>
                  <a:gd name="connsiteX8" fmla="*/ 1403371 w 2176516"/>
                  <a:gd name="connsiteY8" fmla="*/ 1033378 h 3113638"/>
                  <a:gd name="connsiteX0" fmla="*/ 1403371 w 2176516"/>
                  <a:gd name="connsiteY0" fmla="*/ 1033709 h 3113969"/>
                  <a:gd name="connsiteX1" fmla="*/ 1320536 w 2176516"/>
                  <a:gd name="connsiteY1" fmla="*/ 5009 h 3113969"/>
                  <a:gd name="connsiteX2" fmla="*/ 1811897 w 2176516"/>
                  <a:gd name="connsiteY2" fmla="*/ 1279771 h 3113969"/>
                  <a:gd name="connsiteX3" fmla="*/ 2176516 w 2176516"/>
                  <a:gd name="connsiteY3" fmla="*/ 2593904 h 3113969"/>
                  <a:gd name="connsiteX4" fmla="*/ 1528370 w 2176516"/>
                  <a:gd name="connsiteY4" fmla="*/ 3113969 h 3113969"/>
                  <a:gd name="connsiteX5" fmla="*/ 865843 w 2176516"/>
                  <a:gd name="connsiteY5" fmla="*/ 2708203 h 3113969"/>
                  <a:gd name="connsiteX6" fmla="*/ 29134 w 2176516"/>
                  <a:gd name="connsiteY6" fmla="*/ 1778563 h 3113969"/>
                  <a:gd name="connsiteX7" fmla="*/ 1014972 w 2176516"/>
                  <a:gd name="connsiteY7" fmla="*/ 2203378 h 3113969"/>
                  <a:gd name="connsiteX8" fmla="*/ 1403371 w 2176516"/>
                  <a:gd name="connsiteY8" fmla="*/ 1033709 h 3113969"/>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14972 w 2176516"/>
                  <a:gd name="connsiteY7" fmla="*/ 22036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14972 w 2176516"/>
                  <a:gd name="connsiteY7" fmla="*/ 22036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562434 w 1335579"/>
                  <a:gd name="connsiteY0" fmla="*/ 1033976 h 3114236"/>
                  <a:gd name="connsiteX1" fmla="*/ 479599 w 1335579"/>
                  <a:gd name="connsiteY1" fmla="*/ 5276 h 3114236"/>
                  <a:gd name="connsiteX2" fmla="*/ 970960 w 1335579"/>
                  <a:gd name="connsiteY2" fmla="*/ 1280038 h 3114236"/>
                  <a:gd name="connsiteX3" fmla="*/ 1335579 w 1335579"/>
                  <a:gd name="connsiteY3" fmla="*/ 2594171 h 3114236"/>
                  <a:gd name="connsiteX4" fmla="*/ 687433 w 1335579"/>
                  <a:gd name="connsiteY4" fmla="*/ 3114236 h 3114236"/>
                  <a:gd name="connsiteX5" fmla="*/ 24906 w 1335579"/>
                  <a:gd name="connsiteY5" fmla="*/ 2708470 h 3114236"/>
                  <a:gd name="connsiteX6" fmla="*/ 180385 w 1335579"/>
                  <a:gd name="connsiteY6" fmla="*/ 2241745 h 3114236"/>
                  <a:gd name="connsiteX7" fmla="*/ 562434 w 1335579"/>
                  <a:gd name="connsiteY7" fmla="*/ 1033976 h 3114236"/>
                  <a:gd name="connsiteX0" fmla="*/ 471279 w 1244424"/>
                  <a:gd name="connsiteY0" fmla="*/ 1033976 h 3114236"/>
                  <a:gd name="connsiteX1" fmla="*/ 388444 w 1244424"/>
                  <a:gd name="connsiteY1" fmla="*/ 5276 h 3114236"/>
                  <a:gd name="connsiteX2" fmla="*/ 879805 w 1244424"/>
                  <a:gd name="connsiteY2" fmla="*/ 1280038 h 3114236"/>
                  <a:gd name="connsiteX3" fmla="*/ 1244424 w 1244424"/>
                  <a:gd name="connsiteY3" fmla="*/ 2594171 h 3114236"/>
                  <a:gd name="connsiteX4" fmla="*/ 596278 w 1244424"/>
                  <a:gd name="connsiteY4" fmla="*/ 3114236 h 3114236"/>
                  <a:gd name="connsiteX5" fmla="*/ 47710 w 1244424"/>
                  <a:gd name="connsiteY5" fmla="*/ 2597949 h 3114236"/>
                  <a:gd name="connsiteX6" fmla="*/ 89230 w 1244424"/>
                  <a:gd name="connsiteY6" fmla="*/ 2241745 h 3114236"/>
                  <a:gd name="connsiteX7" fmla="*/ 471279 w 1244424"/>
                  <a:gd name="connsiteY7" fmla="*/ 1033976 h 3114236"/>
                  <a:gd name="connsiteX0" fmla="*/ 471279 w 1244424"/>
                  <a:gd name="connsiteY0" fmla="*/ 1033976 h 2715669"/>
                  <a:gd name="connsiteX1" fmla="*/ 388444 w 1244424"/>
                  <a:gd name="connsiteY1" fmla="*/ 5276 h 2715669"/>
                  <a:gd name="connsiteX2" fmla="*/ 879805 w 1244424"/>
                  <a:gd name="connsiteY2" fmla="*/ 1280038 h 2715669"/>
                  <a:gd name="connsiteX3" fmla="*/ 1244424 w 1244424"/>
                  <a:gd name="connsiteY3" fmla="*/ 2594171 h 2715669"/>
                  <a:gd name="connsiteX4" fmla="*/ 609567 w 1244424"/>
                  <a:gd name="connsiteY4" fmla="*/ 2715669 h 2715669"/>
                  <a:gd name="connsiteX5" fmla="*/ 47710 w 1244424"/>
                  <a:gd name="connsiteY5" fmla="*/ 2597949 h 2715669"/>
                  <a:gd name="connsiteX6" fmla="*/ 89230 w 1244424"/>
                  <a:gd name="connsiteY6" fmla="*/ 2241745 h 2715669"/>
                  <a:gd name="connsiteX7" fmla="*/ 471279 w 1244424"/>
                  <a:gd name="connsiteY7" fmla="*/ 1033976 h 2715669"/>
                  <a:gd name="connsiteX0" fmla="*/ 471279 w 1214991"/>
                  <a:gd name="connsiteY0" fmla="*/ 1033976 h 2715669"/>
                  <a:gd name="connsiteX1" fmla="*/ 388444 w 1214991"/>
                  <a:gd name="connsiteY1" fmla="*/ 5276 h 2715669"/>
                  <a:gd name="connsiteX2" fmla="*/ 879805 w 1214991"/>
                  <a:gd name="connsiteY2" fmla="*/ 1280038 h 2715669"/>
                  <a:gd name="connsiteX3" fmla="*/ 1214991 w 1214991"/>
                  <a:gd name="connsiteY3" fmla="*/ 2463491 h 2715669"/>
                  <a:gd name="connsiteX4" fmla="*/ 609567 w 1214991"/>
                  <a:gd name="connsiteY4" fmla="*/ 2715669 h 2715669"/>
                  <a:gd name="connsiteX5" fmla="*/ 47710 w 1214991"/>
                  <a:gd name="connsiteY5" fmla="*/ 2597949 h 2715669"/>
                  <a:gd name="connsiteX6" fmla="*/ 89230 w 1214991"/>
                  <a:gd name="connsiteY6" fmla="*/ 2241745 h 2715669"/>
                  <a:gd name="connsiteX7" fmla="*/ 471279 w 1214991"/>
                  <a:gd name="connsiteY7" fmla="*/ 1033976 h 2715669"/>
                  <a:gd name="connsiteX0" fmla="*/ 471279 w 1214991"/>
                  <a:gd name="connsiteY0" fmla="*/ 1034501 h 2716194"/>
                  <a:gd name="connsiteX1" fmla="*/ 388444 w 1214991"/>
                  <a:gd name="connsiteY1" fmla="*/ 5801 h 2716194"/>
                  <a:gd name="connsiteX2" fmla="*/ 907379 w 1214991"/>
                  <a:gd name="connsiteY2" fmla="*/ 1195438 h 2716194"/>
                  <a:gd name="connsiteX3" fmla="*/ 1214991 w 1214991"/>
                  <a:gd name="connsiteY3" fmla="*/ 2464016 h 2716194"/>
                  <a:gd name="connsiteX4" fmla="*/ 609567 w 1214991"/>
                  <a:gd name="connsiteY4" fmla="*/ 2716194 h 2716194"/>
                  <a:gd name="connsiteX5" fmla="*/ 47710 w 1214991"/>
                  <a:gd name="connsiteY5" fmla="*/ 2598474 h 2716194"/>
                  <a:gd name="connsiteX6" fmla="*/ 89230 w 1214991"/>
                  <a:gd name="connsiteY6" fmla="*/ 2242270 h 2716194"/>
                  <a:gd name="connsiteX7" fmla="*/ 471279 w 1214991"/>
                  <a:gd name="connsiteY7" fmla="*/ 1034501 h 2716194"/>
                  <a:gd name="connsiteX0" fmla="*/ 471279 w 1214991"/>
                  <a:gd name="connsiteY0" fmla="*/ 1034490 h 2716183"/>
                  <a:gd name="connsiteX1" fmla="*/ 388444 w 1214991"/>
                  <a:gd name="connsiteY1" fmla="*/ 5790 h 2716183"/>
                  <a:gd name="connsiteX2" fmla="*/ 907379 w 1214991"/>
                  <a:gd name="connsiteY2" fmla="*/ 1195427 h 2716183"/>
                  <a:gd name="connsiteX3" fmla="*/ 1214991 w 1214991"/>
                  <a:gd name="connsiteY3" fmla="*/ 2464005 h 2716183"/>
                  <a:gd name="connsiteX4" fmla="*/ 609567 w 1214991"/>
                  <a:gd name="connsiteY4" fmla="*/ 2716183 h 2716183"/>
                  <a:gd name="connsiteX5" fmla="*/ 47710 w 1214991"/>
                  <a:gd name="connsiteY5" fmla="*/ 2598463 h 2716183"/>
                  <a:gd name="connsiteX6" fmla="*/ 89230 w 1214991"/>
                  <a:gd name="connsiteY6" fmla="*/ 2242259 h 2716183"/>
                  <a:gd name="connsiteX7" fmla="*/ 471279 w 1214991"/>
                  <a:gd name="connsiteY7" fmla="*/ 1034490 h 2716183"/>
                  <a:gd name="connsiteX0" fmla="*/ 471279 w 1214991"/>
                  <a:gd name="connsiteY0" fmla="*/ 1034490 h 2716183"/>
                  <a:gd name="connsiteX1" fmla="*/ 388444 w 1214991"/>
                  <a:gd name="connsiteY1" fmla="*/ 5790 h 2716183"/>
                  <a:gd name="connsiteX2" fmla="*/ 907379 w 1214991"/>
                  <a:gd name="connsiteY2" fmla="*/ 1195427 h 2716183"/>
                  <a:gd name="connsiteX3" fmla="*/ 1214991 w 1214991"/>
                  <a:gd name="connsiteY3" fmla="*/ 2464005 h 2716183"/>
                  <a:gd name="connsiteX4" fmla="*/ 609567 w 1214991"/>
                  <a:gd name="connsiteY4" fmla="*/ 2716183 h 2716183"/>
                  <a:gd name="connsiteX5" fmla="*/ 47710 w 1214991"/>
                  <a:gd name="connsiteY5" fmla="*/ 2598463 h 2716183"/>
                  <a:gd name="connsiteX6" fmla="*/ 89230 w 1214991"/>
                  <a:gd name="connsiteY6" fmla="*/ 2242259 h 2716183"/>
                  <a:gd name="connsiteX7" fmla="*/ 471279 w 1214991"/>
                  <a:gd name="connsiteY7" fmla="*/ 1034490 h 2716183"/>
                  <a:gd name="connsiteX0" fmla="*/ 471279 w 1214991"/>
                  <a:gd name="connsiteY0" fmla="*/ 1034872 h 2716565"/>
                  <a:gd name="connsiteX1" fmla="*/ 388444 w 1214991"/>
                  <a:gd name="connsiteY1" fmla="*/ 6172 h 2716565"/>
                  <a:gd name="connsiteX2" fmla="*/ 948610 w 1214991"/>
                  <a:gd name="connsiteY2" fmla="*/ 1142552 h 2716565"/>
                  <a:gd name="connsiteX3" fmla="*/ 1214991 w 1214991"/>
                  <a:gd name="connsiteY3" fmla="*/ 2464387 h 2716565"/>
                  <a:gd name="connsiteX4" fmla="*/ 609567 w 1214991"/>
                  <a:gd name="connsiteY4" fmla="*/ 2716565 h 2716565"/>
                  <a:gd name="connsiteX5" fmla="*/ 47710 w 1214991"/>
                  <a:gd name="connsiteY5" fmla="*/ 2598845 h 2716565"/>
                  <a:gd name="connsiteX6" fmla="*/ 89230 w 1214991"/>
                  <a:gd name="connsiteY6" fmla="*/ 2242641 h 2716565"/>
                  <a:gd name="connsiteX7" fmla="*/ 471279 w 1214991"/>
                  <a:gd name="connsiteY7" fmla="*/ 1034872 h 2716565"/>
                  <a:gd name="connsiteX0" fmla="*/ 471279 w 1214991"/>
                  <a:gd name="connsiteY0" fmla="*/ 1034631 h 2716324"/>
                  <a:gd name="connsiteX1" fmla="*/ 388444 w 1214991"/>
                  <a:gd name="connsiteY1" fmla="*/ 5931 h 2716324"/>
                  <a:gd name="connsiteX2" fmla="*/ 948610 w 1214991"/>
                  <a:gd name="connsiteY2" fmla="*/ 1142311 h 2716324"/>
                  <a:gd name="connsiteX3" fmla="*/ 1214991 w 1214991"/>
                  <a:gd name="connsiteY3" fmla="*/ 2464146 h 2716324"/>
                  <a:gd name="connsiteX4" fmla="*/ 609567 w 1214991"/>
                  <a:gd name="connsiteY4" fmla="*/ 2716324 h 2716324"/>
                  <a:gd name="connsiteX5" fmla="*/ 47710 w 1214991"/>
                  <a:gd name="connsiteY5" fmla="*/ 2598604 h 2716324"/>
                  <a:gd name="connsiteX6" fmla="*/ 89230 w 1214991"/>
                  <a:gd name="connsiteY6" fmla="*/ 2242400 h 2716324"/>
                  <a:gd name="connsiteX7" fmla="*/ 471279 w 1214991"/>
                  <a:gd name="connsiteY7" fmla="*/ 1034631 h 2716324"/>
                  <a:gd name="connsiteX0" fmla="*/ 471279 w 1214991"/>
                  <a:gd name="connsiteY0" fmla="*/ 1034631 h 2716324"/>
                  <a:gd name="connsiteX1" fmla="*/ 388444 w 1214991"/>
                  <a:gd name="connsiteY1" fmla="*/ 5931 h 2716324"/>
                  <a:gd name="connsiteX2" fmla="*/ 948610 w 1214991"/>
                  <a:gd name="connsiteY2" fmla="*/ 1142311 h 2716324"/>
                  <a:gd name="connsiteX3" fmla="*/ 1214991 w 1214991"/>
                  <a:gd name="connsiteY3" fmla="*/ 2464146 h 2716324"/>
                  <a:gd name="connsiteX4" fmla="*/ 609567 w 1214991"/>
                  <a:gd name="connsiteY4" fmla="*/ 2716324 h 2716324"/>
                  <a:gd name="connsiteX5" fmla="*/ 47710 w 1214991"/>
                  <a:gd name="connsiteY5" fmla="*/ 2598604 h 2716324"/>
                  <a:gd name="connsiteX6" fmla="*/ 89230 w 1214991"/>
                  <a:gd name="connsiteY6" fmla="*/ 2242400 h 2716324"/>
                  <a:gd name="connsiteX7" fmla="*/ 471279 w 1214991"/>
                  <a:gd name="connsiteY7" fmla="*/ 1034631 h 2716324"/>
                  <a:gd name="connsiteX0" fmla="*/ 434305 w 1178017"/>
                  <a:gd name="connsiteY0" fmla="*/ 1034631 h 2716324"/>
                  <a:gd name="connsiteX1" fmla="*/ 351470 w 1178017"/>
                  <a:gd name="connsiteY1" fmla="*/ 5931 h 2716324"/>
                  <a:gd name="connsiteX2" fmla="*/ 911636 w 1178017"/>
                  <a:gd name="connsiteY2" fmla="*/ 1142311 h 2716324"/>
                  <a:gd name="connsiteX3" fmla="*/ 1178017 w 1178017"/>
                  <a:gd name="connsiteY3" fmla="*/ 2464146 h 2716324"/>
                  <a:gd name="connsiteX4" fmla="*/ 572593 w 1178017"/>
                  <a:gd name="connsiteY4" fmla="*/ 2716324 h 2716324"/>
                  <a:gd name="connsiteX5" fmla="*/ 10736 w 1178017"/>
                  <a:gd name="connsiteY5" fmla="*/ 2598604 h 2716324"/>
                  <a:gd name="connsiteX6" fmla="*/ 455203 w 1178017"/>
                  <a:gd name="connsiteY6" fmla="*/ 2277536 h 2716324"/>
                  <a:gd name="connsiteX7" fmla="*/ 434305 w 1178017"/>
                  <a:gd name="connsiteY7" fmla="*/ 1034631 h 2716324"/>
                  <a:gd name="connsiteX0" fmla="*/ 481549 w 1178017"/>
                  <a:gd name="connsiteY0" fmla="*/ 1028618 h 2716324"/>
                  <a:gd name="connsiteX1" fmla="*/ 351470 w 1178017"/>
                  <a:gd name="connsiteY1" fmla="*/ 5931 h 2716324"/>
                  <a:gd name="connsiteX2" fmla="*/ 911636 w 1178017"/>
                  <a:gd name="connsiteY2" fmla="*/ 1142311 h 2716324"/>
                  <a:gd name="connsiteX3" fmla="*/ 1178017 w 1178017"/>
                  <a:gd name="connsiteY3" fmla="*/ 2464146 h 2716324"/>
                  <a:gd name="connsiteX4" fmla="*/ 572593 w 1178017"/>
                  <a:gd name="connsiteY4" fmla="*/ 2716324 h 2716324"/>
                  <a:gd name="connsiteX5" fmla="*/ 10736 w 1178017"/>
                  <a:gd name="connsiteY5" fmla="*/ 2598604 h 2716324"/>
                  <a:gd name="connsiteX6" fmla="*/ 455203 w 1178017"/>
                  <a:gd name="connsiteY6" fmla="*/ 2277536 h 2716324"/>
                  <a:gd name="connsiteX7" fmla="*/ 481549 w 1178017"/>
                  <a:gd name="connsiteY7" fmla="*/ 1028618 h 271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8017" h="2716324">
                    <a:moveTo>
                      <a:pt x="481549" y="1028618"/>
                    </a:moveTo>
                    <a:cubicBezTo>
                      <a:pt x="479337" y="373298"/>
                      <a:pt x="158102" y="275806"/>
                      <a:pt x="351470" y="5931"/>
                    </a:cubicBezTo>
                    <a:cubicBezTo>
                      <a:pt x="495228" y="-75032"/>
                      <a:pt x="685855" y="692072"/>
                      <a:pt x="911636" y="1142311"/>
                    </a:cubicBezTo>
                    <a:cubicBezTo>
                      <a:pt x="954401" y="1590712"/>
                      <a:pt x="948782" y="2088861"/>
                      <a:pt x="1178017" y="2464146"/>
                    </a:cubicBezTo>
                    <a:cubicBezTo>
                      <a:pt x="890848" y="2622579"/>
                      <a:pt x="721649" y="2600754"/>
                      <a:pt x="572593" y="2716324"/>
                    </a:cubicBezTo>
                    <a:cubicBezTo>
                      <a:pt x="342225" y="2622344"/>
                      <a:pt x="183953" y="2725922"/>
                      <a:pt x="10736" y="2598604"/>
                    </a:cubicBezTo>
                    <a:cubicBezTo>
                      <a:pt x="-73772" y="2453189"/>
                      <a:pt x="365615" y="2556618"/>
                      <a:pt x="455203" y="2277536"/>
                    </a:cubicBezTo>
                    <a:cubicBezTo>
                      <a:pt x="948736" y="2001946"/>
                      <a:pt x="407116" y="1234358"/>
                      <a:pt x="481549" y="1028618"/>
                    </a:cubicBezTo>
                    <a:close/>
                  </a:path>
                </a:pathLst>
              </a:custGeom>
              <a:solidFill>
                <a:srgbClr val="E89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35"/>
              <p:cNvSpPr/>
              <p:nvPr/>
            </p:nvSpPr>
            <p:spPr>
              <a:xfrm>
                <a:off x="4529716" y="4707885"/>
                <a:ext cx="1791122" cy="3115491"/>
              </a:xfrm>
              <a:custGeom>
                <a:avLst/>
                <a:gdLst>
                  <a:gd name="connsiteX0" fmla="*/ 0 w 2789905"/>
                  <a:gd name="connsiteY0" fmla="*/ 0 h 3133725"/>
                  <a:gd name="connsiteX1" fmla="*/ 2789905 w 2789905"/>
                  <a:gd name="connsiteY1" fmla="*/ 0 h 3133725"/>
                  <a:gd name="connsiteX2" fmla="*/ 2789905 w 2789905"/>
                  <a:gd name="connsiteY2" fmla="*/ 3133725 h 3133725"/>
                  <a:gd name="connsiteX3" fmla="*/ 0 w 2789905"/>
                  <a:gd name="connsiteY3" fmla="*/ 3133725 h 3133725"/>
                  <a:gd name="connsiteX4" fmla="*/ 0 w 2789905"/>
                  <a:gd name="connsiteY4" fmla="*/ 0 h 3133725"/>
                  <a:gd name="connsiteX0" fmla="*/ 1577340 w 2789905"/>
                  <a:gd name="connsiteY0" fmla="*/ 1882140 h 3133725"/>
                  <a:gd name="connsiteX1" fmla="*/ 2789905 w 2789905"/>
                  <a:gd name="connsiteY1" fmla="*/ 0 h 3133725"/>
                  <a:gd name="connsiteX2" fmla="*/ 2789905 w 2789905"/>
                  <a:gd name="connsiteY2" fmla="*/ 3133725 h 3133725"/>
                  <a:gd name="connsiteX3" fmla="*/ 0 w 2789905"/>
                  <a:gd name="connsiteY3" fmla="*/ 3133725 h 3133725"/>
                  <a:gd name="connsiteX4" fmla="*/ 1577340 w 2789905"/>
                  <a:gd name="connsiteY4" fmla="*/ 1882140 h 3133725"/>
                  <a:gd name="connsiteX0" fmla="*/ 1600200 w 2789905"/>
                  <a:gd name="connsiteY0" fmla="*/ 1638300 h 3133725"/>
                  <a:gd name="connsiteX1" fmla="*/ 2789905 w 2789905"/>
                  <a:gd name="connsiteY1" fmla="*/ 0 h 3133725"/>
                  <a:gd name="connsiteX2" fmla="*/ 2789905 w 2789905"/>
                  <a:gd name="connsiteY2" fmla="*/ 3133725 h 3133725"/>
                  <a:gd name="connsiteX3" fmla="*/ 0 w 2789905"/>
                  <a:gd name="connsiteY3" fmla="*/ 3133725 h 3133725"/>
                  <a:gd name="connsiteX4" fmla="*/ 1600200 w 2789905"/>
                  <a:gd name="connsiteY4" fmla="*/ 1638300 h 3133725"/>
                  <a:gd name="connsiteX0" fmla="*/ 1600200 w 2789905"/>
                  <a:gd name="connsiteY0" fmla="*/ 1638300 h 3133725"/>
                  <a:gd name="connsiteX1" fmla="*/ 2789905 w 2789905"/>
                  <a:gd name="connsiteY1" fmla="*/ 0 h 3133725"/>
                  <a:gd name="connsiteX2" fmla="*/ 2789905 w 2789905"/>
                  <a:gd name="connsiteY2" fmla="*/ 3133725 h 3133725"/>
                  <a:gd name="connsiteX3" fmla="*/ 0 w 2789905"/>
                  <a:gd name="connsiteY3" fmla="*/ 3133725 h 3133725"/>
                  <a:gd name="connsiteX4" fmla="*/ 1600200 w 2789905"/>
                  <a:gd name="connsiteY4" fmla="*/ 1638300 h 3133725"/>
                  <a:gd name="connsiteX0" fmla="*/ 1600200 w 2789905"/>
                  <a:gd name="connsiteY0" fmla="*/ 1600200 h 3095625"/>
                  <a:gd name="connsiteX1" fmla="*/ 1860265 w 2789905"/>
                  <a:gd name="connsiteY1" fmla="*/ 0 h 3095625"/>
                  <a:gd name="connsiteX2" fmla="*/ 2789905 w 2789905"/>
                  <a:gd name="connsiteY2" fmla="*/ 3095625 h 3095625"/>
                  <a:gd name="connsiteX3" fmla="*/ 0 w 2789905"/>
                  <a:gd name="connsiteY3" fmla="*/ 3095625 h 3095625"/>
                  <a:gd name="connsiteX4" fmla="*/ 1600200 w 2789905"/>
                  <a:gd name="connsiteY4" fmla="*/ 1600200 h 3095625"/>
                  <a:gd name="connsiteX0" fmla="*/ 1600200 w 2789905"/>
                  <a:gd name="connsiteY0" fmla="*/ 1600200 h 3095625"/>
                  <a:gd name="connsiteX1" fmla="*/ 1860265 w 2789905"/>
                  <a:gd name="connsiteY1" fmla="*/ 0 h 3095625"/>
                  <a:gd name="connsiteX2" fmla="*/ 2789905 w 2789905"/>
                  <a:gd name="connsiteY2" fmla="*/ 3095625 h 3095625"/>
                  <a:gd name="connsiteX3" fmla="*/ 0 w 2789905"/>
                  <a:gd name="connsiteY3" fmla="*/ 3095625 h 3095625"/>
                  <a:gd name="connsiteX4" fmla="*/ 1600200 w 2789905"/>
                  <a:gd name="connsiteY4" fmla="*/ 1600200 h 3095625"/>
                  <a:gd name="connsiteX0" fmla="*/ 1600200 w 2058385"/>
                  <a:gd name="connsiteY0" fmla="*/ 1600200 h 3095625"/>
                  <a:gd name="connsiteX1" fmla="*/ 1860265 w 2058385"/>
                  <a:gd name="connsiteY1" fmla="*/ 0 h 3095625"/>
                  <a:gd name="connsiteX2" fmla="*/ 2058385 w 2058385"/>
                  <a:gd name="connsiteY2" fmla="*/ 1525905 h 3095625"/>
                  <a:gd name="connsiteX3" fmla="*/ 0 w 2058385"/>
                  <a:gd name="connsiteY3" fmla="*/ 3095625 h 3095625"/>
                  <a:gd name="connsiteX4" fmla="*/ 1600200 w 2058385"/>
                  <a:gd name="connsiteY4" fmla="*/ 1600200 h 3095625"/>
                  <a:gd name="connsiteX0" fmla="*/ 1600200 w 2538445"/>
                  <a:gd name="connsiteY0" fmla="*/ 1600200 h 3095625"/>
                  <a:gd name="connsiteX1" fmla="*/ 1860265 w 2538445"/>
                  <a:gd name="connsiteY1" fmla="*/ 0 h 3095625"/>
                  <a:gd name="connsiteX2" fmla="*/ 2538445 w 2538445"/>
                  <a:gd name="connsiteY2" fmla="*/ 2607945 h 3095625"/>
                  <a:gd name="connsiteX3" fmla="*/ 0 w 2538445"/>
                  <a:gd name="connsiteY3" fmla="*/ 3095625 h 3095625"/>
                  <a:gd name="connsiteX4" fmla="*/ 1600200 w 2538445"/>
                  <a:gd name="connsiteY4" fmla="*/ 1600200 h 3095625"/>
                  <a:gd name="connsiteX0" fmla="*/ 1600200 w 2538445"/>
                  <a:gd name="connsiteY0" fmla="*/ 1600200 h 3108960"/>
                  <a:gd name="connsiteX1" fmla="*/ 1860265 w 2538445"/>
                  <a:gd name="connsiteY1" fmla="*/ 0 h 3108960"/>
                  <a:gd name="connsiteX2" fmla="*/ 2538445 w 2538445"/>
                  <a:gd name="connsiteY2" fmla="*/ 2607945 h 3108960"/>
                  <a:gd name="connsiteX3" fmla="*/ 1895061 w 2538445"/>
                  <a:gd name="connsiteY3" fmla="*/ 3108960 h 3108960"/>
                  <a:gd name="connsiteX4" fmla="*/ 0 w 2538445"/>
                  <a:gd name="connsiteY4" fmla="*/ 3095625 h 3108960"/>
                  <a:gd name="connsiteX5" fmla="*/ 1600200 w 2538445"/>
                  <a:gd name="connsiteY5" fmla="*/ 1600200 h 3108960"/>
                  <a:gd name="connsiteX0" fmla="*/ 243840 w 1182085"/>
                  <a:gd name="connsiteY0" fmla="*/ 1600200 h 3108960"/>
                  <a:gd name="connsiteX1" fmla="*/ 503905 w 1182085"/>
                  <a:gd name="connsiteY1" fmla="*/ 0 h 3108960"/>
                  <a:gd name="connsiteX2" fmla="*/ 1182085 w 1182085"/>
                  <a:gd name="connsiteY2" fmla="*/ 2607945 h 3108960"/>
                  <a:gd name="connsiteX3" fmla="*/ 538701 w 1182085"/>
                  <a:gd name="connsiteY3" fmla="*/ 3108960 h 3108960"/>
                  <a:gd name="connsiteX4" fmla="*/ 0 w 1182085"/>
                  <a:gd name="connsiteY4" fmla="*/ 2752725 h 3108960"/>
                  <a:gd name="connsiteX5" fmla="*/ 243840 w 1182085"/>
                  <a:gd name="connsiteY5" fmla="*/ 1600200 h 3108960"/>
                  <a:gd name="connsiteX0" fmla="*/ 358140 w 1296385"/>
                  <a:gd name="connsiteY0" fmla="*/ 1600200 h 3108960"/>
                  <a:gd name="connsiteX1" fmla="*/ 618205 w 1296385"/>
                  <a:gd name="connsiteY1" fmla="*/ 0 h 3108960"/>
                  <a:gd name="connsiteX2" fmla="*/ 1296385 w 1296385"/>
                  <a:gd name="connsiteY2" fmla="*/ 2607945 h 3108960"/>
                  <a:gd name="connsiteX3" fmla="*/ 653001 w 1296385"/>
                  <a:gd name="connsiteY3" fmla="*/ 3108960 h 3108960"/>
                  <a:gd name="connsiteX4" fmla="*/ 0 w 1296385"/>
                  <a:gd name="connsiteY4" fmla="*/ 2760345 h 3108960"/>
                  <a:gd name="connsiteX5" fmla="*/ 358140 w 1296385"/>
                  <a:gd name="connsiteY5"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063537 w 2001782"/>
                  <a:gd name="connsiteY6"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39298 w 2001782"/>
                  <a:gd name="connsiteY6" fmla="*/ 21412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885958 w 2001782"/>
                  <a:gd name="connsiteY6" fmla="*/ 226313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46918 w 2001782"/>
                  <a:gd name="connsiteY6" fmla="*/ 213359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251718 w 2001782"/>
                  <a:gd name="connsiteY6" fmla="*/ 22555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404118 w 2001782"/>
                  <a:gd name="connsiteY6" fmla="*/ 232409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4971"/>
                  <a:gd name="connsiteY0" fmla="*/ 1604756 h 3113516"/>
                  <a:gd name="connsiteX1" fmla="*/ 1323602 w 2004971"/>
                  <a:gd name="connsiteY1" fmla="*/ 4556 h 3113516"/>
                  <a:gd name="connsiteX2" fmla="*/ 1449838 w 2004971"/>
                  <a:gd name="connsiteY2" fmla="*/ 1261855 h 3113516"/>
                  <a:gd name="connsiteX3" fmla="*/ 2001782 w 2004971"/>
                  <a:gd name="connsiteY3" fmla="*/ 2612501 h 3113516"/>
                  <a:gd name="connsiteX4" fmla="*/ 1358398 w 2004971"/>
                  <a:gd name="connsiteY4" fmla="*/ 3113516 h 3113516"/>
                  <a:gd name="connsiteX5" fmla="*/ 705397 w 2004971"/>
                  <a:gd name="connsiteY5" fmla="*/ 2764901 h 3113516"/>
                  <a:gd name="connsiteX6" fmla="*/ 2038 w 2004971"/>
                  <a:gd name="connsiteY6" fmla="*/ 1673335 h 3113516"/>
                  <a:gd name="connsiteX7" fmla="*/ 992638 w 2004971"/>
                  <a:gd name="connsiteY7" fmla="*/ 2107675 h 3113516"/>
                  <a:gd name="connsiteX8" fmla="*/ 1063537 w 2004971"/>
                  <a:gd name="connsiteY8" fmla="*/ 1604756 h 3113516"/>
                  <a:gd name="connsiteX0" fmla="*/ 1063537 w 2005773"/>
                  <a:gd name="connsiteY0" fmla="*/ 1604184 h 3112944"/>
                  <a:gd name="connsiteX1" fmla="*/ 1323602 w 2005773"/>
                  <a:gd name="connsiteY1" fmla="*/ 3984 h 3112944"/>
                  <a:gd name="connsiteX2" fmla="*/ 1554613 w 2005773"/>
                  <a:gd name="connsiteY2" fmla="*/ 1399396 h 3112944"/>
                  <a:gd name="connsiteX3" fmla="*/ 2001782 w 2005773"/>
                  <a:gd name="connsiteY3" fmla="*/ 2611929 h 3112944"/>
                  <a:gd name="connsiteX4" fmla="*/ 1358398 w 2005773"/>
                  <a:gd name="connsiteY4" fmla="*/ 3112944 h 3112944"/>
                  <a:gd name="connsiteX5" fmla="*/ 705397 w 2005773"/>
                  <a:gd name="connsiteY5" fmla="*/ 2764329 h 3112944"/>
                  <a:gd name="connsiteX6" fmla="*/ 2038 w 2005773"/>
                  <a:gd name="connsiteY6" fmla="*/ 1672763 h 3112944"/>
                  <a:gd name="connsiteX7" fmla="*/ 992638 w 2005773"/>
                  <a:gd name="connsiteY7" fmla="*/ 2107103 h 3112944"/>
                  <a:gd name="connsiteX8" fmla="*/ 1063537 w 2005773"/>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31994"/>
                  <a:gd name="connsiteX1" fmla="*/ 1323602 w 2001782"/>
                  <a:gd name="connsiteY1" fmla="*/ 3984 h 3131994"/>
                  <a:gd name="connsiteX2" fmla="*/ 1554613 w 2001782"/>
                  <a:gd name="connsiteY2" fmla="*/ 1399396 h 3131994"/>
                  <a:gd name="connsiteX3" fmla="*/ 2001782 w 2001782"/>
                  <a:gd name="connsiteY3" fmla="*/ 2611929 h 3131994"/>
                  <a:gd name="connsiteX4" fmla="*/ 1353636 w 2001782"/>
                  <a:gd name="connsiteY4" fmla="*/ 3131994 h 3131994"/>
                  <a:gd name="connsiteX5" fmla="*/ 705397 w 2001782"/>
                  <a:gd name="connsiteY5" fmla="*/ 2764329 h 3131994"/>
                  <a:gd name="connsiteX6" fmla="*/ 2038 w 2001782"/>
                  <a:gd name="connsiteY6" fmla="*/ 1672763 h 3131994"/>
                  <a:gd name="connsiteX7" fmla="*/ 992638 w 2001782"/>
                  <a:gd name="connsiteY7" fmla="*/ 2107103 h 3131994"/>
                  <a:gd name="connsiteX8" fmla="*/ 1063537 w 2001782"/>
                  <a:gd name="connsiteY8" fmla="*/ 1604184 h 3131994"/>
                  <a:gd name="connsiteX0" fmla="*/ 1063537 w 2001782"/>
                  <a:gd name="connsiteY0" fmla="*/ 1604184 h 3131994"/>
                  <a:gd name="connsiteX1" fmla="*/ 1323602 w 2001782"/>
                  <a:gd name="connsiteY1" fmla="*/ 3984 h 3131994"/>
                  <a:gd name="connsiteX2" fmla="*/ 1554613 w 2001782"/>
                  <a:gd name="connsiteY2" fmla="*/ 1399396 h 3131994"/>
                  <a:gd name="connsiteX3" fmla="*/ 2001782 w 2001782"/>
                  <a:gd name="connsiteY3" fmla="*/ 2611929 h 3131994"/>
                  <a:gd name="connsiteX4" fmla="*/ 1353636 w 2001782"/>
                  <a:gd name="connsiteY4" fmla="*/ 3131994 h 3131994"/>
                  <a:gd name="connsiteX5" fmla="*/ 705397 w 2001782"/>
                  <a:gd name="connsiteY5" fmla="*/ 2764329 h 3131994"/>
                  <a:gd name="connsiteX6" fmla="*/ 2038 w 2001782"/>
                  <a:gd name="connsiteY6" fmla="*/ 1672763 h 3131994"/>
                  <a:gd name="connsiteX7" fmla="*/ 992638 w 2001782"/>
                  <a:gd name="connsiteY7" fmla="*/ 2107103 h 3131994"/>
                  <a:gd name="connsiteX8" fmla="*/ 1063537 w 2001782"/>
                  <a:gd name="connsiteY8" fmla="*/ 1604184 h 3131994"/>
                  <a:gd name="connsiteX0" fmla="*/ 1063906 w 2002151"/>
                  <a:gd name="connsiteY0" fmla="*/ 1604184 h 3131994"/>
                  <a:gd name="connsiteX1" fmla="*/ 1323971 w 2002151"/>
                  <a:gd name="connsiteY1" fmla="*/ 3984 h 3131994"/>
                  <a:gd name="connsiteX2" fmla="*/ 1554982 w 2002151"/>
                  <a:gd name="connsiteY2" fmla="*/ 1399396 h 3131994"/>
                  <a:gd name="connsiteX3" fmla="*/ 2002151 w 2002151"/>
                  <a:gd name="connsiteY3" fmla="*/ 2611929 h 3131994"/>
                  <a:gd name="connsiteX4" fmla="*/ 1354005 w 2002151"/>
                  <a:gd name="connsiteY4" fmla="*/ 3131994 h 3131994"/>
                  <a:gd name="connsiteX5" fmla="*/ 705766 w 2002151"/>
                  <a:gd name="connsiteY5" fmla="*/ 2764329 h 3131994"/>
                  <a:gd name="connsiteX6" fmla="*/ 2407 w 2002151"/>
                  <a:gd name="connsiteY6" fmla="*/ 1672763 h 3131994"/>
                  <a:gd name="connsiteX7" fmla="*/ 993007 w 2002151"/>
                  <a:gd name="connsiteY7" fmla="*/ 2107103 h 3131994"/>
                  <a:gd name="connsiteX8" fmla="*/ 1063906 w 2002151"/>
                  <a:gd name="connsiteY8" fmla="*/ 1604184 h 3131994"/>
                  <a:gd name="connsiteX0" fmla="*/ 1063467 w 2001712"/>
                  <a:gd name="connsiteY0" fmla="*/ 1604184 h 3131994"/>
                  <a:gd name="connsiteX1" fmla="*/ 1323532 w 2001712"/>
                  <a:gd name="connsiteY1" fmla="*/ 3984 h 3131994"/>
                  <a:gd name="connsiteX2" fmla="*/ 1554543 w 2001712"/>
                  <a:gd name="connsiteY2" fmla="*/ 1399396 h 3131994"/>
                  <a:gd name="connsiteX3" fmla="*/ 2001712 w 2001712"/>
                  <a:gd name="connsiteY3" fmla="*/ 2611929 h 3131994"/>
                  <a:gd name="connsiteX4" fmla="*/ 1353566 w 2001712"/>
                  <a:gd name="connsiteY4" fmla="*/ 3131994 h 3131994"/>
                  <a:gd name="connsiteX5" fmla="*/ 862489 w 2001712"/>
                  <a:gd name="connsiteY5" fmla="*/ 2664316 h 3131994"/>
                  <a:gd name="connsiteX6" fmla="*/ 1968 w 2001712"/>
                  <a:gd name="connsiteY6" fmla="*/ 1672763 h 3131994"/>
                  <a:gd name="connsiteX7" fmla="*/ 992568 w 2001712"/>
                  <a:gd name="connsiteY7" fmla="*/ 2107103 h 3131994"/>
                  <a:gd name="connsiteX8" fmla="*/ 1063467 w 2001712"/>
                  <a:gd name="connsiteY8" fmla="*/ 1604184 h 3131994"/>
                  <a:gd name="connsiteX0" fmla="*/ 1063956 w 2002201"/>
                  <a:gd name="connsiteY0" fmla="*/ 1604184 h 3131994"/>
                  <a:gd name="connsiteX1" fmla="*/ 1324021 w 2002201"/>
                  <a:gd name="connsiteY1" fmla="*/ 3984 h 3131994"/>
                  <a:gd name="connsiteX2" fmla="*/ 1555032 w 2002201"/>
                  <a:gd name="connsiteY2" fmla="*/ 1399396 h 3131994"/>
                  <a:gd name="connsiteX3" fmla="*/ 2002201 w 2002201"/>
                  <a:gd name="connsiteY3" fmla="*/ 2611929 h 3131994"/>
                  <a:gd name="connsiteX4" fmla="*/ 1354055 w 2002201"/>
                  <a:gd name="connsiteY4" fmla="*/ 3131994 h 3131994"/>
                  <a:gd name="connsiteX5" fmla="*/ 691528 w 2002201"/>
                  <a:gd name="connsiteY5" fmla="*/ 2726228 h 3131994"/>
                  <a:gd name="connsiteX6" fmla="*/ 2457 w 2002201"/>
                  <a:gd name="connsiteY6" fmla="*/ 1672763 h 3131994"/>
                  <a:gd name="connsiteX7" fmla="*/ 993057 w 2002201"/>
                  <a:gd name="connsiteY7" fmla="*/ 2107103 h 3131994"/>
                  <a:gd name="connsiteX8" fmla="*/ 1063956 w 2002201"/>
                  <a:gd name="connsiteY8" fmla="*/ 1604184 h 3131994"/>
                  <a:gd name="connsiteX0" fmla="*/ 1063956 w 2002201"/>
                  <a:gd name="connsiteY0" fmla="*/ 1604184 h 3131994"/>
                  <a:gd name="connsiteX1" fmla="*/ 1324021 w 2002201"/>
                  <a:gd name="connsiteY1" fmla="*/ 3984 h 3131994"/>
                  <a:gd name="connsiteX2" fmla="*/ 1555032 w 2002201"/>
                  <a:gd name="connsiteY2" fmla="*/ 1399396 h 3131994"/>
                  <a:gd name="connsiteX3" fmla="*/ 2002201 w 2002201"/>
                  <a:gd name="connsiteY3" fmla="*/ 2611929 h 3131994"/>
                  <a:gd name="connsiteX4" fmla="*/ 1354055 w 2002201"/>
                  <a:gd name="connsiteY4" fmla="*/ 3131994 h 3131994"/>
                  <a:gd name="connsiteX5" fmla="*/ 691528 w 2002201"/>
                  <a:gd name="connsiteY5" fmla="*/ 2726228 h 3131994"/>
                  <a:gd name="connsiteX6" fmla="*/ 2457 w 2002201"/>
                  <a:gd name="connsiteY6" fmla="*/ 1672763 h 3131994"/>
                  <a:gd name="connsiteX7" fmla="*/ 993057 w 2002201"/>
                  <a:gd name="connsiteY7" fmla="*/ 2107103 h 3131994"/>
                  <a:gd name="connsiteX8" fmla="*/ 1063956 w 2002201"/>
                  <a:gd name="connsiteY8" fmla="*/ 1604184 h 3131994"/>
                  <a:gd name="connsiteX0" fmla="*/ 1064215 w 2002460"/>
                  <a:gd name="connsiteY0" fmla="*/ 1604184 h 3131994"/>
                  <a:gd name="connsiteX1" fmla="*/ 1324280 w 2002460"/>
                  <a:gd name="connsiteY1" fmla="*/ 3984 h 3131994"/>
                  <a:gd name="connsiteX2" fmla="*/ 1555291 w 2002460"/>
                  <a:gd name="connsiteY2" fmla="*/ 1399396 h 3131994"/>
                  <a:gd name="connsiteX3" fmla="*/ 2002460 w 2002460"/>
                  <a:gd name="connsiteY3" fmla="*/ 2611929 h 3131994"/>
                  <a:gd name="connsiteX4" fmla="*/ 1354314 w 2002460"/>
                  <a:gd name="connsiteY4" fmla="*/ 3131994 h 3131994"/>
                  <a:gd name="connsiteX5" fmla="*/ 691787 w 2002460"/>
                  <a:gd name="connsiteY5" fmla="*/ 2726228 h 3131994"/>
                  <a:gd name="connsiteX6" fmla="*/ 2716 w 2002460"/>
                  <a:gd name="connsiteY6" fmla="*/ 1672763 h 3131994"/>
                  <a:gd name="connsiteX7" fmla="*/ 993316 w 2002460"/>
                  <a:gd name="connsiteY7" fmla="*/ 2107103 h 3131994"/>
                  <a:gd name="connsiteX8" fmla="*/ 1064215 w 2002460"/>
                  <a:gd name="connsiteY8" fmla="*/ 1604184 h 3131994"/>
                  <a:gd name="connsiteX0" fmla="*/ 936333 w 1874578"/>
                  <a:gd name="connsiteY0" fmla="*/ 1604184 h 3131994"/>
                  <a:gd name="connsiteX1" fmla="*/ 1196398 w 1874578"/>
                  <a:gd name="connsiteY1" fmla="*/ 3984 h 3131994"/>
                  <a:gd name="connsiteX2" fmla="*/ 1427409 w 1874578"/>
                  <a:gd name="connsiteY2" fmla="*/ 1399396 h 3131994"/>
                  <a:gd name="connsiteX3" fmla="*/ 1874578 w 1874578"/>
                  <a:gd name="connsiteY3" fmla="*/ 2611929 h 3131994"/>
                  <a:gd name="connsiteX4" fmla="*/ 1226432 w 1874578"/>
                  <a:gd name="connsiteY4" fmla="*/ 3131994 h 3131994"/>
                  <a:gd name="connsiteX5" fmla="*/ 563905 w 1874578"/>
                  <a:gd name="connsiteY5" fmla="*/ 2726228 h 3131994"/>
                  <a:gd name="connsiteX6" fmla="*/ 3421 w 1874578"/>
                  <a:gd name="connsiteY6" fmla="*/ 1834688 h 3131994"/>
                  <a:gd name="connsiteX7" fmla="*/ 865434 w 1874578"/>
                  <a:gd name="connsiteY7" fmla="*/ 2107103 h 3131994"/>
                  <a:gd name="connsiteX8" fmla="*/ 936333 w 1874578"/>
                  <a:gd name="connsiteY8" fmla="*/ 1604184 h 3131994"/>
                  <a:gd name="connsiteX0" fmla="*/ 1040511 w 1978756"/>
                  <a:gd name="connsiteY0" fmla="*/ 1604184 h 3131994"/>
                  <a:gd name="connsiteX1" fmla="*/ 1300576 w 1978756"/>
                  <a:gd name="connsiteY1" fmla="*/ 3984 h 3131994"/>
                  <a:gd name="connsiteX2" fmla="*/ 1531587 w 1978756"/>
                  <a:gd name="connsiteY2" fmla="*/ 1399396 h 3131994"/>
                  <a:gd name="connsiteX3" fmla="*/ 1978756 w 1978756"/>
                  <a:gd name="connsiteY3" fmla="*/ 2611929 h 3131994"/>
                  <a:gd name="connsiteX4" fmla="*/ 1330610 w 1978756"/>
                  <a:gd name="connsiteY4" fmla="*/ 3131994 h 3131994"/>
                  <a:gd name="connsiteX5" fmla="*/ 668083 w 1978756"/>
                  <a:gd name="connsiteY5" fmla="*/ 2726228 h 3131994"/>
                  <a:gd name="connsiteX6" fmla="*/ 2824 w 1978756"/>
                  <a:gd name="connsiteY6" fmla="*/ 1677526 h 3131994"/>
                  <a:gd name="connsiteX7" fmla="*/ 969612 w 1978756"/>
                  <a:gd name="connsiteY7" fmla="*/ 2107103 h 3131994"/>
                  <a:gd name="connsiteX8" fmla="*/ 1040511 w 197875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0807 h 3128617"/>
                  <a:gd name="connsiteX1" fmla="*/ 1498336 w 2176516"/>
                  <a:gd name="connsiteY1" fmla="*/ 607 h 3128617"/>
                  <a:gd name="connsiteX2" fmla="*/ 1729347 w 2176516"/>
                  <a:gd name="connsiteY2" fmla="*/ 1396019 h 3128617"/>
                  <a:gd name="connsiteX3" fmla="*/ 2176516 w 2176516"/>
                  <a:gd name="connsiteY3" fmla="*/ 2608552 h 3128617"/>
                  <a:gd name="connsiteX4" fmla="*/ 1528370 w 2176516"/>
                  <a:gd name="connsiteY4" fmla="*/ 3128617 h 3128617"/>
                  <a:gd name="connsiteX5" fmla="*/ 865843 w 2176516"/>
                  <a:gd name="connsiteY5" fmla="*/ 2722851 h 3128617"/>
                  <a:gd name="connsiteX6" fmla="*/ 29134 w 2176516"/>
                  <a:gd name="connsiteY6" fmla="*/ 1793211 h 3128617"/>
                  <a:gd name="connsiteX7" fmla="*/ 1167372 w 2176516"/>
                  <a:gd name="connsiteY7" fmla="*/ 2103726 h 3128617"/>
                  <a:gd name="connsiteX8" fmla="*/ 1238271 w 2176516"/>
                  <a:gd name="connsiteY8" fmla="*/ 1600807 h 3128617"/>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167372 w 2176516"/>
                  <a:gd name="connsiteY7" fmla="*/ 2107582 h 3132473"/>
                  <a:gd name="connsiteX8" fmla="*/ 1238271 w 2176516"/>
                  <a:gd name="connsiteY8" fmla="*/ 1604663 h 3132473"/>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238271 w 2176516"/>
                  <a:gd name="connsiteY8" fmla="*/ 1604663 h 3132473"/>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238271 w 2176516"/>
                  <a:gd name="connsiteY8" fmla="*/ 160466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422421 w 2176516"/>
                  <a:gd name="connsiteY0" fmla="*/ 15475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422421 w 2176516"/>
                  <a:gd name="connsiteY8" fmla="*/ 1547513 h 3132473"/>
                  <a:gd name="connsiteX0" fmla="*/ 1403371 w 2176516"/>
                  <a:gd name="connsiteY0" fmla="*/ 1052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403371 w 2176516"/>
                  <a:gd name="connsiteY8" fmla="*/ 1052213 h 3132473"/>
                  <a:gd name="connsiteX0" fmla="*/ 1403371 w 2176516"/>
                  <a:gd name="connsiteY0" fmla="*/ 1033242 h 3113502"/>
                  <a:gd name="connsiteX1" fmla="*/ 1320536 w 2176516"/>
                  <a:gd name="connsiteY1" fmla="*/ 4542 h 3113502"/>
                  <a:gd name="connsiteX2" fmla="*/ 1729347 w 2176516"/>
                  <a:gd name="connsiteY2" fmla="*/ 1380904 h 3113502"/>
                  <a:gd name="connsiteX3" fmla="*/ 2176516 w 2176516"/>
                  <a:gd name="connsiteY3" fmla="*/ 2593437 h 3113502"/>
                  <a:gd name="connsiteX4" fmla="*/ 1528370 w 2176516"/>
                  <a:gd name="connsiteY4" fmla="*/ 3113502 h 3113502"/>
                  <a:gd name="connsiteX5" fmla="*/ 865843 w 2176516"/>
                  <a:gd name="connsiteY5" fmla="*/ 2707736 h 3113502"/>
                  <a:gd name="connsiteX6" fmla="*/ 29134 w 2176516"/>
                  <a:gd name="connsiteY6" fmla="*/ 1778096 h 3113502"/>
                  <a:gd name="connsiteX7" fmla="*/ 1014972 w 2176516"/>
                  <a:gd name="connsiteY7" fmla="*/ 2202911 h 3113502"/>
                  <a:gd name="connsiteX8" fmla="*/ 1403371 w 2176516"/>
                  <a:gd name="connsiteY8" fmla="*/ 1033242 h 3113502"/>
                  <a:gd name="connsiteX0" fmla="*/ 1403371 w 2176516"/>
                  <a:gd name="connsiteY0" fmla="*/ 1033242 h 3113502"/>
                  <a:gd name="connsiteX1" fmla="*/ 1320536 w 2176516"/>
                  <a:gd name="connsiteY1" fmla="*/ 4542 h 3113502"/>
                  <a:gd name="connsiteX2" fmla="*/ 1729347 w 2176516"/>
                  <a:gd name="connsiteY2" fmla="*/ 1380904 h 3113502"/>
                  <a:gd name="connsiteX3" fmla="*/ 2176516 w 2176516"/>
                  <a:gd name="connsiteY3" fmla="*/ 2593437 h 3113502"/>
                  <a:gd name="connsiteX4" fmla="*/ 1528370 w 2176516"/>
                  <a:gd name="connsiteY4" fmla="*/ 3113502 h 3113502"/>
                  <a:gd name="connsiteX5" fmla="*/ 865843 w 2176516"/>
                  <a:gd name="connsiteY5" fmla="*/ 2707736 h 3113502"/>
                  <a:gd name="connsiteX6" fmla="*/ 29134 w 2176516"/>
                  <a:gd name="connsiteY6" fmla="*/ 1778096 h 3113502"/>
                  <a:gd name="connsiteX7" fmla="*/ 1014972 w 2176516"/>
                  <a:gd name="connsiteY7" fmla="*/ 2202911 h 3113502"/>
                  <a:gd name="connsiteX8" fmla="*/ 1403371 w 2176516"/>
                  <a:gd name="connsiteY8" fmla="*/ 1033242 h 3113502"/>
                  <a:gd name="connsiteX0" fmla="*/ 1403371 w 2176516"/>
                  <a:gd name="connsiteY0" fmla="*/ 1033378 h 3113638"/>
                  <a:gd name="connsiteX1" fmla="*/ 1320536 w 2176516"/>
                  <a:gd name="connsiteY1" fmla="*/ 4678 h 3113638"/>
                  <a:gd name="connsiteX2" fmla="*/ 1792847 w 2176516"/>
                  <a:gd name="connsiteY2" fmla="*/ 1349290 h 3113638"/>
                  <a:gd name="connsiteX3" fmla="*/ 2176516 w 2176516"/>
                  <a:gd name="connsiteY3" fmla="*/ 2593573 h 3113638"/>
                  <a:gd name="connsiteX4" fmla="*/ 1528370 w 2176516"/>
                  <a:gd name="connsiteY4" fmla="*/ 3113638 h 3113638"/>
                  <a:gd name="connsiteX5" fmla="*/ 865843 w 2176516"/>
                  <a:gd name="connsiteY5" fmla="*/ 2707872 h 3113638"/>
                  <a:gd name="connsiteX6" fmla="*/ 29134 w 2176516"/>
                  <a:gd name="connsiteY6" fmla="*/ 1778232 h 3113638"/>
                  <a:gd name="connsiteX7" fmla="*/ 1014972 w 2176516"/>
                  <a:gd name="connsiteY7" fmla="*/ 2203047 h 3113638"/>
                  <a:gd name="connsiteX8" fmla="*/ 1403371 w 2176516"/>
                  <a:gd name="connsiteY8" fmla="*/ 1033378 h 3113638"/>
                  <a:gd name="connsiteX0" fmla="*/ 1403371 w 2176516"/>
                  <a:gd name="connsiteY0" fmla="*/ 1033709 h 3113969"/>
                  <a:gd name="connsiteX1" fmla="*/ 1320536 w 2176516"/>
                  <a:gd name="connsiteY1" fmla="*/ 5009 h 3113969"/>
                  <a:gd name="connsiteX2" fmla="*/ 1811897 w 2176516"/>
                  <a:gd name="connsiteY2" fmla="*/ 1279771 h 3113969"/>
                  <a:gd name="connsiteX3" fmla="*/ 2176516 w 2176516"/>
                  <a:gd name="connsiteY3" fmla="*/ 2593904 h 3113969"/>
                  <a:gd name="connsiteX4" fmla="*/ 1528370 w 2176516"/>
                  <a:gd name="connsiteY4" fmla="*/ 3113969 h 3113969"/>
                  <a:gd name="connsiteX5" fmla="*/ 865843 w 2176516"/>
                  <a:gd name="connsiteY5" fmla="*/ 2708203 h 3113969"/>
                  <a:gd name="connsiteX6" fmla="*/ 29134 w 2176516"/>
                  <a:gd name="connsiteY6" fmla="*/ 1778563 h 3113969"/>
                  <a:gd name="connsiteX7" fmla="*/ 1014972 w 2176516"/>
                  <a:gd name="connsiteY7" fmla="*/ 2203378 h 3113969"/>
                  <a:gd name="connsiteX8" fmla="*/ 1403371 w 2176516"/>
                  <a:gd name="connsiteY8" fmla="*/ 1033709 h 3113969"/>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14972 w 2176516"/>
                  <a:gd name="connsiteY7" fmla="*/ 22036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14972 w 2176516"/>
                  <a:gd name="connsiteY7" fmla="*/ 22036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1403371 w 2176516"/>
                  <a:gd name="connsiteY0" fmla="*/ 1035231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03371 w 2176516"/>
                  <a:gd name="connsiteY8" fmla="*/ 1035231 h 3115491"/>
                  <a:gd name="connsiteX0" fmla="*/ 1403371 w 2176516"/>
                  <a:gd name="connsiteY0" fmla="*/ 1035231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03371 w 2176516"/>
                  <a:gd name="connsiteY8" fmla="*/ 1035231 h 3115491"/>
                  <a:gd name="connsiteX0" fmla="*/ 1403371 w 2176516"/>
                  <a:gd name="connsiteY0" fmla="*/ 1035231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03371 w 2176516"/>
                  <a:gd name="connsiteY8" fmla="*/ 1035231 h 3115491"/>
                  <a:gd name="connsiteX0" fmla="*/ 1403371 w 2176516"/>
                  <a:gd name="connsiteY0" fmla="*/ 1035231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03371 w 2176516"/>
                  <a:gd name="connsiteY8" fmla="*/ 1035231 h 3115491"/>
                  <a:gd name="connsiteX0" fmla="*/ 1455758 w 2176516"/>
                  <a:gd name="connsiteY0" fmla="*/ 1135244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55758 w 2176516"/>
                  <a:gd name="connsiteY8" fmla="*/ 1135244 h 3115491"/>
                  <a:gd name="connsiteX0" fmla="*/ 1455758 w 2176516"/>
                  <a:gd name="connsiteY0" fmla="*/ 1135244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55758 w 2176516"/>
                  <a:gd name="connsiteY8" fmla="*/ 1135244 h 3115491"/>
                  <a:gd name="connsiteX0" fmla="*/ 1455758 w 2176516"/>
                  <a:gd name="connsiteY0" fmla="*/ 1135244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55758 w 2176516"/>
                  <a:gd name="connsiteY8" fmla="*/ 1135244 h 3115491"/>
                  <a:gd name="connsiteX0" fmla="*/ 1491669 w 2176516"/>
                  <a:gd name="connsiteY0" fmla="*/ 1122516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91669 w 2176516"/>
                  <a:gd name="connsiteY8" fmla="*/ 1122516 h 3115491"/>
                  <a:gd name="connsiteX0" fmla="*/ 1491669 w 2176516"/>
                  <a:gd name="connsiteY0" fmla="*/ 1122516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91669 w 2176516"/>
                  <a:gd name="connsiteY8" fmla="*/ 1122516 h 3115491"/>
                  <a:gd name="connsiteX0" fmla="*/ 1491669 w 2176516"/>
                  <a:gd name="connsiteY0" fmla="*/ 1122516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91669 w 2176516"/>
                  <a:gd name="connsiteY8" fmla="*/ 1122516 h 3115491"/>
                  <a:gd name="connsiteX0" fmla="*/ 1491669 w 2176516"/>
                  <a:gd name="connsiteY0" fmla="*/ 1122516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91669 w 2176516"/>
                  <a:gd name="connsiteY8" fmla="*/ 1122516 h 3115491"/>
                  <a:gd name="connsiteX0" fmla="*/ 1491669 w 2176516"/>
                  <a:gd name="connsiteY0" fmla="*/ 1122516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91669 w 2176516"/>
                  <a:gd name="connsiteY8" fmla="*/ 1122516 h 3115491"/>
                  <a:gd name="connsiteX0" fmla="*/ 1491669 w 2176516"/>
                  <a:gd name="connsiteY0" fmla="*/ 1122516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91669 w 2176516"/>
                  <a:gd name="connsiteY8" fmla="*/ 1122516 h 3115491"/>
                  <a:gd name="connsiteX0" fmla="*/ 1391474 w 2076321"/>
                  <a:gd name="connsiteY0" fmla="*/ 1122516 h 3115491"/>
                  <a:gd name="connsiteX1" fmla="*/ 1220341 w 2076321"/>
                  <a:gd name="connsiteY1" fmla="*/ 6531 h 3115491"/>
                  <a:gd name="connsiteX2" fmla="*/ 1711702 w 2076321"/>
                  <a:gd name="connsiteY2" fmla="*/ 1100318 h 3115491"/>
                  <a:gd name="connsiteX3" fmla="*/ 2076321 w 2076321"/>
                  <a:gd name="connsiteY3" fmla="*/ 2595426 h 3115491"/>
                  <a:gd name="connsiteX4" fmla="*/ 1428175 w 2076321"/>
                  <a:gd name="connsiteY4" fmla="*/ 3115491 h 3115491"/>
                  <a:gd name="connsiteX5" fmla="*/ 765648 w 2076321"/>
                  <a:gd name="connsiteY5" fmla="*/ 2709725 h 3115491"/>
                  <a:gd name="connsiteX6" fmla="*/ 32365 w 2076321"/>
                  <a:gd name="connsiteY6" fmla="*/ 1688271 h 3115491"/>
                  <a:gd name="connsiteX7" fmla="*/ 921127 w 2076321"/>
                  <a:gd name="connsiteY7" fmla="*/ 2243000 h 3115491"/>
                  <a:gd name="connsiteX8" fmla="*/ 1391474 w 2076321"/>
                  <a:gd name="connsiteY8" fmla="*/ 1122516 h 3115491"/>
                  <a:gd name="connsiteX0" fmla="*/ 1255551 w 1940398"/>
                  <a:gd name="connsiteY0" fmla="*/ 1122516 h 3115491"/>
                  <a:gd name="connsiteX1" fmla="*/ 1084418 w 1940398"/>
                  <a:gd name="connsiteY1" fmla="*/ 6531 h 3115491"/>
                  <a:gd name="connsiteX2" fmla="*/ 1575779 w 1940398"/>
                  <a:gd name="connsiteY2" fmla="*/ 1100318 h 3115491"/>
                  <a:gd name="connsiteX3" fmla="*/ 1940398 w 1940398"/>
                  <a:gd name="connsiteY3" fmla="*/ 2595426 h 3115491"/>
                  <a:gd name="connsiteX4" fmla="*/ 1292252 w 1940398"/>
                  <a:gd name="connsiteY4" fmla="*/ 3115491 h 3115491"/>
                  <a:gd name="connsiteX5" fmla="*/ 629725 w 1940398"/>
                  <a:gd name="connsiteY5" fmla="*/ 2709725 h 3115491"/>
                  <a:gd name="connsiteX6" fmla="*/ 38141 w 1940398"/>
                  <a:gd name="connsiteY6" fmla="*/ 1611793 h 3115491"/>
                  <a:gd name="connsiteX7" fmla="*/ 785204 w 1940398"/>
                  <a:gd name="connsiteY7" fmla="*/ 2243000 h 3115491"/>
                  <a:gd name="connsiteX8" fmla="*/ 1255551 w 1940398"/>
                  <a:gd name="connsiteY8" fmla="*/ 1122516 h 3115491"/>
                  <a:gd name="connsiteX0" fmla="*/ 1308504 w 1993351"/>
                  <a:gd name="connsiteY0" fmla="*/ 1122516 h 3115491"/>
                  <a:gd name="connsiteX1" fmla="*/ 1137371 w 1993351"/>
                  <a:gd name="connsiteY1" fmla="*/ 6531 h 3115491"/>
                  <a:gd name="connsiteX2" fmla="*/ 1628732 w 1993351"/>
                  <a:gd name="connsiteY2" fmla="*/ 1100318 h 3115491"/>
                  <a:gd name="connsiteX3" fmla="*/ 1993351 w 1993351"/>
                  <a:gd name="connsiteY3" fmla="*/ 2595426 h 3115491"/>
                  <a:gd name="connsiteX4" fmla="*/ 1345205 w 1993351"/>
                  <a:gd name="connsiteY4" fmla="*/ 3115491 h 3115491"/>
                  <a:gd name="connsiteX5" fmla="*/ 682678 w 1993351"/>
                  <a:gd name="connsiteY5" fmla="*/ 2709725 h 3115491"/>
                  <a:gd name="connsiteX6" fmla="*/ 35653 w 1993351"/>
                  <a:gd name="connsiteY6" fmla="*/ 1500733 h 3115491"/>
                  <a:gd name="connsiteX7" fmla="*/ 838157 w 1993351"/>
                  <a:gd name="connsiteY7" fmla="*/ 2243000 h 3115491"/>
                  <a:gd name="connsiteX8" fmla="*/ 1308504 w 1993351"/>
                  <a:gd name="connsiteY8" fmla="*/ 1122516 h 3115491"/>
                  <a:gd name="connsiteX0" fmla="*/ 1348895 w 2033742"/>
                  <a:gd name="connsiteY0" fmla="*/ 1122516 h 3115491"/>
                  <a:gd name="connsiteX1" fmla="*/ 1177762 w 2033742"/>
                  <a:gd name="connsiteY1" fmla="*/ 6531 h 3115491"/>
                  <a:gd name="connsiteX2" fmla="*/ 1669123 w 2033742"/>
                  <a:gd name="connsiteY2" fmla="*/ 1100318 h 3115491"/>
                  <a:gd name="connsiteX3" fmla="*/ 2033742 w 2033742"/>
                  <a:gd name="connsiteY3" fmla="*/ 2595426 h 3115491"/>
                  <a:gd name="connsiteX4" fmla="*/ 1385596 w 2033742"/>
                  <a:gd name="connsiteY4" fmla="*/ 3115491 h 3115491"/>
                  <a:gd name="connsiteX5" fmla="*/ 723069 w 2033742"/>
                  <a:gd name="connsiteY5" fmla="*/ 2709725 h 3115491"/>
                  <a:gd name="connsiteX6" fmla="*/ 33970 w 2033742"/>
                  <a:gd name="connsiteY6" fmla="*/ 1439452 h 3115491"/>
                  <a:gd name="connsiteX7" fmla="*/ 878548 w 2033742"/>
                  <a:gd name="connsiteY7" fmla="*/ 2243000 h 3115491"/>
                  <a:gd name="connsiteX8" fmla="*/ 1348895 w 2033742"/>
                  <a:gd name="connsiteY8" fmla="*/ 1122516 h 3115491"/>
                  <a:gd name="connsiteX0" fmla="*/ 1375816 w 2060663"/>
                  <a:gd name="connsiteY0" fmla="*/ 1122516 h 3115491"/>
                  <a:gd name="connsiteX1" fmla="*/ 1204683 w 2060663"/>
                  <a:gd name="connsiteY1" fmla="*/ 6531 h 3115491"/>
                  <a:gd name="connsiteX2" fmla="*/ 1696044 w 2060663"/>
                  <a:gd name="connsiteY2" fmla="*/ 1100318 h 3115491"/>
                  <a:gd name="connsiteX3" fmla="*/ 2060663 w 2060663"/>
                  <a:gd name="connsiteY3" fmla="*/ 2595426 h 3115491"/>
                  <a:gd name="connsiteX4" fmla="*/ 1412517 w 2060663"/>
                  <a:gd name="connsiteY4" fmla="*/ 3115491 h 3115491"/>
                  <a:gd name="connsiteX5" fmla="*/ 749990 w 2060663"/>
                  <a:gd name="connsiteY5" fmla="*/ 2709725 h 3115491"/>
                  <a:gd name="connsiteX6" fmla="*/ 60891 w 2060663"/>
                  <a:gd name="connsiteY6" fmla="*/ 1439452 h 3115491"/>
                  <a:gd name="connsiteX7" fmla="*/ 905469 w 2060663"/>
                  <a:gd name="connsiteY7" fmla="*/ 2243000 h 3115491"/>
                  <a:gd name="connsiteX8" fmla="*/ 1375816 w 2060663"/>
                  <a:gd name="connsiteY8" fmla="*/ 1122516 h 3115491"/>
                  <a:gd name="connsiteX0" fmla="*/ 1375816 w 2060663"/>
                  <a:gd name="connsiteY0" fmla="*/ 1122516 h 3115491"/>
                  <a:gd name="connsiteX1" fmla="*/ 1204683 w 2060663"/>
                  <a:gd name="connsiteY1" fmla="*/ 6531 h 3115491"/>
                  <a:gd name="connsiteX2" fmla="*/ 1696044 w 2060663"/>
                  <a:gd name="connsiteY2" fmla="*/ 1100318 h 3115491"/>
                  <a:gd name="connsiteX3" fmla="*/ 2060663 w 2060663"/>
                  <a:gd name="connsiteY3" fmla="*/ 2595426 h 3115491"/>
                  <a:gd name="connsiteX4" fmla="*/ 1412517 w 2060663"/>
                  <a:gd name="connsiteY4" fmla="*/ 3115491 h 3115491"/>
                  <a:gd name="connsiteX5" fmla="*/ 749990 w 2060663"/>
                  <a:gd name="connsiteY5" fmla="*/ 2709725 h 3115491"/>
                  <a:gd name="connsiteX6" fmla="*/ 60891 w 2060663"/>
                  <a:gd name="connsiteY6" fmla="*/ 1439452 h 3115491"/>
                  <a:gd name="connsiteX7" fmla="*/ 517081 w 2060663"/>
                  <a:gd name="connsiteY7" fmla="*/ 2012381 h 3115491"/>
                  <a:gd name="connsiteX8" fmla="*/ 905469 w 2060663"/>
                  <a:gd name="connsiteY8" fmla="*/ 2243000 h 3115491"/>
                  <a:gd name="connsiteX9" fmla="*/ 1375816 w 2060663"/>
                  <a:gd name="connsiteY9" fmla="*/ 1122516 h 3115491"/>
                  <a:gd name="connsiteX0" fmla="*/ 1375816 w 2060663"/>
                  <a:gd name="connsiteY0" fmla="*/ 1122516 h 3115491"/>
                  <a:gd name="connsiteX1" fmla="*/ 1204683 w 2060663"/>
                  <a:gd name="connsiteY1" fmla="*/ 6531 h 3115491"/>
                  <a:gd name="connsiteX2" fmla="*/ 1696044 w 2060663"/>
                  <a:gd name="connsiteY2" fmla="*/ 1100318 h 3115491"/>
                  <a:gd name="connsiteX3" fmla="*/ 2060663 w 2060663"/>
                  <a:gd name="connsiteY3" fmla="*/ 2595426 h 3115491"/>
                  <a:gd name="connsiteX4" fmla="*/ 1412517 w 2060663"/>
                  <a:gd name="connsiteY4" fmla="*/ 3115491 h 3115491"/>
                  <a:gd name="connsiteX5" fmla="*/ 749990 w 2060663"/>
                  <a:gd name="connsiteY5" fmla="*/ 2709725 h 3115491"/>
                  <a:gd name="connsiteX6" fmla="*/ 60891 w 2060663"/>
                  <a:gd name="connsiteY6" fmla="*/ 1439452 h 3115491"/>
                  <a:gd name="connsiteX7" fmla="*/ 517081 w 2060663"/>
                  <a:gd name="connsiteY7" fmla="*/ 2012381 h 3115491"/>
                  <a:gd name="connsiteX8" fmla="*/ 990583 w 2060663"/>
                  <a:gd name="connsiteY8" fmla="*/ 2175948 h 3115491"/>
                  <a:gd name="connsiteX9" fmla="*/ 1375816 w 2060663"/>
                  <a:gd name="connsiteY9" fmla="*/ 1122516 h 3115491"/>
                  <a:gd name="connsiteX0" fmla="*/ 1375816 w 2060663"/>
                  <a:gd name="connsiteY0" fmla="*/ 1122516 h 3115491"/>
                  <a:gd name="connsiteX1" fmla="*/ 1204683 w 2060663"/>
                  <a:gd name="connsiteY1" fmla="*/ 6531 h 3115491"/>
                  <a:gd name="connsiteX2" fmla="*/ 1696044 w 2060663"/>
                  <a:gd name="connsiteY2" fmla="*/ 1100318 h 3115491"/>
                  <a:gd name="connsiteX3" fmla="*/ 2060663 w 2060663"/>
                  <a:gd name="connsiteY3" fmla="*/ 2595426 h 3115491"/>
                  <a:gd name="connsiteX4" fmla="*/ 1412517 w 2060663"/>
                  <a:gd name="connsiteY4" fmla="*/ 3115491 h 3115491"/>
                  <a:gd name="connsiteX5" fmla="*/ 749990 w 2060663"/>
                  <a:gd name="connsiteY5" fmla="*/ 2709725 h 3115491"/>
                  <a:gd name="connsiteX6" fmla="*/ 60891 w 2060663"/>
                  <a:gd name="connsiteY6" fmla="*/ 1439452 h 3115491"/>
                  <a:gd name="connsiteX7" fmla="*/ 522384 w 2060663"/>
                  <a:gd name="connsiteY7" fmla="*/ 1983851 h 3115491"/>
                  <a:gd name="connsiteX8" fmla="*/ 990583 w 2060663"/>
                  <a:gd name="connsiteY8" fmla="*/ 2175948 h 3115491"/>
                  <a:gd name="connsiteX9" fmla="*/ 1375816 w 2060663"/>
                  <a:gd name="connsiteY9" fmla="*/ 1122516 h 3115491"/>
                  <a:gd name="connsiteX0" fmla="*/ 1320266 w 2005113"/>
                  <a:gd name="connsiteY0" fmla="*/ 1122516 h 3115491"/>
                  <a:gd name="connsiteX1" fmla="*/ 1149133 w 2005113"/>
                  <a:gd name="connsiteY1" fmla="*/ 6531 h 3115491"/>
                  <a:gd name="connsiteX2" fmla="*/ 1640494 w 2005113"/>
                  <a:gd name="connsiteY2" fmla="*/ 1100318 h 3115491"/>
                  <a:gd name="connsiteX3" fmla="*/ 2005113 w 2005113"/>
                  <a:gd name="connsiteY3" fmla="*/ 2595426 h 3115491"/>
                  <a:gd name="connsiteX4" fmla="*/ 1356967 w 2005113"/>
                  <a:gd name="connsiteY4" fmla="*/ 3115491 h 3115491"/>
                  <a:gd name="connsiteX5" fmla="*/ 694440 w 2005113"/>
                  <a:gd name="connsiteY5" fmla="*/ 2709725 h 3115491"/>
                  <a:gd name="connsiteX6" fmla="*/ 64538 w 2005113"/>
                  <a:gd name="connsiteY6" fmla="*/ 1414127 h 3115491"/>
                  <a:gd name="connsiteX7" fmla="*/ 466834 w 2005113"/>
                  <a:gd name="connsiteY7" fmla="*/ 1983851 h 3115491"/>
                  <a:gd name="connsiteX8" fmla="*/ 935033 w 2005113"/>
                  <a:gd name="connsiteY8" fmla="*/ 2175948 h 3115491"/>
                  <a:gd name="connsiteX9" fmla="*/ 1320266 w 2005113"/>
                  <a:gd name="connsiteY9" fmla="*/ 1122516 h 3115491"/>
                  <a:gd name="connsiteX0" fmla="*/ 1320266 w 2005113"/>
                  <a:gd name="connsiteY0" fmla="*/ 1122516 h 3115491"/>
                  <a:gd name="connsiteX1" fmla="*/ 1149133 w 2005113"/>
                  <a:gd name="connsiteY1" fmla="*/ 6531 h 3115491"/>
                  <a:gd name="connsiteX2" fmla="*/ 1640494 w 2005113"/>
                  <a:gd name="connsiteY2" fmla="*/ 1100318 h 3115491"/>
                  <a:gd name="connsiteX3" fmla="*/ 2005113 w 2005113"/>
                  <a:gd name="connsiteY3" fmla="*/ 2595426 h 3115491"/>
                  <a:gd name="connsiteX4" fmla="*/ 1356967 w 2005113"/>
                  <a:gd name="connsiteY4" fmla="*/ 3115491 h 3115491"/>
                  <a:gd name="connsiteX5" fmla="*/ 694440 w 2005113"/>
                  <a:gd name="connsiteY5" fmla="*/ 2709725 h 3115491"/>
                  <a:gd name="connsiteX6" fmla="*/ 64538 w 2005113"/>
                  <a:gd name="connsiteY6" fmla="*/ 1414127 h 3115491"/>
                  <a:gd name="connsiteX7" fmla="*/ 466834 w 2005113"/>
                  <a:gd name="connsiteY7" fmla="*/ 1983851 h 3115491"/>
                  <a:gd name="connsiteX8" fmla="*/ 935033 w 2005113"/>
                  <a:gd name="connsiteY8" fmla="*/ 2175948 h 3115491"/>
                  <a:gd name="connsiteX9" fmla="*/ 1320266 w 2005113"/>
                  <a:gd name="connsiteY9" fmla="*/ 1122516 h 3115491"/>
                  <a:gd name="connsiteX0" fmla="*/ 1364424 w 2049271"/>
                  <a:gd name="connsiteY0" fmla="*/ 1122516 h 3115491"/>
                  <a:gd name="connsiteX1" fmla="*/ 1193291 w 2049271"/>
                  <a:gd name="connsiteY1" fmla="*/ 6531 h 3115491"/>
                  <a:gd name="connsiteX2" fmla="*/ 1684652 w 2049271"/>
                  <a:gd name="connsiteY2" fmla="*/ 1100318 h 3115491"/>
                  <a:gd name="connsiteX3" fmla="*/ 2049271 w 2049271"/>
                  <a:gd name="connsiteY3" fmla="*/ 2595426 h 3115491"/>
                  <a:gd name="connsiteX4" fmla="*/ 1401125 w 2049271"/>
                  <a:gd name="connsiteY4" fmla="*/ 3115491 h 3115491"/>
                  <a:gd name="connsiteX5" fmla="*/ 738598 w 2049271"/>
                  <a:gd name="connsiteY5" fmla="*/ 2709725 h 3115491"/>
                  <a:gd name="connsiteX6" fmla="*/ 108696 w 2049271"/>
                  <a:gd name="connsiteY6" fmla="*/ 1414127 h 3115491"/>
                  <a:gd name="connsiteX7" fmla="*/ 510992 w 2049271"/>
                  <a:gd name="connsiteY7" fmla="*/ 1983851 h 3115491"/>
                  <a:gd name="connsiteX8" fmla="*/ 979191 w 2049271"/>
                  <a:gd name="connsiteY8" fmla="*/ 2175948 h 3115491"/>
                  <a:gd name="connsiteX9" fmla="*/ 1364424 w 2049271"/>
                  <a:gd name="connsiteY9" fmla="*/ 1122516 h 3115491"/>
                  <a:gd name="connsiteX0" fmla="*/ 1355719 w 2040566"/>
                  <a:gd name="connsiteY0" fmla="*/ 1122516 h 3115491"/>
                  <a:gd name="connsiteX1" fmla="*/ 1184586 w 2040566"/>
                  <a:gd name="connsiteY1" fmla="*/ 6531 h 3115491"/>
                  <a:gd name="connsiteX2" fmla="*/ 1675947 w 2040566"/>
                  <a:gd name="connsiteY2" fmla="*/ 1100318 h 3115491"/>
                  <a:gd name="connsiteX3" fmla="*/ 2040566 w 2040566"/>
                  <a:gd name="connsiteY3" fmla="*/ 2595426 h 3115491"/>
                  <a:gd name="connsiteX4" fmla="*/ 1392420 w 2040566"/>
                  <a:gd name="connsiteY4" fmla="*/ 3115491 h 3115491"/>
                  <a:gd name="connsiteX5" fmla="*/ 729893 w 2040566"/>
                  <a:gd name="connsiteY5" fmla="*/ 2709725 h 3115491"/>
                  <a:gd name="connsiteX6" fmla="*/ 99991 w 2040566"/>
                  <a:gd name="connsiteY6" fmla="*/ 1414127 h 3115491"/>
                  <a:gd name="connsiteX7" fmla="*/ 502287 w 2040566"/>
                  <a:gd name="connsiteY7" fmla="*/ 1983851 h 3115491"/>
                  <a:gd name="connsiteX8" fmla="*/ 970486 w 2040566"/>
                  <a:gd name="connsiteY8" fmla="*/ 2175948 h 3115491"/>
                  <a:gd name="connsiteX9" fmla="*/ 1355719 w 2040566"/>
                  <a:gd name="connsiteY9" fmla="*/ 1122516 h 3115491"/>
                  <a:gd name="connsiteX0" fmla="*/ 1263896 w 1948743"/>
                  <a:gd name="connsiteY0" fmla="*/ 1122516 h 3115491"/>
                  <a:gd name="connsiteX1" fmla="*/ 1092763 w 1948743"/>
                  <a:gd name="connsiteY1" fmla="*/ 6531 h 3115491"/>
                  <a:gd name="connsiteX2" fmla="*/ 1584124 w 1948743"/>
                  <a:gd name="connsiteY2" fmla="*/ 1100318 h 3115491"/>
                  <a:gd name="connsiteX3" fmla="*/ 1948743 w 1948743"/>
                  <a:gd name="connsiteY3" fmla="*/ 2595426 h 3115491"/>
                  <a:gd name="connsiteX4" fmla="*/ 1300597 w 1948743"/>
                  <a:gd name="connsiteY4" fmla="*/ 3115491 h 3115491"/>
                  <a:gd name="connsiteX5" fmla="*/ 638070 w 1948743"/>
                  <a:gd name="connsiteY5" fmla="*/ 2709725 h 3115491"/>
                  <a:gd name="connsiteX6" fmla="*/ 160456 w 1948743"/>
                  <a:gd name="connsiteY6" fmla="*/ 2194782 h 3115491"/>
                  <a:gd name="connsiteX7" fmla="*/ 8168 w 1948743"/>
                  <a:gd name="connsiteY7" fmla="*/ 1414127 h 3115491"/>
                  <a:gd name="connsiteX8" fmla="*/ 410464 w 1948743"/>
                  <a:gd name="connsiteY8" fmla="*/ 1983851 h 3115491"/>
                  <a:gd name="connsiteX9" fmla="*/ 878663 w 1948743"/>
                  <a:gd name="connsiteY9" fmla="*/ 2175948 h 3115491"/>
                  <a:gd name="connsiteX10" fmla="*/ 1263896 w 1948743"/>
                  <a:gd name="connsiteY10" fmla="*/ 1122516 h 3115491"/>
                  <a:gd name="connsiteX0" fmla="*/ 1275241 w 1960088"/>
                  <a:gd name="connsiteY0" fmla="*/ 1122516 h 3115491"/>
                  <a:gd name="connsiteX1" fmla="*/ 1104108 w 1960088"/>
                  <a:gd name="connsiteY1" fmla="*/ 6531 h 3115491"/>
                  <a:gd name="connsiteX2" fmla="*/ 1595469 w 1960088"/>
                  <a:gd name="connsiteY2" fmla="*/ 1100318 h 3115491"/>
                  <a:gd name="connsiteX3" fmla="*/ 1960088 w 1960088"/>
                  <a:gd name="connsiteY3" fmla="*/ 2595426 h 3115491"/>
                  <a:gd name="connsiteX4" fmla="*/ 1311942 w 1960088"/>
                  <a:gd name="connsiteY4" fmla="*/ 3115491 h 3115491"/>
                  <a:gd name="connsiteX5" fmla="*/ 649415 w 1960088"/>
                  <a:gd name="connsiteY5" fmla="*/ 2709725 h 3115491"/>
                  <a:gd name="connsiteX6" fmla="*/ 94321 w 1960088"/>
                  <a:gd name="connsiteY6" fmla="*/ 2124864 h 3115491"/>
                  <a:gd name="connsiteX7" fmla="*/ 19513 w 1960088"/>
                  <a:gd name="connsiteY7" fmla="*/ 1414127 h 3115491"/>
                  <a:gd name="connsiteX8" fmla="*/ 421809 w 1960088"/>
                  <a:gd name="connsiteY8" fmla="*/ 1983851 h 3115491"/>
                  <a:gd name="connsiteX9" fmla="*/ 890008 w 1960088"/>
                  <a:gd name="connsiteY9" fmla="*/ 2175948 h 3115491"/>
                  <a:gd name="connsiteX10" fmla="*/ 1275241 w 1960088"/>
                  <a:gd name="connsiteY10" fmla="*/ 1122516 h 3115491"/>
                  <a:gd name="connsiteX0" fmla="*/ 1355448 w 2040295"/>
                  <a:gd name="connsiteY0" fmla="*/ 1122516 h 3115491"/>
                  <a:gd name="connsiteX1" fmla="*/ 1184315 w 2040295"/>
                  <a:gd name="connsiteY1" fmla="*/ 6531 h 3115491"/>
                  <a:gd name="connsiteX2" fmla="*/ 1675676 w 2040295"/>
                  <a:gd name="connsiteY2" fmla="*/ 1100318 h 3115491"/>
                  <a:gd name="connsiteX3" fmla="*/ 2040295 w 2040295"/>
                  <a:gd name="connsiteY3" fmla="*/ 2595426 h 3115491"/>
                  <a:gd name="connsiteX4" fmla="*/ 1392149 w 2040295"/>
                  <a:gd name="connsiteY4" fmla="*/ 3115491 h 3115491"/>
                  <a:gd name="connsiteX5" fmla="*/ 729622 w 2040295"/>
                  <a:gd name="connsiteY5" fmla="*/ 2709725 h 3115491"/>
                  <a:gd name="connsiteX6" fmla="*/ 174528 w 2040295"/>
                  <a:gd name="connsiteY6" fmla="*/ 2124864 h 3115491"/>
                  <a:gd name="connsiteX7" fmla="*/ 99720 w 2040295"/>
                  <a:gd name="connsiteY7" fmla="*/ 1414127 h 3115491"/>
                  <a:gd name="connsiteX8" fmla="*/ 502016 w 2040295"/>
                  <a:gd name="connsiteY8" fmla="*/ 1983851 h 3115491"/>
                  <a:gd name="connsiteX9" fmla="*/ 970215 w 2040295"/>
                  <a:gd name="connsiteY9" fmla="*/ 2175948 h 3115491"/>
                  <a:gd name="connsiteX10" fmla="*/ 1355448 w 2040295"/>
                  <a:gd name="connsiteY10" fmla="*/ 1122516 h 3115491"/>
                  <a:gd name="connsiteX0" fmla="*/ 1348402 w 2033249"/>
                  <a:gd name="connsiteY0" fmla="*/ 1122516 h 3115491"/>
                  <a:gd name="connsiteX1" fmla="*/ 1177269 w 2033249"/>
                  <a:gd name="connsiteY1" fmla="*/ 6531 h 3115491"/>
                  <a:gd name="connsiteX2" fmla="*/ 1668630 w 2033249"/>
                  <a:gd name="connsiteY2" fmla="*/ 1100318 h 3115491"/>
                  <a:gd name="connsiteX3" fmla="*/ 2033249 w 2033249"/>
                  <a:gd name="connsiteY3" fmla="*/ 2595426 h 3115491"/>
                  <a:gd name="connsiteX4" fmla="*/ 1385103 w 2033249"/>
                  <a:gd name="connsiteY4" fmla="*/ 3115491 h 3115491"/>
                  <a:gd name="connsiteX5" fmla="*/ 722576 w 2033249"/>
                  <a:gd name="connsiteY5" fmla="*/ 2709725 h 3115491"/>
                  <a:gd name="connsiteX6" fmla="*/ 178985 w 2033249"/>
                  <a:gd name="connsiteY6" fmla="*/ 2096158 h 3115491"/>
                  <a:gd name="connsiteX7" fmla="*/ 92674 w 2033249"/>
                  <a:gd name="connsiteY7" fmla="*/ 1414127 h 3115491"/>
                  <a:gd name="connsiteX8" fmla="*/ 494970 w 2033249"/>
                  <a:gd name="connsiteY8" fmla="*/ 1983851 h 3115491"/>
                  <a:gd name="connsiteX9" fmla="*/ 963169 w 2033249"/>
                  <a:gd name="connsiteY9" fmla="*/ 2175948 h 3115491"/>
                  <a:gd name="connsiteX10" fmla="*/ 1348402 w 2033249"/>
                  <a:gd name="connsiteY10" fmla="*/ 1122516 h 3115491"/>
                  <a:gd name="connsiteX0" fmla="*/ 1348402 w 2033249"/>
                  <a:gd name="connsiteY0" fmla="*/ 1122516 h 3115491"/>
                  <a:gd name="connsiteX1" fmla="*/ 1177269 w 2033249"/>
                  <a:gd name="connsiteY1" fmla="*/ 6531 h 3115491"/>
                  <a:gd name="connsiteX2" fmla="*/ 1668630 w 2033249"/>
                  <a:gd name="connsiteY2" fmla="*/ 1100318 h 3115491"/>
                  <a:gd name="connsiteX3" fmla="*/ 2033249 w 2033249"/>
                  <a:gd name="connsiteY3" fmla="*/ 2595426 h 3115491"/>
                  <a:gd name="connsiteX4" fmla="*/ 1385103 w 2033249"/>
                  <a:gd name="connsiteY4" fmla="*/ 3115491 h 3115491"/>
                  <a:gd name="connsiteX5" fmla="*/ 907280 w 2033249"/>
                  <a:gd name="connsiteY5" fmla="*/ 2733771 h 3115491"/>
                  <a:gd name="connsiteX6" fmla="*/ 178985 w 2033249"/>
                  <a:gd name="connsiteY6" fmla="*/ 2096158 h 3115491"/>
                  <a:gd name="connsiteX7" fmla="*/ 92674 w 2033249"/>
                  <a:gd name="connsiteY7" fmla="*/ 1414127 h 3115491"/>
                  <a:gd name="connsiteX8" fmla="*/ 494970 w 2033249"/>
                  <a:gd name="connsiteY8" fmla="*/ 1983851 h 3115491"/>
                  <a:gd name="connsiteX9" fmla="*/ 963169 w 2033249"/>
                  <a:gd name="connsiteY9" fmla="*/ 2175948 h 3115491"/>
                  <a:gd name="connsiteX10" fmla="*/ 1348402 w 2033249"/>
                  <a:gd name="connsiteY10" fmla="*/ 1122516 h 3115491"/>
                  <a:gd name="connsiteX0" fmla="*/ 1348402 w 2033249"/>
                  <a:gd name="connsiteY0" fmla="*/ 1122516 h 3115491"/>
                  <a:gd name="connsiteX1" fmla="*/ 1177269 w 2033249"/>
                  <a:gd name="connsiteY1" fmla="*/ 6531 h 3115491"/>
                  <a:gd name="connsiteX2" fmla="*/ 1668630 w 2033249"/>
                  <a:gd name="connsiteY2" fmla="*/ 1100318 h 3115491"/>
                  <a:gd name="connsiteX3" fmla="*/ 2033249 w 2033249"/>
                  <a:gd name="connsiteY3" fmla="*/ 2595426 h 3115491"/>
                  <a:gd name="connsiteX4" fmla="*/ 1385103 w 2033249"/>
                  <a:gd name="connsiteY4" fmla="*/ 3115491 h 3115491"/>
                  <a:gd name="connsiteX5" fmla="*/ 907280 w 2033249"/>
                  <a:gd name="connsiteY5" fmla="*/ 2733771 h 3115491"/>
                  <a:gd name="connsiteX6" fmla="*/ 178985 w 2033249"/>
                  <a:gd name="connsiteY6" fmla="*/ 2096158 h 3115491"/>
                  <a:gd name="connsiteX7" fmla="*/ 92674 w 2033249"/>
                  <a:gd name="connsiteY7" fmla="*/ 1414127 h 3115491"/>
                  <a:gd name="connsiteX8" fmla="*/ 494970 w 2033249"/>
                  <a:gd name="connsiteY8" fmla="*/ 1983851 h 3115491"/>
                  <a:gd name="connsiteX9" fmla="*/ 963169 w 2033249"/>
                  <a:gd name="connsiteY9" fmla="*/ 2175948 h 3115491"/>
                  <a:gd name="connsiteX10" fmla="*/ 1348402 w 2033249"/>
                  <a:gd name="connsiteY10" fmla="*/ 1122516 h 3115491"/>
                  <a:gd name="connsiteX0" fmla="*/ 1295909 w 1980756"/>
                  <a:gd name="connsiteY0" fmla="*/ 1122516 h 3115491"/>
                  <a:gd name="connsiteX1" fmla="*/ 1124776 w 1980756"/>
                  <a:gd name="connsiteY1" fmla="*/ 6531 h 3115491"/>
                  <a:gd name="connsiteX2" fmla="*/ 1616137 w 1980756"/>
                  <a:gd name="connsiteY2" fmla="*/ 1100318 h 3115491"/>
                  <a:gd name="connsiteX3" fmla="*/ 1980756 w 1980756"/>
                  <a:gd name="connsiteY3" fmla="*/ 2595426 h 3115491"/>
                  <a:gd name="connsiteX4" fmla="*/ 1332610 w 1980756"/>
                  <a:gd name="connsiteY4" fmla="*/ 3115491 h 3115491"/>
                  <a:gd name="connsiteX5" fmla="*/ 854787 w 1980756"/>
                  <a:gd name="connsiteY5" fmla="*/ 2733771 h 3115491"/>
                  <a:gd name="connsiteX6" fmla="*/ 126492 w 1980756"/>
                  <a:gd name="connsiteY6" fmla="*/ 2096158 h 3115491"/>
                  <a:gd name="connsiteX7" fmla="*/ 223563 w 1980756"/>
                  <a:gd name="connsiteY7" fmla="*/ 1142113 h 3115491"/>
                  <a:gd name="connsiteX8" fmla="*/ 442477 w 1980756"/>
                  <a:gd name="connsiteY8" fmla="*/ 1983851 h 3115491"/>
                  <a:gd name="connsiteX9" fmla="*/ 910676 w 1980756"/>
                  <a:gd name="connsiteY9" fmla="*/ 2175948 h 3115491"/>
                  <a:gd name="connsiteX10" fmla="*/ 1295909 w 1980756"/>
                  <a:gd name="connsiteY10" fmla="*/ 1122516 h 3115491"/>
                  <a:gd name="connsiteX0" fmla="*/ 1295909 w 1980756"/>
                  <a:gd name="connsiteY0" fmla="*/ 1122516 h 3115491"/>
                  <a:gd name="connsiteX1" fmla="*/ 1124776 w 1980756"/>
                  <a:gd name="connsiteY1" fmla="*/ 6531 h 3115491"/>
                  <a:gd name="connsiteX2" fmla="*/ 1616137 w 1980756"/>
                  <a:gd name="connsiteY2" fmla="*/ 1100318 h 3115491"/>
                  <a:gd name="connsiteX3" fmla="*/ 1980756 w 1980756"/>
                  <a:gd name="connsiteY3" fmla="*/ 2595426 h 3115491"/>
                  <a:gd name="connsiteX4" fmla="*/ 1332610 w 1980756"/>
                  <a:gd name="connsiteY4" fmla="*/ 3115491 h 3115491"/>
                  <a:gd name="connsiteX5" fmla="*/ 854787 w 1980756"/>
                  <a:gd name="connsiteY5" fmla="*/ 2733771 h 3115491"/>
                  <a:gd name="connsiteX6" fmla="*/ 126492 w 1980756"/>
                  <a:gd name="connsiteY6" fmla="*/ 2096158 h 3115491"/>
                  <a:gd name="connsiteX7" fmla="*/ 223563 w 1980756"/>
                  <a:gd name="connsiteY7" fmla="*/ 1142113 h 3115491"/>
                  <a:gd name="connsiteX8" fmla="*/ 460920 w 1980756"/>
                  <a:gd name="connsiteY8" fmla="*/ 1796529 h 3115491"/>
                  <a:gd name="connsiteX9" fmla="*/ 910676 w 1980756"/>
                  <a:gd name="connsiteY9" fmla="*/ 2175948 h 3115491"/>
                  <a:gd name="connsiteX10" fmla="*/ 1295909 w 1980756"/>
                  <a:gd name="connsiteY10" fmla="*/ 1122516 h 3115491"/>
                  <a:gd name="connsiteX0" fmla="*/ 1235030 w 1919877"/>
                  <a:gd name="connsiteY0" fmla="*/ 1122516 h 3115491"/>
                  <a:gd name="connsiteX1" fmla="*/ 1063897 w 1919877"/>
                  <a:gd name="connsiteY1" fmla="*/ 6531 h 3115491"/>
                  <a:gd name="connsiteX2" fmla="*/ 1555258 w 1919877"/>
                  <a:gd name="connsiteY2" fmla="*/ 1100318 h 3115491"/>
                  <a:gd name="connsiteX3" fmla="*/ 1919877 w 1919877"/>
                  <a:gd name="connsiteY3" fmla="*/ 2595426 h 3115491"/>
                  <a:gd name="connsiteX4" fmla="*/ 1271731 w 1919877"/>
                  <a:gd name="connsiteY4" fmla="*/ 3115491 h 3115491"/>
                  <a:gd name="connsiteX5" fmla="*/ 793908 w 1919877"/>
                  <a:gd name="connsiteY5" fmla="*/ 2733771 h 3115491"/>
                  <a:gd name="connsiteX6" fmla="*/ 145108 w 1919877"/>
                  <a:gd name="connsiteY6" fmla="*/ 1932538 h 3115491"/>
                  <a:gd name="connsiteX7" fmla="*/ 162684 w 1919877"/>
                  <a:gd name="connsiteY7" fmla="*/ 1142113 h 3115491"/>
                  <a:gd name="connsiteX8" fmla="*/ 400041 w 1919877"/>
                  <a:gd name="connsiteY8" fmla="*/ 1796529 h 3115491"/>
                  <a:gd name="connsiteX9" fmla="*/ 849797 w 1919877"/>
                  <a:gd name="connsiteY9" fmla="*/ 2175948 h 3115491"/>
                  <a:gd name="connsiteX10" fmla="*/ 1235030 w 1919877"/>
                  <a:gd name="connsiteY10" fmla="*/ 1122516 h 3115491"/>
                  <a:gd name="connsiteX0" fmla="*/ 1235030 w 1919877"/>
                  <a:gd name="connsiteY0" fmla="*/ 1122516 h 3115491"/>
                  <a:gd name="connsiteX1" fmla="*/ 1063897 w 1919877"/>
                  <a:gd name="connsiteY1" fmla="*/ 6531 h 3115491"/>
                  <a:gd name="connsiteX2" fmla="*/ 1555258 w 1919877"/>
                  <a:gd name="connsiteY2" fmla="*/ 1100318 h 3115491"/>
                  <a:gd name="connsiteX3" fmla="*/ 1919877 w 1919877"/>
                  <a:gd name="connsiteY3" fmla="*/ 2595426 h 3115491"/>
                  <a:gd name="connsiteX4" fmla="*/ 1271731 w 1919877"/>
                  <a:gd name="connsiteY4" fmla="*/ 3115491 h 3115491"/>
                  <a:gd name="connsiteX5" fmla="*/ 793908 w 1919877"/>
                  <a:gd name="connsiteY5" fmla="*/ 2733771 h 3115491"/>
                  <a:gd name="connsiteX6" fmla="*/ 145108 w 1919877"/>
                  <a:gd name="connsiteY6" fmla="*/ 1932538 h 3115491"/>
                  <a:gd name="connsiteX7" fmla="*/ 162684 w 1919877"/>
                  <a:gd name="connsiteY7" fmla="*/ 1142113 h 3115491"/>
                  <a:gd name="connsiteX8" fmla="*/ 453011 w 1919877"/>
                  <a:gd name="connsiteY8" fmla="*/ 1725571 h 3115491"/>
                  <a:gd name="connsiteX9" fmla="*/ 849797 w 1919877"/>
                  <a:gd name="connsiteY9" fmla="*/ 2175948 h 3115491"/>
                  <a:gd name="connsiteX10" fmla="*/ 1235030 w 1919877"/>
                  <a:gd name="connsiteY10" fmla="*/ 1122516 h 3115491"/>
                  <a:gd name="connsiteX0" fmla="*/ 1220742 w 1905589"/>
                  <a:gd name="connsiteY0" fmla="*/ 1122516 h 3115491"/>
                  <a:gd name="connsiteX1" fmla="*/ 1049609 w 1905589"/>
                  <a:gd name="connsiteY1" fmla="*/ 6531 h 3115491"/>
                  <a:gd name="connsiteX2" fmla="*/ 1540970 w 1905589"/>
                  <a:gd name="connsiteY2" fmla="*/ 1100318 h 3115491"/>
                  <a:gd name="connsiteX3" fmla="*/ 1905589 w 1905589"/>
                  <a:gd name="connsiteY3" fmla="*/ 2595426 h 3115491"/>
                  <a:gd name="connsiteX4" fmla="*/ 1257443 w 1905589"/>
                  <a:gd name="connsiteY4" fmla="*/ 3115491 h 3115491"/>
                  <a:gd name="connsiteX5" fmla="*/ 779620 w 1905589"/>
                  <a:gd name="connsiteY5" fmla="*/ 2733771 h 3115491"/>
                  <a:gd name="connsiteX6" fmla="*/ 130820 w 1905589"/>
                  <a:gd name="connsiteY6" fmla="*/ 1932538 h 3115491"/>
                  <a:gd name="connsiteX7" fmla="*/ 207465 w 1905589"/>
                  <a:gd name="connsiteY7" fmla="*/ 1084964 h 3115491"/>
                  <a:gd name="connsiteX8" fmla="*/ 438723 w 1905589"/>
                  <a:gd name="connsiteY8" fmla="*/ 1725571 h 3115491"/>
                  <a:gd name="connsiteX9" fmla="*/ 835509 w 1905589"/>
                  <a:gd name="connsiteY9" fmla="*/ 2175948 h 3115491"/>
                  <a:gd name="connsiteX10" fmla="*/ 1220742 w 1905589"/>
                  <a:gd name="connsiteY10" fmla="*/ 1122516 h 3115491"/>
                  <a:gd name="connsiteX0" fmla="*/ 1220742 w 1905589"/>
                  <a:gd name="connsiteY0" fmla="*/ 1122516 h 3115491"/>
                  <a:gd name="connsiteX1" fmla="*/ 1049609 w 1905589"/>
                  <a:gd name="connsiteY1" fmla="*/ 6531 h 3115491"/>
                  <a:gd name="connsiteX2" fmla="*/ 1540970 w 1905589"/>
                  <a:gd name="connsiteY2" fmla="*/ 1100318 h 3115491"/>
                  <a:gd name="connsiteX3" fmla="*/ 1905589 w 1905589"/>
                  <a:gd name="connsiteY3" fmla="*/ 2595426 h 3115491"/>
                  <a:gd name="connsiteX4" fmla="*/ 1257443 w 1905589"/>
                  <a:gd name="connsiteY4" fmla="*/ 3115491 h 3115491"/>
                  <a:gd name="connsiteX5" fmla="*/ 779620 w 1905589"/>
                  <a:gd name="connsiteY5" fmla="*/ 2733771 h 3115491"/>
                  <a:gd name="connsiteX6" fmla="*/ 130820 w 1905589"/>
                  <a:gd name="connsiteY6" fmla="*/ 1932538 h 3115491"/>
                  <a:gd name="connsiteX7" fmla="*/ 207465 w 1905589"/>
                  <a:gd name="connsiteY7" fmla="*/ 1084964 h 3115491"/>
                  <a:gd name="connsiteX8" fmla="*/ 566999 w 1905589"/>
                  <a:gd name="connsiteY8" fmla="*/ 1672409 h 3115491"/>
                  <a:gd name="connsiteX9" fmla="*/ 835509 w 1905589"/>
                  <a:gd name="connsiteY9" fmla="*/ 2175948 h 3115491"/>
                  <a:gd name="connsiteX10" fmla="*/ 1220742 w 1905589"/>
                  <a:gd name="connsiteY10" fmla="*/ 1122516 h 3115491"/>
                  <a:gd name="connsiteX0" fmla="*/ 1220741 w 1905588"/>
                  <a:gd name="connsiteY0" fmla="*/ 1122516 h 3115491"/>
                  <a:gd name="connsiteX1" fmla="*/ 1049608 w 1905588"/>
                  <a:gd name="connsiteY1" fmla="*/ 6531 h 3115491"/>
                  <a:gd name="connsiteX2" fmla="*/ 1540969 w 1905588"/>
                  <a:gd name="connsiteY2" fmla="*/ 1100318 h 3115491"/>
                  <a:gd name="connsiteX3" fmla="*/ 1905588 w 1905588"/>
                  <a:gd name="connsiteY3" fmla="*/ 2595426 h 3115491"/>
                  <a:gd name="connsiteX4" fmla="*/ 1257442 w 1905588"/>
                  <a:gd name="connsiteY4" fmla="*/ 3115491 h 3115491"/>
                  <a:gd name="connsiteX5" fmla="*/ 779619 w 1905588"/>
                  <a:gd name="connsiteY5" fmla="*/ 2733771 h 3115491"/>
                  <a:gd name="connsiteX6" fmla="*/ 130819 w 1905588"/>
                  <a:gd name="connsiteY6" fmla="*/ 1932538 h 3115491"/>
                  <a:gd name="connsiteX7" fmla="*/ 207465 w 1905588"/>
                  <a:gd name="connsiteY7" fmla="*/ 1084964 h 3115491"/>
                  <a:gd name="connsiteX8" fmla="*/ 566998 w 1905588"/>
                  <a:gd name="connsiteY8" fmla="*/ 1672409 h 3115491"/>
                  <a:gd name="connsiteX9" fmla="*/ 835508 w 1905588"/>
                  <a:gd name="connsiteY9" fmla="*/ 2175948 h 3115491"/>
                  <a:gd name="connsiteX10" fmla="*/ 1220741 w 1905588"/>
                  <a:gd name="connsiteY10" fmla="*/ 1122516 h 3115491"/>
                  <a:gd name="connsiteX0" fmla="*/ 1220741 w 1905588"/>
                  <a:gd name="connsiteY0" fmla="*/ 1122516 h 3115491"/>
                  <a:gd name="connsiteX1" fmla="*/ 1049608 w 1905588"/>
                  <a:gd name="connsiteY1" fmla="*/ 6531 h 3115491"/>
                  <a:gd name="connsiteX2" fmla="*/ 1540969 w 1905588"/>
                  <a:gd name="connsiteY2" fmla="*/ 1100318 h 3115491"/>
                  <a:gd name="connsiteX3" fmla="*/ 1905588 w 1905588"/>
                  <a:gd name="connsiteY3" fmla="*/ 2595426 h 3115491"/>
                  <a:gd name="connsiteX4" fmla="*/ 1257442 w 1905588"/>
                  <a:gd name="connsiteY4" fmla="*/ 3115491 h 3115491"/>
                  <a:gd name="connsiteX5" fmla="*/ 779619 w 1905588"/>
                  <a:gd name="connsiteY5" fmla="*/ 2733771 h 3115491"/>
                  <a:gd name="connsiteX6" fmla="*/ 130819 w 1905588"/>
                  <a:gd name="connsiteY6" fmla="*/ 1932538 h 3115491"/>
                  <a:gd name="connsiteX7" fmla="*/ 207465 w 1905588"/>
                  <a:gd name="connsiteY7" fmla="*/ 1084964 h 3115491"/>
                  <a:gd name="connsiteX8" fmla="*/ 381708 w 1905588"/>
                  <a:gd name="connsiteY8" fmla="*/ 1749200 h 3115491"/>
                  <a:gd name="connsiteX9" fmla="*/ 835508 w 1905588"/>
                  <a:gd name="connsiteY9" fmla="*/ 2175948 h 3115491"/>
                  <a:gd name="connsiteX10" fmla="*/ 1220741 w 1905588"/>
                  <a:gd name="connsiteY10" fmla="*/ 1122516 h 3115491"/>
                  <a:gd name="connsiteX0" fmla="*/ 1220741 w 1905588"/>
                  <a:gd name="connsiteY0" fmla="*/ 1122516 h 3115491"/>
                  <a:gd name="connsiteX1" fmla="*/ 1049608 w 1905588"/>
                  <a:gd name="connsiteY1" fmla="*/ 6531 h 3115491"/>
                  <a:gd name="connsiteX2" fmla="*/ 1540969 w 1905588"/>
                  <a:gd name="connsiteY2" fmla="*/ 1100318 h 3115491"/>
                  <a:gd name="connsiteX3" fmla="*/ 1905588 w 1905588"/>
                  <a:gd name="connsiteY3" fmla="*/ 2595426 h 3115491"/>
                  <a:gd name="connsiteX4" fmla="*/ 1257442 w 1905588"/>
                  <a:gd name="connsiteY4" fmla="*/ 3115491 h 3115491"/>
                  <a:gd name="connsiteX5" fmla="*/ 779619 w 1905588"/>
                  <a:gd name="connsiteY5" fmla="*/ 2733771 h 3115491"/>
                  <a:gd name="connsiteX6" fmla="*/ 130819 w 1905588"/>
                  <a:gd name="connsiteY6" fmla="*/ 1932538 h 3115491"/>
                  <a:gd name="connsiteX7" fmla="*/ 207465 w 1905588"/>
                  <a:gd name="connsiteY7" fmla="*/ 1084964 h 3115491"/>
                  <a:gd name="connsiteX8" fmla="*/ 381707 w 1905588"/>
                  <a:gd name="connsiteY8" fmla="*/ 1749201 h 3115491"/>
                  <a:gd name="connsiteX9" fmla="*/ 835508 w 1905588"/>
                  <a:gd name="connsiteY9" fmla="*/ 2175948 h 3115491"/>
                  <a:gd name="connsiteX10" fmla="*/ 1220741 w 1905588"/>
                  <a:gd name="connsiteY10" fmla="*/ 1122516 h 3115491"/>
                  <a:gd name="connsiteX0" fmla="*/ 1220741 w 1905588"/>
                  <a:gd name="connsiteY0" fmla="*/ 1122516 h 3115491"/>
                  <a:gd name="connsiteX1" fmla="*/ 1049608 w 1905588"/>
                  <a:gd name="connsiteY1" fmla="*/ 6531 h 3115491"/>
                  <a:gd name="connsiteX2" fmla="*/ 1540969 w 1905588"/>
                  <a:gd name="connsiteY2" fmla="*/ 1100318 h 3115491"/>
                  <a:gd name="connsiteX3" fmla="*/ 1905588 w 1905588"/>
                  <a:gd name="connsiteY3" fmla="*/ 2595426 h 3115491"/>
                  <a:gd name="connsiteX4" fmla="*/ 1257442 w 1905588"/>
                  <a:gd name="connsiteY4" fmla="*/ 3115491 h 3115491"/>
                  <a:gd name="connsiteX5" fmla="*/ 779619 w 1905588"/>
                  <a:gd name="connsiteY5" fmla="*/ 2733771 h 3115491"/>
                  <a:gd name="connsiteX6" fmla="*/ 130819 w 1905588"/>
                  <a:gd name="connsiteY6" fmla="*/ 1932538 h 3115491"/>
                  <a:gd name="connsiteX7" fmla="*/ 207465 w 1905588"/>
                  <a:gd name="connsiteY7" fmla="*/ 1084964 h 3115491"/>
                  <a:gd name="connsiteX8" fmla="*/ 381707 w 1905588"/>
                  <a:gd name="connsiteY8" fmla="*/ 1749201 h 3115491"/>
                  <a:gd name="connsiteX9" fmla="*/ 835508 w 1905588"/>
                  <a:gd name="connsiteY9" fmla="*/ 2175948 h 3115491"/>
                  <a:gd name="connsiteX10" fmla="*/ 1220741 w 1905588"/>
                  <a:gd name="connsiteY10" fmla="*/ 1122516 h 3115491"/>
                  <a:gd name="connsiteX0" fmla="*/ 1211599 w 1896446"/>
                  <a:gd name="connsiteY0" fmla="*/ 1122516 h 3115491"/>
                  <a:gd name="connsiteX1" fmla="*/ 1040466 w 1896446"/>
                  <a:gd name="connsiteY1" fmla="*/ 6531 h 3115491"/>
                  <a:gd name="connsiteX2" fmla="*/ 1531827 w 1896446"/>
                  <a:gd name="connsiteY2" fmla="*/ 1100318 h 3115491"/>
                  <a:gd name="connsiteX3" fmla="*/ 1896446 w 1896446"/>
                  <a:gd name="connsiteY3" fmla="*/ 2595426 h 3115491"/>
                  <a:gd name="connsiteX4" fmla="*/ 1248300 w 1896446"/>
                  <a:gd name="connsiteY4" fmla="*/ 3115491 h 3115491"/>
                  <a:gd name="connsiteX5" fmla="*/ 770477 w 1896446"/>
                  <a:gd name="connsiteY5" fmla="*/ 2733771 h 3115491"/>
                  <a:gd name="connsiteX6" fmla="*/ 121677 w 1896446"/>
                  <a:gd name="connsiteY6" fmla="*/ 1932538 h 3115491"/>
                  <a:gd name="connsiteX7" fmla="*/ 243139 w 1896446"/>
                  <a:gd name="connsiteY7" fmla="*/ 1033721 h 3115491"/>
                  <a:gd name="connsiteX8" fmla="*/ 372565 w 1896446"/>
                  <a:gd name="connsiteY8" fmla="*/ 1749201 h 3115491"/>
                  <a:gd name="connsiteX9" fmla="*/ 826366 w 1896446"/>
                  <a:gd name="connsiteY9" fmla="*/ 2175948 h 3115491"/>
                  <a:gd name="connsiteX10" fmla="*/ 1211599 w 1896446"/>
                  <a:gd name="connsiteY10" fmla="*/ 1122516 h 3115491"/>
                  <a:gd name="connsiteX0" fmla="*/ 1233868 w 1918715"/>
                  <a:gd name="connsiteY0" fmla="*/ 1122516 h 3115491"/>
                  <a:gd name="connsiteX1" fmla="*/ 1062735 w 1918715"/>
                  <a:gd name="connsiteY1" fmla="*/ 6531 h 3115491"/>
                  <a:gd name="connsiteX2" fmla="*/ 1554096 w 1918715"/>
                  <a:gd name="connsiteY2" fmla="*/ 1100318 h 3115491"/>
                  <a:gd name="connsiteX3" fmla="*/ 1918715 w 1918715"/>
                  <a:gd name="connsiteY3" fmla="*/ 2595426 h 3115491"/>
                  <a:gd name="connsiteX4" fmla="*/ 1270569 w 1918715"/>
                  <a:gd name="connsiteY4" fmla="*/ 3115491 h 3115491"/>
                  <a:gd name="connsiteX5" fmla="*/ 792746 w 1918715"/>
                  <a:gd name="connsiteY5" fmla="*/ 2733771 h 3115491"/>
                  <a:gd name="connsiteX6" fmla="*/ 143946 w 1918715"/>
                  <a:gd name="connsiteY6" fmla="*/ 1932538 h 3115491"/>
                  <a:gd name="connsiteX7" fmla="*/ 265408 w 1918715"/>
                  <a:gd name="connsiteY7" fmla="*/ 1033721 h 3115491"/>
                  <a:gd name="connsiteX8" fmla="*/ 394834 w 1918715"/>
                  <a:gd name="connsiteY8" fmla="*/ 1749201 h 3115491"/>
                  <a:gd name="connsiteX9" fmla="*/ 848635 w 1918715"/>
                  <a:gd name="connsiteY9" fmla="*/ 2175948 h 3115491"/>
                  <a:gd name="connsiteX10" fmla="*/ 1233868 w 1918715"/>
                  <a:gd name="connsiteY10" fmla="*/ 1122516 h 3115491"/>
                  <a:gd name="connsiteX0" fmla="*/ 1243578 w 1928425"/>
                  <a:gd name="connsiteY0" fmla="*/ 1122516 h 3115491"/>
                  <a:gd name="connsiteX1" fmla="*/ 1072445 w 1928425"/>
                  <a:gd name="connsiteY1" fmla="*/ 6531 h 3115491"/>
                  <a:gd name="connsiteX2" fmla="*/ 1563806 w 1928425"/>
                  <a:gd name="connsiteY2" fmla="*/ 1100318 h 3115491"/>
                  <a:gd name="connsiteX3" fmla="*/ 1928425 w 1928425"/>
                  <a:gd name="connsiteY3" fmla="*/ 2595426 h 3115491"/>
                  <a:gd name="connsiteX4" fmla="*/ 1280279 w 1928425"/>
                  <a:gd name="connsiteY4" fmla="*/ 3115491 h 3115491"/>
                  <a:gd name="connsiteX5" fmla="*/ 802456 w 1928425"/>
                  <a:gd name="connsiteY5" fmla="*/ 2733771 h 3115491"/>
                  <a:gd name="connsiteX6" fmla="*/ 153656 w 1928425"/>
                  <a:gd name="connsiteY6" fmla="*/ 1932538 h 3115491"/>
                  <a:gd name="connsiteX7" fmla="*/ 275118 w 1928425"/>
                  <a:gd name="connsiteY7" fmla="*/ 1033721 h 3115491"/>
                  <a:gd name="connsiteX8" fmla="*/ 404544 w 1928425"/>
                  <a:gd name="connsiteY8" fmla="*/ 1749201 h 3115491"/>
                  <a:gd name="connsiteX9" fmla="*/ 858345 w 1928425"/>
                  <a:gd name="connsiteY9" fmla="*/ 2175948 h 3115491"/>
                  <a:gd name="connsiteX10" fmla="*/ 1243578 w 1928425"/>
                  <a:gd name="connsiteY10" fmla="*/ 1122516 h 3115491"/>
                  <a:gd name="connsiteX0" fmla="*/ 1264467 w 1949314"/>
                  <a:gd name="connsiteY0" fmla="*/ 1122516 h 3115491"/>
                  <a:gd name="connsiteX1" fmla="*/ 1093334 w 1949314"/>
                  <a:gd name="connsiteY1" fmla="*/ 6531 h 3115491"/>
                  <a:gd name="connsiteX2" fmla="*/ 1584695 w 1949314"/>
                  <a:gd name="connsiteY2" fmla="*/ 1100318 h 3115491"/>
                  <a:gd name="connsiteX3" fmla="*/ 1949314 w 1949314"/>
                  <a:gd name="connsiteY3" fmla="*/ 2595426 h 3115491"/>
                  <a:gd name="connsiteX4" fmla="*/ 1301168 w 1949314"/>
                  <a:gd name="connsiteY4" fmla="*/ 3115491 h 3115491"/>
                  <a:gd name="connsiteX5" fmla="*/ 823345 w 1949314"/>
                  <a:gd name="connsiteY5" fmla="*/ 2733771 h 3115491"/>
                  <a:gd name="connsiteX6" fmla="*/ 146038 w 1949314"/>
                  <a:gd name="connsiteY6" fmla="*/ 1944351 h 3115491"/>
                  <a:gd name="connsiteX7" fmla="*/ 296007 w 1949314"/>
                  <a:gd name="connsiteY7" fmla="*/ 1033721 h 3115491"/>
                  <a:gd name="connsiteX8" fmla="*/ 425433 w 1949314"/>
                  <a:gd name="connsiteY8" fmla="*/ 1749201 h 3115491"/>
                  <a:gd name="connsiteX9" fmla="*/ 879234 w 1949314"/>
                  <a:gd name="connsiteY9" fmla="*/ 2175948 h 3115491"/>
                  <a:gd name="connsiteX10" fmla="*/ 1264467 w 1949314"/>
                  <a:gd name="connsiteY10" fmla="*/ 1122516 h 3115491"/>
                  <a:gd name="connsiteX0" fmla="*/ 1201126 w 1885973"/>
                  <a:gd name="connsiteY0" fmla="*/ 1122516 h 3115491"/>
                  <a:gd name="connsiteX1" fmla="*/ 1029993 w 1885973"/>
                  <a:gd name="connsiteY1" fmla="*/ 6531 h 3115491"/>
                  <a:gd name="connsiteX2" fmla="*/ 1521354 w 1885973"/>
                  <a:gd name="connsiteY2" fmla="*/ 1100318 h 3115491"/>
                  <a:gd name="connsiteX3" fmla="*/ 1885973 w 1885973"/>
                  <a:gd name="connsiteY3" fmla="*/ 2595426 h 3115491"/>
                  <a:gd name="connsiteX4" fmla="*/ 1237827 w 1885973"/>
                  <a:gd name="connsiteY4" fmla="*/ 3115491 h 3115491"/>
                  <a:gd name="connsiteX5" fmla="*/ 760004 w 1885973"/>
                  <a:gd name="connsiteY5" fmla="*/ 2733771 h 3115491"/>
                  <a:gd name="connsiteX6" fmla="*/ 82697 w 1885973"/>
                  <a:gd name="connsiteY6" fmla="*/ 1944351 h 3115491"/>
                  <a:gd name="connsiteX7" fmla="*/ 232666 w 1885973"/>
                  <a:gd name="connsiteY7" fmla="*/ 1033721 h 3115491"/>
                  <a:gd name="connsiteX8" fmla="*/ 362092 w 1885973"/>
                  <a:gd name="connsiteY8" fmla="*/ 1749201 h 3115491"/>
                  <a:gd name="connsiteX9" fmla="*/ 815893 w 1885973"/>
                  <a:gd name="connsiteY9" fmla="*/ 2175948 h 3115491"/>
                  <a:gd name="connsiteX10" fmla="*/ 1201126 w 1885973"/>
                  <a:gd name="connsiteY10" fmla="*/ 1122516 h 3115491"/>
                  <a:gd name="connsiteX0" fmla="*/ 1201126 w 1885973"/>
                  <a:gd name="connsiteY0" fmla="*/ 1122516 h 3115491"/>
                  <a:gd name="connsiteX1" fmla="*/ 1029993 w 1885973"/>
                  <a:gd name="connsiteY1" fmla="*/ 6531 h 3115491"/>
                  <a:gd name="connsiteX2" fmla="*/ 1521354 w 1885973"/>
                  <a:gd name="connsiteY2" fmla="*/ 1100318 h 3115491"/>
                  <a:gd name="connsiteX3" fmla="*/ 1885973 w 1885973"/>
                  <a:gd name="connsiteY3" fmla="*/ 2595426 h 3115491"/>
                  <a:gd name="connsiteX4" fmla="*/ 1237827 w 1885973"/>
                  <a:gd name="connsiteY4" fmla="*/ 3115491 h 3115491"/>
                  <a:gd name="connsiteX5" fmla="*/ 760004 w 1885973"/>
                  <a:gd name="connsiteY5" fmla="*/ 2733771 h 3115491"/>
                  <a:gd name="connsiteX6" fmla="*/ 82697 w 1885973"/>
                  <a:gd name="connsiteY6" fmla="*/ 1944351 h 3115491"/>
                  <a:gd name="connsiteX7" fmla="*/ 232666 w 1885973"/>
                  <a:gd name="connsiteY7" fmla="*/ 1033721 h 3115491"/>
                  <a:gd name="connsiteX8" fmla="*/ 419103 w 1885973"/>
                  <a:gd name="connsiteY8" fmla="*/ 1725573 h 3115491"/>
                  <a:gd name="connsiteX9" fmla="*/ 815893 w 1885973"/>
                  <a:gd name="connsiteY9" fmla="*/ 2175948 h 3115491"/>
                  <a:gd name="connsiteX10" fmla="*/ 1201126 w 1885973"/>
                  <a:gd name="connsiteY10" fmla="*/ 1122516 h 3115491"/>
                  <a:gd name="connsiteX0" fmla="*/ 1201126 w 1885973"/>
                  <a:gd name="connsiteY0" fmla="*/ 1122516 h 3115491"/>
                  <a:gd name="connsiteX1" fmla="*/ 1029993 w 1885973"/>
                  <a:gd name="connsiteY1" fmla="*/ 6531 h 3115491"/>
                  <a:gd name="connsiteX2" fmla="*/ 1521354 w 1885973"/>
                  <a:gd name="connsiteY2" fmla="*/ 1100318 h 3115491"/>
                  <a:gd name="connsiteX3" fmla="*/ 1885973 w 1885973"/>
                  <a:gd name="connsiteY3" fmla="*/ 2595426 h 3115491"/>
                  <a:gd name="connsiteX4" fmla="*/ 1237827 w 1885973"/>
                  <a:gd name="connsiteY4" fmla="*/ 3115491 h 3115491"/>
                  <a:gd name="connsiteX5" fmla="*/ 760004 w 1885973"/>
                  <a:gd name="connsiteY5" fmla="*/ 2733771 h 3115491"/>
                  <a:gd name="connsiteX6" fmla="*/ 82697 w 1885973"/>
                  <a:gd name="connsiteY6" fmla="*/ 1944351 h 3115491"/>
                  <a:gd name="connsiteX7" fmla="*/ 232666 w 1885973"/>
                  <a:gd name="connsiteY7" fmla="*/ 1033721 h 3115491"/>
                  <a:gd name="connsiteX8" fmla="*/ 388541 w 1885973"/>
                  <a:gd name="connsiteY8" fmla="*/ 1770909 h 3115491"/>
                  <a:gd name="connsiteX9" fmla="*/ 815893 w 1885973"/>
                  <a:gd name="connsiteY9" fmla="*/ 2175948 h 3115491"/>
                  <a:gd name="connsiteX10" fmla="*/ 1201126 w 1885973"/>
                  <a:gd name="connsiteY10" fmla="*/ 1122516 h 3115491"/>
                  <a:gd name="connsiteX0" fmla="*/ 1201126 w 1885973"/>
                  <a:gd name="connsiteY0" fmla="*/ 1122516 h 3115491"/>
                  <a:gd name="connsiteX1" fmla="*/ 1029993 w 1885973"/>
                  <a:gd name="connsiteY1" fmla="*/ 6531 h 3115491"/>
                  <a:gd name="connsiteX2" fmla="*/ 1521354 w 1885973"/>
                  <a:gd name="connsiteY2" fmla="*/ 1100318 h 3115491"/>
                  <a:gd name="connsiteX3" fmla="*/ 1885973 w 1885973"/>
                  <a:gd name="connsiteY3" fmla="*/ 2595426 h 3115491"/>
                  <a:gd name="connsiteX4" fmla="*/ 1237827 w 1885973"/>
                  <a:gd name="connsiteY4" fmla="*/ 3115491 h 3115491"/>
                  <a:gd name="connsiteX5" fmla="*/ 760004 w 1885973"/>
                  <a:gd name="connsiteY5" fmla="*/ 2733771 h 3115491"/>
                  <a:gd name="connsiteX6" fmla="*/ 82697 w 1885973"/>
                  <a:gd name="connsiteY6" fmla="*/ 1944351 h 3115491"/>
                  <a:gd name="connsiteX7" fmla="*/ 232666 w 1885973"/>
                  <a:gd name="connsiteY7" fmla="*/ 1033721 h 3115491"/>
                  <a:gd name="connsiteX8" fmla="*/ 417046 w 1885973"/>
                  <a:gd name="connsiteY8" fmla="*/ 1759096 h 3115491"/>
                  <a:gd name="connsiteX9" fmla="*/ 815893 w 1885973"/>
                  <a:gd name="connsiteY9" fmla="*/ 2175948 h 3115491"/>
                  <a:gd name="connsiteX10" fmla="*/ 1201126 w 1885973"/>
                  <a:gd name="connsiteY10" fmla="*/ 1122516 h 3115491"/>
                  <a:gd name="connsiteX0" fmla="*/ 1201126 w 1885973"/>
                  <a:gd name="connsiteY0" fmla="*/ 1122516 h 3115491"/>
                  <a:gd name="connsiteX1" fmla="*/ 1029993 w 1885973"/>
                  <a:gd name="connsiteY1" fmla="*/ 6531 h 3115491"/>
                  <a:gd name="connsiteX2" fmla="*/ 1521354 w 1885973"/>
                  <a:gd name="connsiteY2" fmla="*/ 1100318 h 3115491"/>
                  <a:gd name="connsiteX3" fmla="*/ 1885973 w 1885973"/>
                  <a:gd name="connsiteY3" fmla="*/ 2595426 h 3115491"/>
                  <a:gd name="connsiteX4" fmla="*/ 1237827 w 1885973"/>
                  <a:gd name="connsiteY4" fmla="*/ 3115491 h 3115491"/>
                  <a:gd name="connsiteX5" fmla="*/ 760004 w 1885973"/>
                  <a:gd name="connsiteY5" fmla="*/ 2733771 h 3115491"/>
                  <a:gd name="connsiteX6" fmla="*/ 82697 w 1885973"/>
                  <a:gd name="connsiteY6" fmla="*/ 1944351 h 3115491"/>
                  <a:gd name="connsiteX7" fmla="*/ 232666 w 1885973"/>
                  <a:gd name="connsiteY7" fmla="*/ 1033721 h 3115491"/>
                  <a:gd name="connsiteX8" fmla="*/ 417046 w 1885973"/>
                  <a:gd name="connsiteY8" fmla="*/ 1759096 h 3115491"/>
                  <a:gd name="connsiteX9" fmla="*/ 815893 w 1885973"/>
                  <a:gd name="connsiteY9" fmla="*/ 2175948 h 3115491"/>
                  <a:gd name="connsiteX10" fmla="*/ 1201126 w 1885973"/>
                  <a:gd name="connsiteY10" fmla="*/ 1122516 h 3115491"/>
                  <a:gd name="connsiteX0" fmla="*/ 1322683 w 2007530"/>
                  <a:gd name="connsiteY0" fmla="*/ 1122516 h 3115491"/>
                  <a:gd name="connsiteX1" fmla="*/ 1151550 w 2007530"/>
                  <a:gd name="connsiteY1" fmla="*/ 6531 h 3115491"/>
                  <a:gd name="connsiteX2" fmla="*/ 1642911 w 2007530"/>
                  <a:gd name="connsiteY2" fmla="*/ 1100318 h 3115491"/>
                  <a:gd name="connsiteX3" fmla="*/ 2007530 w 2007530"/>
                  <a:gd name="connsiteY3" fmla="*/ 2595426 h 3115491"/>
                  <a:gd name="connsiteX4" fmla="*/ 1359384 w 2007530"/>
                  <a:gd name="connsiteY4" fmla="*/ 3115491 h 3115491"/>
                  <a:gd name="connsiteX5" fmla="*/ 881561 w 2007530"/>
                  <a:gd name="connsiteY5" fmla="*/ 2733771 h 3115491"/>
                  <a:gd name="connsiteX6" fmla="*/ 204254 w 2007530"/>
                  <a:gd name="connsiteY6" fmla="*/ 1944351 h 3115491"/>
                  <a:gd name="connsiteX7" fmla="*/ 98370 w 2007530"/>
                  <a:gd name="connsiteY7" fmla="*/ 1128661 h 3115491"/>
                  <a:gd name="connsiteX8" fmla="*/ 538603 w 2007530"/>
                  <a:gd name="connsiteY8" fmla="*/ 1759096 h 3115491"/>
                  <a:gd name="connsiteX9" fmla="*/ 937450 w 2007530"/>
                  <a:gd name="connsiteY9" fmla="*/ 2175948 h 3115491"/>
                  <a:gd name="connsiteX10" fmla="*/ 1322683 w 2007530"/>
                  <a:gd name="connsiteY10" fmla="*/ 1122516 h 3115491"/>
                  <a:gd name="connsiteX0" fmla="*/ 1322683 w 2007530"/>
                  <a:gd name="connsiteY0" fmla="*/ 1122516 h 3115491"/>
                  <a:gd name="connsiteX1" fmla="*/ 1151550 w 2007530"/>
                  <a:gd name="connsiteY1" fmla="*/ 6531 h 3115491"/>
                  <a:gd name="connsiteX2" fmla="*/ 1642911 w 2007530"/>
                  <a:gd name="connsiteY2" fmla="*/ 1100318 h 3115491"/>
                  <a:gd name="connsiteX3" fmla="*/ 2007530 w 2007530"/>
                  <a:gd name="connsiteY3" fmla="*/ 2595426 h 3115491"/>
                  <a:gd name="connsiteX4" fmla="*/ 1359384 w 2007530"/>
                  <a:gd name="connsiteY4" fmla="*/ 3115491 h 3115491"/>
                  <a:gd name="connsiteX5" fmla="*/ 881561 w 2007530"/>
                  <a:gd name="connsiteY5" fmla="*/ 2733771 h 3115491"/>
                  <a:gd name="connsiteX6" fmla="*/ 204254 w 2007530"/>
                  <a:gd name="connsiteY6" fmla="*/ 1944351 h 3115491"/>
                  <a:gd name="connsiteX7" fmla="*/ 98370 w 2007530"/>
                  <a:gd name="connsiteY7" fmla="*/ 1128661 h 3115491"/>
                  <a:gd name="connsiteX8" fmla="*/ 538603 w 2007530"/>
                  <a:gd name="connsiteY8" fmla="*/ 1759096 h 3115491"/>
                  <a:gd name="connsiteX9" fmla="*/ 937450 w 2007530"/>
                  <a:gd name="connsiteY9" fmla="*/ 2175948 h 3115491"/>
                  <a:gd name="connsiteX10" fmla="*/ 1322683 w 2007530"/>
                  <a:gd name="connsiteY10" fmla="*/ 1122516 h 3115491"/>
                  <a:gd name="connsiteX0" fmla="*/ 1272750 w 1957597"/>
                  <a:gd name="connsiteY0" fmla="*/ 1122516 h 3115491"/>
                  <a:gd name="connsiteX1" fmla="*/ 1101617 w 1957597"/>
                  <a:gd name="connsiteY1" fmla="*/ 6531 h 3115491"/>
                  <a:gd name="connsiteX2" fmla="*/ 1592978 w 1957597"/>
                  <a:gd name="connsiteY2" fmla="*/ 1100318 h 3115491"/>
                  <a:gd name="connsiteX3" fmla="*/ 1957597 w 1957597"/>
                  <a:gd name="connsiteY3" fmla="*/ 2595426 h 3115491"/>
                  <a:gd name="connsiteX4" fmla="*/ 1309451 w 1957597"/>
                  <a:gd name="connsiteY4" fmla="*/ 3115491 h 3115491"/>
                  <a:gd name="connsiteX5" fmla="*/ 831628 w 1957597"/>
                  <a:gd name="connsiteY5" fmla="*/ 2733771 h 3115491"/>
                  <a:gd name="connsiteX6" fmla="*/ 154321 w 1957597"/>
                  <a:gd name="connsiteY6" fmla="*/ 1944351 h 3115491"/>
                  <a:gd name="connsiteX7" fmla="*/ 48437 w 1957597"/>
                  <a:gd name="connsiteY7" fmla="*/ 1128661 h 3115491"/>
                  <a:gd name="connsiteX8" fmla="*/ 488670 w 1957597"/>
                  <a:gd name="connsiteY8" fmla="*/ 1759096 h 3115491"/>
                  <a:gd name="connsiteX9" fmla="*/ 887517 w 1957597"/>
                  <a:gd name="connsiteY9" fmla="*/ 2175948 h 3115491"/>
                  <a:gd name="connsiteX10" fmla="*/ 1272750 w 1957597"/>
                  <a:gd name="connsiteY10" fmla="*/ 1122516 h 3115491"/>
                  <a:gd name="connsiteX0" fmla="*/ 1272750 w 1957597"/>
                  <a:gd name="connsiteY0" fmla="*/ 1122516 h 3115491"/>
                  <a:gd name="connsiteX1" fmla="*/ 1101617 w 1957597"/>
                  <a:gd name="connsiteY1" fmla="*/ 6531 h 3115491"/>
                  <a:gd name="connsiteX2" fmla="*/ 1592978 w 1957597"/>
                  <a:gd name="connsiteY2" fmla="*/ 1100318 h 3115491"/>
                  <a:gd name="connsiteX3" fmla="*/ 1957597 w 1957597"/>
                  <a:gd name="connsiteY3" fmla="*/ 2595426 h 3115491"/>
                  <a:gd name="connsiteX4" fmla="*/ 1309451 w 1957597"/>
                  <a:gd name="connsiteY4" fmla="*/ 3115491 h 3115491"/>
                  <a:gd name="connsiteX5" fmla="*/ 831628 w 1957597"/>
                  <a:gd name="connsiteY5" fmla="*/ 2733771 h 3115491"/>
                  <a:gd name="connsiteX6" fmla="*/ 154321 w 1957597"/>
                  <a:gd name="connsiteY6" fmla="*/ 1944351 h 3115491"/>
                  <a:gd name="connsiteX7" fmla="*/ 48437 w 1957597"/>
                  <a:gd name="connsiteY7" fmla="*/ 1128661 h 3115491"/>
                  <a:gd name="connsiteX8" fmla="*/ 488670 w 1957597"/>
                  <a:gd name="connsiteY8" fmla="*/ 1759096 h 3115491"/>
                  <a:gd name="connsiteX9" fmla="*/ 887517 w 1957597"/>
                  <a:gd name="connsiteY9" fmla="*/ 2175948 h 3115491"/>
                  <a:gd name="connsiteX10" fmla="*/ 1272750 w 1957597"/>
                  <a:gd name="connsiteY10" fmla="*/ 1122516 h 3115491"/>
                  <a:gd name="connsiteX0" fmla="*/ 1224765 w 1909612"/>
                  <a:gd name="connsiteY0" fmla="*/ 1122516 h 3115491"/>
                  <a:gd name="connsiteX1" fmla="*/ 1053632 w 1909612"/>
                  <a:gd name="connsiteY1" fmla="*/ 6531 h 3115491"/>
                  <a:gd name="connsiteX2" fmla="*/ 1544993 w 1909612"/>
                  <a:gd name="connsiteY2" fmla="*/ 1100318 h 3115491"/>
                  <a:gd name="connsiteX3" fmla="*/ 1909612 w 1909612"/>
                  <a:gd name="connsiteY3" fmla="*/ 2595426 h 3115491"/>
                  <a:gd name="connsiteX4" fmla="*/ 1261466 w 1909612"/>
                  <a:gd name="connsiteY4" fmla="*/ 3115491 h 3115491"/>
                  <a:gd name="connsiteX5" fmla="*/ 783643 w 1909612"/>
                  <a:gd name="connsiteY5" fmla="*/ 2733771 h 3115491"/>
                  <a:gd name="connsiteX6" fmla="*/ 106336 w 1909612"/>
                  <a:gd name="connsiteY6" fmla="*/ 1944351 h 3115491"/>
                  <a:gd name="connsiteX7" fmla="*/ 452 w 1909612"/>
                  <a:gd name="connsiteY7" fmla="*/ 1128661 h 3115491"/>
                  <a:gd name="connsiteX8" fmla="*/ 440685 w 1909612"/>
                  <a:gd name="connsiteY8" fmla="*/ 1759096 h 3115491"/>
                  <a:gd name="connsiteX9" fmla="*/ 839532 w 1909612"/>
                  <a:gd name="connsiteY9" fmla="*/ 2175948 h 3115491"/>
                  <a:gd name="connsiteX10" fmla="*/ 1224765 w 1909612"/>
                  <a:gd name="connsiteY10" fmla="*/ 1122516 h 3115491"/>
                  <a:gd name="connsiteX0" fmla="*/ 1234496 w 1919343"/>
                  <a:gd name="connsiteY0" fmla="*/ 1122516 h 3115491"/>
                  <a:gd name="connsiteX1" fmla="*/ 1063363 w 1919343"/>
                  <a:gd name="connsiteY1" fmla="*/ 6531 h 3115491"/>
                  <a:gd name="connsiteX2" fmla="*/ 1554724 w 1919343"/>
                  <a:gd name="connsiteY2" fmla="*/ 1100318 h 3115491"/>
                  <a:gd name="connsiteX3" fmla="*/ 1919343 w 1919343"/>
                  <a:gd name="connsiteY3" fmla="*/ 2595426 h 3115491"/>
                  <a:gd name="connsiteX4" fmla="*/ 1271197 w 1919343"/>
                  <a:gd name="connsiteY4" fmla="*/ 3115491 h 3115491"/>
                  <a:gd name="connsiteX5" fmla="*/ 793374 w 1919343"/>
                  <a:gd name="connsiteY5" fmla="*/ 2733771 h 3115491"/>
                  <a:gd name="connsiteX6" fmla="*/ 116067 w 1919343"/>
                  <a:gd name="connsiteY6" fmla="*/ 1944351 h 3115491"/>
                  <a:gd name="connsiteX7" fmla="*/ 10183 w 1919343"/>
                  <a:gd name="connsiteY7" fmla="*/ 1128661 h 3115491"/>
                  <a:gd name="connsiteX8" fmla="*/ 450416 w 1919343"/>
                  <a:gd name="connsiteY8" fmla="*/ 1759096 h 3115491"/>
                  <a:gd name="connsiteX9" fmla="*/ 849263 w 1919343"/>
                  <a:gd name="connsiteY9" fmla="*/ 2175948 h 3115491"/>
                  <a:gd name="connsiteX10" fmla="*/ 1234496 w 1919343"/>
                  <a:gd name="connsiteY10" fmla="*/ 1122516 h 3115491"/>
                  <a:gd name="connsiteX0" fmla="*/ 1234496 w 1919343"/>
                  <a:gd name="connsiteY0" fmla="*/ 1122516 h 3115491"/>
                  <a:gd name="connsiteX1" fmla="*/ 1063363 w 1919343"/>
                  <a:gd name="connsiteY1" fmla="*/ 6531 h 3115491"/>
                  <a:gd name="connsiteX2" fmla="*/ 1554724 w 1919343"/>
                  <a:gd name="connsiteY2" fmla="*/ 1100318 h 3115491"/>
                  <a:gd name="connsiteX3" fmla="*/ 1919343 w 1919343"/>
                  <a:gd name="connsiteY3" fmla="*/ 2595426 h 3115491"/>
                  <a:gd name="connsiteX4" fmla="*/ 1271197 w 1919343"/>
                  <a:gd name="connsiteY4" fmla="*/ 3115491 h 3115491"/>
                  <a:gd name="connsiteX5" fmla="*/ 793374 w 1919343"/>
                  <a:gd name="connsiteY5" fmla="*/ 2733771 h 3115491"/>
                  <a:gd name="connsiteX6" fmla="*/ 116067 w 1919343"/>
                  <a:gd name="connsiteY6" fmla="*/ 1944351 h 3115491"/>
                  <a:gd name="connsiteX7" fmla="*/ 10183 w 1919343"/>
                  <a:gd name="connsiteY7" fmla="*/ 1128661 h 3115491"/>
                  <a:gd name="connsiteX8" fmla="*/ 378455 w 1919343"/>
                  <a:gd name="connsiteY8" fmla="*/ 1855489 h 3115491"/>
                  <a:gd name="connsiteX9" fmla="*/ 849263 w 1919343"/>
                  <a:gd name="connsiteY9" fmla="*/ 2175948 h 3115491"/>
                  <a:gd name="connsiteX10" fmla="*/ 1234496 w 1919343"/>
                  <a:gd name="connsiteY10" fmla="*/ 1122516 h 3115491"/>
                  <a:gd name="connsiteX0" fmla="*/ 1234496 w 1919343"/>
                  <a:gd name="connsiteY0" fmla="*/ 1122516 h 3115491"/>
                  <a:gd name="connsiteX1" fmla="*/ 1063363 w 1919343"/>
                  <a:gd name="connsiteY1" fmla="*/ 6531 h 3115491"/>
                  <a:gd name="connsiteX2" fmla="*/ 1554724 w 1919343"/>
                  <a:gd name="connsiteY2" fmla="*/ 1100318 h 3115491"/>
                  <a:gd name="connsiteX3" fmla="*/ 1919343 w 1919343"/>
                  <a:gd name="connsiteY3" fmla="*/ 2595426 h 3115491"/>
                  <a:gd name="connsiteX4" fmla="*/ 1271197 w 1919343"/>
                  <a:gd name="connsiteY4" fmla="*/ 3115491 h 3115491"/>
                  <a:gd name="connsiteX5" fmla="*/ 793374 w 1919343"/>
                  <a:gd name="connsiteY5" fmla="*/ 2733771 h 3115491"/>
                  <a:gd name="connsiteX6" fmla="*/ 116067 w 1919343"/>
                  <a:gd name="connsiteY6" fmla="*/ 1944351 h 3115491"/>
                  <a:gd name="connsiteX7" fmla="*/ 10183 w 1919343"/>
                  <a:gd name="connsiteY7" fmla="*/ 1128661 h 3115491"/>
                  <a:gd name="connsiteX8" fmla="*/ 378456 w 1919343"/>
                  <a:gd name="connsiteY8" fmla="*/ 1855489 h 3115491"/>
                  <a:gd name="connsiteX9" fmla="*/ 849263 w 1919343"/>
                  <a:gd name="connsiteY9" fmla="*/ 2175948 h 3115491"/>
                  <a:gd name="connsiteX10" fmla="*/ 1234496 w 1919343"/>
                  <a:gd name="connsiteY10" fmla="*/ 1122516 h 3115491"/>
                  <a:gd name="connsiteX0" fmla="*/ 1234496 w 1919343"/>
                  <a:gd name="connsiteY0" fmla="*/ 1122516 h 3115491"/>
                  <a:gd name="connsiteX1" fmla="*/ 1063363 w 1919343"/>
                  <a:gd name="connsiteY1" fmla="*/ 6531 h 3115491"/>
                  <a:gd name="connsiteX2" fmla="*/ 1554724 w 1919343"/>
                  <a:gd name="connsiteY2" fmla="*/ 1100318 h 3115491"/>
                  <a:gd name="connsiteX3" fmla="*/ 1919343 w 1919343"/>
                  <a:gd name="connsiteY3" fmla="*/ 2595426 h 3115491"/>
                  <a:gd name="connsiteX4" fmla="*/ 1271197 w 1919343"/>
                  <a:gd name="connsiteY4" fmla="*/ 3115491 h 3115491"/>
                  <a:gd name="connsiteX5" fmla="*/ 793374 w 1919343"/>
                  <a:gd name="connsiteY5" fmla="*/ 2733771 h 3115491"/>
                  <a:gd name="connsiteX6" fmla="*/ 116068 w 1919343"/>
                  <a:gd name="connsiteY6" fmla="*/ 1944351 h 3115491"/>
                  <a:gd name="connsiteX7" fmla="*/ 10183 w 1919343"/>
                  <a:gd name="connsiteY7" fmla="*/ 1128661 h 3115491"/>
                  <a:gd name="connsiteX8" fmla="*/ 378456 w 1919343"/>
                  <a:gd name="connsiteY8" fmla="*/ 1855489 h 3115491"/>
                  <a:gd name="connsiteX9" fmla="*/ 849263 w 1919343"/>
                  <a:gd name="connsiteY9" fmla="*/ 2175948 h 3115491"/>
                  <a:gd name="connsiteX10" fmla="*/ 1234496 w 1919343"/>
                  <a:gd name="connsiteY10" fmla="*/ 1122516 h 3115491"/>
                  <a:gd name="connsiteX0" fmla="*/ 1224313 w 1909160"/>
                  <a:gd name="connsiteY0" fmla="*/ 1122516 h 3115491"/>
                  <a:gd name="connsiteX1" fmla="*/ 1053180 w 1909160"/>
                  <a:gd name="connsiteY1" fmla="*/ 6531 h 3115491"/>
                  <a:gd name="connsiteX2" fmla="*/ 1544541 w 1909160"/>
                  <a:gd name="connsiteY2" fmla="*/ 1100318 h 3115491"/>
                  <a:gd name="connsiteX3" fmla="*/ 1909160 w 1909160"/>
                  <a:gd name="connsiteY3" fmla="*/ 2595426 h 3115491"/>
                  <a:gd name="connsiteX4" fmla="*/ 1261014 w 1909160"/>
                  <a:gd name="connsiteY4" fmla="*/ 3115491 h 3115491"/>
                  <a:gd name="connsiteX5" fmla="*/ 783191 w 1909160"/>
                  <a:gd name="connsiteY5" fmla="*/ 2733771 h 3115491"/>
                  <a:gd name="connsiteX6" fmla="*/ 105885 w 1909160"/>
                  <a:gd name="connsiteY6" fmla="*/ 1944351 h 3115491"/>
                  <a:gd name="connsiteX7" fmla="*/ 0 w 1909160"/>
                  <a:gd name="connsiteY7" fmla="*/ 1128661 h 3115491"/>
                  <a:gd name="connsiteX8" fmla="*/ 368273 w 1909160"/>
                  <a:gd name="connsiteY8" fmla="*/ 1855489 h 3115491"/>
                  <a:gd name="connsiteX9" fmla="*/ 839080 w 1909160"/>
                  <a:gd name="connsiteY9" fmla="*/ 2175948 h 3115491"/>
                  <a:gd name="connsiteX10" fmla="*/ 1224313 w 1909160"/>
                  <a:gd name="connsiteY10" fmla="*/ 1122516 h 3115491"/>
                  <a:gd name="connsiteX0" fmla="*/ 1224313 w 1909160"/>
                  <a:gd name="connsiteY0" fmla="*/ 1122516 h 3115491"/>
                  <a:gd name="connsiteX1" fmla="*/ 1053180 w 1909160"/>
                  <a:gd name="connsiteY1" fmla="*/ 6531 h 3115491"/>
                  <a:gd name="connsiteX2" fmla="*/ 1544541 w 1909160"/>
                  <a:gd name="connsiteY2" fmla="*/ 1100318 h 3115491"/>
                  <a:gd name="connsiteX3" fmla="*/ 1909160 w 1909160"/>
                  <a:gd name="connsiteY3" fmla="*/ 2595426 h 3115491"/>
                  <a:gd name="connsiteX4" fmla="*/ 1261014 w 1909160"/>
                  <a:gd name="connsiteY4" fmla="*/ 3115491 h 3115491"/>
                  <a:gd name="connsiteX5" fmla="*/ 783191 w 1909160"/>
                  <a:gd name="connsiteY5" fmla="*/ 2733771 h 3115491"/>
                  <a:gd name="connsiteX6" fmla="*/ 105885 w 1909160"/>
                  <a:gd name="connsiteY6" fmla="*/ 1944351 h 3115491"/>
                  <a:gd name="connsiteX7" fmla="*/ 0 w 1909160"/>
                  <a:gd name="connsiteY7" fmla="*/ 1128661 h 3115491"/>
                  <a:gd name="connsiteX8" fmla="*/ 368273 w 1909160"/>
                  <a:gd name="connsiteY8" fmla="*/ 1855489 h 3115491"/>
                  <a:gd name="connsiteX9" fmla="*/ 839080 w 1909160"/>
                  <a:gd name="connsiteY9" fmla="*/ 2175948 h 3115491"/>
                  <a:gd name="connsiteX10" fmla="*/ 1224313 w 1909160"/>
                  <a:gd name="connsiteY10" fmla="*/ 1122516 h 3115491"/>
                  <a:gd name="connsiteX0" fmla="*/ 1229097 w 1913944"/>
                  <a:gd name="connsiteY0" fmla="*/ 1122516 h 3115491"/>
                  <a:gd name="connsiteX1" fmla="*/ 1057964 w 1913944"/>
                  <a:gd name="connsiteY1" fmla="*/ 6531 h 3115491"/>
                  <a:gd name="connsiteX2" fmla="*/ 1549325 w 1913944"/>
                  <a:gd name="connsiteY2" fmla="*/ 1100318 h 3115491"/>
                  <a:gd name="connsiteX3" fmla="*/ 1913944 w 1913944"/>
                  <a:gd name="connsiteY3" fmla="*/ 2595426 h 3115491"/>
                  <a:gd name="connsiteX4" fmla="*/ 1265798 w 1913944"/>
                  <a:gd name="connsiteY4" fmla="*/ 3115491 h 3115491"/>
                  <a:gd name="connsiteX5" fmla="*/ 787975 w 1913944"/>
                  <a:gd name="connsiteY5" fmla="*/ 2733771 h 3115491"/>
                  <a:gd name="connsiteX6" fmla="*/ 55378 w 1913944"/>
                  <a:gd name="connsiteY6" fmla="*/ 1922886 h 3115491"/>
                  <a:gd name="connsiteX7" fmla="*/ 4784 w 1913944"/>
                  <a:gd name="connsiteY7" fmla="*/ 1128661 h 3115491"/>
                  <a:gd name="connsiteX8" fmla="*/ 373057 w 1913944"/>
                  <a:gd name="connsiteY8" fmla="*/ 1855489 h 3115491"/>
                  <a:gd name="connsiteX9" fmla="*/ 843864 w 1913944"/>
                  <a:gd name="connsiteY9" fmla="*/ 2175948 h 3115491"/>
                  <a:gd name="connsiteX10" fmla="*/ 1229097 w 1913944"/>
                  <a:gd name="connsiteY10" fmla="*/ 1122516 h 3115491"/>
                  <a:gd name="connsiteX0" fmla="*/ 1229097 w 1913944"/>
                  <a:gd name="connsiteY0" fmla="*/ 1122516 h 3115491"/>
                  <a:gd name="connsiteX1" fmla="*/ 1057964 w 1913944"/>
                  <a:gd name="connsiteY1" fmla="*/ 6531 h 3115491"/>
                  <a:gd name="connsiteX2" fmla="*/ 1549325 w 1913944"/>
                  <a:gd name="connsiteY2" fmla="*/ 1100318 h 3115491"/>
                  <a:gd name="connsiteX3" fmla="*/ 1913944 w 1913944"/>
                  <a:gd name="connsiteY3" fmla="*/ 2595426 h 3115491"/>
                  <a:gd name="connsiteX4" fmla="*/ 1265798 w 1913944"/>
                  <a:gd name="connsiteY4" fmla="*/ 3115491 h 3115491"/>
                  <a:gd name="connsiteX5" fmla="*/ 787975 w 1913944"/>
                  <a:gd name="connsiteY5" fmla="*/ 2733771 h 3115491"/>
                  <a:gd name="connsiteX6" fmla="*/ 55378 w 1913944"/>
                  <a:gd name="connsiteY6" fmla="*/ 1922886 h 3115491"/>
                  <a:gd name="connsiteX7" fmla="*/ 4784 w 1913944"/>
                  <a:gd name="connsiteY7" fmla="*/ 1128661 h 3115491"/>
                  <a:gd name="connsiteX8" fmla="*/ 374454 w 1913944"/>
                  <a:gd name="connsiteY8" fmla="*/ 1832719 h 3115491"/>
                  <a:gd name="connsiteX9" fmla="*/ 843864 w 1913944"/>
                  <a:gd name="connsiteY9" fmla="*/ 2175948 h 3115491"/>
                  <a:gd name="connsiteX10" fmla="*/ 1229097 w 1913944"/>
                  <a:gd name="connsiteY10" fmla="*/ 1122516 h 3115491"/>
                  <a:gd name="connsiteX0" fmla="*/ 1229097 w 1913944"/>
                  <a:gd name="connsiteY0" fmla="*/ 1122516 h 3115491"/>
                  <a:gd name="connsiteX1" fmla="*/ 1057964 w 1913944"/>
                  <a:gd name="connsiteY1" fmla="*/ 6531 h 3115491"/>
                  <a:gd name="connsiteX2" fmla="*/ 1549325 w 1913944"/>
                  <a:gd name="connsiteY2" fmla="*/ 1100318 h 3115491"/>
                  <a:gd name="connsiteX3" fmla="*/ 1913944 w 1913944"/>
                  <a:gd name="connsiteY3" fmla="*/ 2595426 h 3115491"/>
                  <a:gd name="connsiteX4" fmla="*/ 1265798 w 1913944"/>
                  <a:gd name="connsiteY4" fmla="*/ 3115491 h 3115491"/>
                  <a:gd name="connsiteX5" fmla="*/ 787975 w 1913944"/>
                  <a:gd name="connsiteY5" fmla="*/ 2733771 h 3115491"/>
                  <a:gd name="connsiteX6" fmla="*/ 55378 w 1913944"/>
                  <a:gd name="connsiteY6" fmla="*/ 1922886 h 3115491"/>
                  <a:gd name="connsiteX7" fmla="*/ 4784 w 1913944"/>
                  <a:gd name="connsiteY7" fmla="*/ 1128661 h 3115491"/>
                  <a:gd name="connsiteX8" fmla="*/ 374453 w 1913944"/>
                  <a:gd name="connsiteY8" fmla="*/ 1832719 h 3115491"/>
                  <a:gd name="connsiteX9" fmla="*/ 843864 w 1913944"/>
                  <a:gd name="connsiteY9" fmla="*/ 2175948 h 3115491"/>
                  <a:gd name="connsiteX10" fmla="*/ 1229097 w 1913944"/>
                  <a:gd name="connsiteY10" fmla="*/ 1122516 h 3115491"/>
                  <a:gd name="connsiteX0" fmla="*/ 1199559 w 1884406"/>
                  <a:gd name="connsiteY0" fmla="*/ 1122516 h 3115491"/>
                  <a:gd name="connsiteX1" fmla="*/ 1028426 w 1884406"/>
                  <a:gd name="connsiteY1" fmla="*/ 6531 h 3115491"/>
                  <a:gd name="connsiteX2" fmla="*/ 1519787 w 1884406"/>
                  <a:gd name="connsiteY2" fmla="*/ 1100318 h 3115491"/>
                  <a:gd name="connsiteX3" fmla="*/ 1884406 w 1884406"/>
                  <a:gd name="connsiteY3" fmla="*/ 2595426 h 3115491"/>
                  <a:gd name="connsiteX4" fmla="*/ 1236260 w 1884406"/>
                  <a:gd name="connsiteY4" fmla="*/ 3115491 h 3115491"/>
                  <a:gd name="connsiteX5" fmla="*/ 758437 w 1884406"/>
                  <a:gd name="connsiteY5" fmla="*/ 2733771 h 3115491"/>
                  <a:gd name="connsiteX6" fmla="*/ 25840 w 1884406"/>
                  <a:gd name="connsiteY6" fmla="*/ 1922886 h 3115491"/>
                  <a:gd name="connsiteX7" fmla="*/ 99705 w 1884406"/>
                  <a:gd name="connsiteY7" fmla="*/ 1099270 h 3115491"/>
                  <a:gd name="connsiteX8" fmla="*/ 344915 w 1884406"/>
                  <a:gd name="connsiteY8" fmla="*/ 1832719 h 3115491"/>
                  <a:gd name="connsiteX9" fmla="*/ 814326 w 1884406"/>
                  <a:gd name="connsiteY9" fmla="*/ 2175948 h 3115491"/>
                  <a:gd name="connsiteX10" fmla="*/ 1199559 w 1884406"/>
                  <a:gd name="connsiteY10" fmla="*/ 1122516 h 3115491"/>
                  <a:gd name="connsiteX0" fmla="*/ 1199559 w 1884406"/>
                  <a:gd name="connsiteY0" fmla="*/ 1122516 h 3115491"/>
                  <a:gd name="connsiteX1" fmla="*/ 1028426 w 1884406"/>
                  <a:gd name="connsiteY1" fmla="*/ 6531 h 3115491"/>
                  <a:gd name="connsiteX2" fmla="*/ 1519787 w 1884406"/>
                  <a:gd name="connsiteY2" fmla="*/ 1100318 h 3115491"/>
                  <a:gd name="connsiteX3" fmla="*/ 1884406 w 1884406"/>
                  <a:gd name="connsiteY3" fmla="*/ 2595426 h 3115491"/>
                  <a:gd name="connsiteX4" fmla="*/ 1236260 w 1884406"/>
                  <a:gd name="connsiteY4" fmla="*/ 3115491 h 3115491"/>
                  <a:gd name="connsiteX5" fmla="*/ 758437 w 1884406"/>
                  <a:gd name="connsiteY5" fmla="*/ 2733771 h 3115491"/>
                  <a:gd name="connsiteX6" fmla="*/ 25840 w 1884406"/>
                  <a:gd name="connsiteY6" fmla="*/ 1922886 h 3115491"/>
                  <a:gd name="connsiteX7" fmla="*/ 99705 w 1884406"/>
                  <a:gd name="connsiteY7" fmla="*/ 1099270 h 3115491"/>
                  <a:gd name="connsiteX8" fmla="*/ 362930 w 1884406"/>
                  <a:gd name="connsiteY8" fmla="*/ 1769777 h 3115491"/>
                  <a:gd name="connsiteX9" fmla="*/ 814326 w 1884406"/>
                  <a:gd name="connsiteY9" fmla="*/ 2175948 h 3115491"/>
                  <a:gd name="connsiteX10" fmla="*/ 1199559 w 1884406"/>
                  <a:gd name="connsiteY10" fmla="*/ 1122516 h 3115491"/>
                  <a:gd name="connsiteX0" fmla="*/ 1205750 w 1890597"/>
                  <a:gd name="connsiteY0" fmla="*/ 1122516 h 3115491"/>
                  <a:gd name="connsiteX1" fmla="*/ 1034617 w 1890597"/>
                  <a:gd name="connsiteY1" fmla="*/ 6531 h 3115491"/>
                  <a:gd name="connsiteX2" fmla="*/ 1525978 w 1890597"/>
                  <a:gd name="connsiteY2" fmla="*/ 1100318 h 3115491"/>
                  <a:gd name="connsiteX3" fmla="*/ 1890597 w 1890597"/>
                  <a:gd name="connsiteY3" fmla="*/ 2595426 h 3115491"/>
                  <a:gd name="connsiteX4" fmla="*/ 1242451 w 1890597"/>
                  <a:gd name="connsiteY4" fmla="*/ 3115491 h 3115491"/>
                  <a:gd name="connsiteX5" fmla="*/ 764628 w 1890597"/>
                  <a:gd name="connsiteY5" fmla="*/ 2733771 h 3115491"/>
                  <a:gd name="connsiteX6" fmla="*/ 25093 w 1890597"/>
                  <a:gd name="connsiteY6" fmla="*/ 1959047 h 3115491"/>
                  <a:gd name="connsiteX7" fmla="*/ 105896 w 1890597"/>
                  <a:gd name="connsiteY7" fmla="*/ 1099270 h 3115491"/>
                  <a:gd name="connsiteX8" fmla="*/ 369121 w 1890597"/>
                  <a:gd name="connsiteY8" fmla="*/ 1769777 h 3115491"/>
                  <a:gd name="connsiteX9" fmla="*/ 820517 w 1890597"/>
                  <a:gd name="connsiteY9" fmla="*/ 2175948 h 3115491"/>
                  <a:gd name="connsiteX10" fmla="*/ 1205750 w 1890597"/>
                  <a:gd name="connsiteY10" fmla="*/ 1122516 h 3115491"/>
                  <a:gd name="connsiteX0" fmla="*/ 1205750 w 1890597"/>
                  <a:gd name="connsiteY0" fmla="*/ 1122516 h 3115491"/>
                  <a:gd name="connsiteX1" fmla="*/ 1034617 w 1890597"/>
                  <a:gd name="connsiteY1" fmla="*/ 6531 h 3115491"/>
                  <a:gd name="connsiteX2" fmla="*/ 1525978 w 1890597"/>
                  <a:gd name="connsiteY2" fmla="*/ 1100318 h 3115491"/>
                  <a:gd name="connsiteX3" fmla="*/ 1890597 w 1890597"/>
                  <a:gd name="connsiteY3" fmla="*/ 2595426 h 3115491"/>
                  <a:gd name="connsiteX4" fmla="*/ 1242451 w 1890597"/>
                  <a:gd name="connsiteY4" fmla="*/ 3115491 h 3115491"/>
                  <a:gd name="connsiteX5" fmla="*/ 764628 w 1890597"/>
                  <a:gd name="connsiteY5" fmla="*/ 2733771 h 3115491"/>
                  <a:gd name="connsiteX6" fmla="*/ 25093 w 1890597"/>
                  <a:gd name="connsiteY6" fmla="*/ 1959047 h 3115491"/>
                  <a:gd name="connsiteX7" fmla="*/ 105896 w 1890597"/>
                  <a:gd name="connsiteY7" fmla="*/ 1099270 h 3115491"/>
                  <a:gd name="connsiteX8" fmla="*/ 337282 w 1890597"/>
                  <a:gd name="connsiteY8" fmla="*/ 1827353 h 3115491"/>
                  <a:gd name="connsiteX9" fmla="*/ 820517 w 1890597"/>
                  <a:gd name="connsiteY9" fmla="*/ 2175948 h 3115491"/>
                  <a:gd name="connsiteX10" fmla="*/ 1205750 w 1890597"/>
                  <a:gd name="connsiteY10" fmla="*/ 1122516 h 3115491"/>
                  <a:gd name="connsiteX0" fmla="*/ 1205750 w 1890597"/>
                  <a:gd name="connsiteY0" fmla="*/ 1122516 h 3115491"/>
                  <a:gd name="connsiteX1" fmla="*/ 1034617 w 1890597"/>
                  <a:gd name="connsiteY1" fmla="*/ 6531 h 3115491"/>
                  <a:gd name="connsiteX2" fmla="*/ 1525978 w 1890597"/>
                  <a:gd name="connsiteY2" fmla="*/ 1100318 h 3115491"/>
                  <a:gd name="connsiteX3" fmla="*/ 1890597 w 1890597"/>
                  <a:gd name="connsiteY3" fmla="*/ 2595426 h 3115491"/>
                  <a:gd name="connsiteX4" fmla="*/ 1242451 w 1890597"/>
                  <a:gd name="connsiteY4" fmla="*/ 3115491 h 3115491"/>
                  <a:gd name="connsiteX5" fmla="*/ 764628 w 1890597"/>
                  <a:gd name="connsiteY5" fmla="*/ 2733771 h 3115491"/>
                  <a:gd name="connsiteX6" fmla="*/ 25093 w 1890597"/>
                  <a:gd name="connsiteY6" fmla="*/ 1959047 h 3115491"/>
                  <a:gd name="connsiteX7" fmla="*/ 105896 w 1890597"/>
                  <a:gd name="connsiteY7" fmla="*/ 1099270 h 3115491"/>
                  <a:gd name="connsiteX8" fmla="*/ 333243 w 1890597"/>
                  <a:gd name="connsiteY8" fmla="*/ 1662601 h 3115491"/>
                  <a:gd name="connsiteX9" fmla="*/ 820517 w 1890597"/>
                  <a:gd name="connsiteY9" fmla="*/ 2175948 h 3115491"/>
                  <a:gd name="connsiteX10" fmla="*/ 1205750 w 1890597"/>
                  <a:gd name="connsiteY10" fmla="*/ 1122516 h 3115491"/>
                  <a:gd name="connsiteX0" fmla="*/ 1205750 w 1890597"/>
                  <a:gd name="connsiteY0" fmla="*/ 1122516 h 3115491"/>
                  <a:gd name="connsiteX1" fmla="*/ 1034617 w 1890597"/>
                  <a:gd name="connsiteY1" fmla="*/ 6531 h 3115491"/>
                  <a:gd name="connsiteX2" fmla="*/ 1525978 w 1890597"/>
                  <a:gd name="connsiteY2" fmla="*/ 1100318 h 3115491"/>
                  <a:gd name="connsiteX3" fmla="*/ 1890597 w 1890597"/>
                  <a:gd name="connsiteY3" fmla="*/ 2595426 h 3115491"/>
                  <a:gd name="connsiteX4" fmla="*/ 1242451 w 1890597"/>
                  <a:gd name="connsiteY4" fmla="*/ 3115491 h 3115491"/>
                  <a:gd name="connsiteX5" fmla="*/ 764628 w 1890597"/>
                  <a:gd name="connsiteY5" fmla="*/ 2733771 h 3115491"/>
                  <a:gd name="connsiteX6" fmla="*/ 25093 w 1890597"/>
                  <a:gd name="connsiteY6" fmla="*/ 1959047 h 3115491"/>
                  <a:gd name="connsiteX7" fmla="*/ 105896 w 1890597"/>
                  <a:gd name="connsiteY7" fmla="*/ 1099270 h 3115491"/>
                  <a:gd name="connsiteX8" fmla="*/ 333243 w 1890597"/>
                  <a:gd name="connsiteY8" fmla="*/ 1662601 h 3115491"/>
                  <a:gd name="connsiteX9" fmla="*/ 820517 w 1890597"/>
                  <a:gd name="connsiteY9" fmla="*/ 2175948 h 3115491"/>
                  <a:gd name="connsiteX10" fmla="*/ 1205750 w 1890597"/>
                  <a:gd name="connsiteY10" fmla="*/ 1122516 h 3115491"/>
                  <a:gd name="connsiteX0" fmla="*/ 1156769 w 1841616"/>
                  <a:gd name="connsiteY0" fmla="*/ 1122516 h 3115491"/>
                  <a:gd name="connsiteX1" fmla="*/ 985636 w 1841616"/>
                  <a:gd name="connsiteY1" fmla="*/ 6531 h 3115491"/>
                  <a:gd name="connsiteX2" fmla="*/ 1476997 w 1841616"/>
                  <a:gd name="connsiteY2" fmla="*/ 1100318 h 3115491"/>
                  <a:gd name="connsiteX3" fmla="*/ 1841616 w 1841616"/>
                  <a:gd name="connsiteY3" fmla="*/ 2595426 h 3115491"/>
                  <a:gd name="connsiteX4" fmla="*/ 1193470 w 1841616"/>
                  <a:gd name="connsiteY4" fmla="*/ 3115491 h 3115491"/>
                  <a:gd name="connsiteX5" fmla="*/ 715647 w 1841616"/>
                  <a:gd name="connsiteY5" fmla="*/ 2733771 h 3115491"/>
                  <a:gd name="connsiteX6" fmla="*/ 32852 w 1841616"/>
                  <a:gd name="connsiteY6" fmla="*/ 1880057 h 3115491"/>
                  <a:gd name="connsiteX7" fmla="*/ 56915 w 1841616"/>
                  <a:gd name="connsiteY7" fmla="*/ 1099270 h 3115491"/>
                  <a:gd name="connsiteX8" fmla="*/ 284262 w 1841616"/>
                  <a:gd name="connsiteY8" fmla="*/ 1662601 h 3115491"/>
                  <a:gd name="connsiteX9" fmla="*/ 771536 w 1841616"/>
                  <a:gd name="connsiteY9" fmla="*/ 2175948 h 3115491"/>
                  <a:gd name="connsiteX10" fmla="*/ 1156769 w 1841616"/>
                  <a:gd name="connsiteY10" fmla="*/ 1122516 h 3115491"/>
                  <a:gd name="connsiteX0" fmla="*/ 1156769 w 1841616"/>
                  <a:gd name="connsiteY0" fmla="*/ 1122516 h 3115491"/>
                  <a:gd name="connsiteX1" fmla="*/ 985636 w 1841616"/>
                  <a:gd name="connsiteY1" fmla="*/ 6531 h 3115491"/>
                  <a:gd name="connsiteX2" fmla="*/ 1476997 w 1841616"/>
                  <a:gd name="connsiteY2" fmla="*/ 1100318 h 3115491"/>
                  <a:gd name="connsiteX3" fmla="*/ 1841616 w 1841616"/>
                  <a:gd name="connsiteY3" fmla="*/ 2595426 h 3115491"/>
                  <a:gd name="connsiteX4" fmla="*/ 1193470 w 1841616"/>
                  <a:gd name="connsiteY4" fmla="*/ 3115491 h 3115491"/>
                  <a:gd name="connsiteX5" fmla="*/ 715647 w 1841616"/>
                  <a:gd name="connsiteY5" fmla="*/ 2733771 h 3115491"/>
                  <a:gd name="connsiteX6" fmla="*/ 32852 w 1841616"/>
                  <a:gd name="connsiteY6" fmla="*/ 1880057 h 3115491"/>
                  <a:gd name="connsiteX7" fmla="*/ 56915 w 1841616"/>
                  <a:gd name="connsiteY7" fmla="*/ 1099270 h 3115491"/>
                  <a:gd name="connsiteX8" fmla="*/ 351980 w 1841616"/>
                  <a:gd name="connsiteY8" fmla="*/ 1712201 h 3115491"/>
                  <a:gd name="connsiteX9" fmla="*/ 771536 w 1841616"/>
                  <a:gd name="connsiteY9" fmla="*/ 2175948 h 3115491"/>
                  <a:gd name="connsiteX10" fmla="*/ 1156769 w 1841616"/>
                  <a:gd name="connsiteY10" fmla="*/ 1122516 h 3115491"/>
                  <a:gd name="connsiteX0" fmla="*/ 1170617 w 1855464"/>
                  <a:gd name="connsiteY0" fmla="*/ 1122516 h 3115491"/>
                  <a:gd name="connsiteX1" fmla="*/ 999484 w 1855464"/>
                  <a:gd name="connsiteY1" fmla="*/ 6531 h 3115491"/>
                  <a:gd name="connsiteX2" fmla="*/ 1490845 w 1855464"/>
                  <a:gd name="connsiteY2" fmla="*/ 1100318 h 3115491"/>
                  <a:gd name="connsiteX3" fmla="*/ 1855464 w 1855464"/>
                  <a:gd name="connsiteY3" fmla="*/ 2595426 h 3115491"/>
                  <a:gd name="connsiteX4" fmla="*/ 1207318 w 1855464"/>
                  <a:gd name="connsiteY4" fmla="*/ 3115491 h 3115491"/>
                  <a:gd name="connsiteX5" fmla="*/ 729495 w 1855464"/>
                  <a:gd name="connsiteY5" fmla="*/ 2733771 h 3115491"/>
                  <a:gd name="connsiteX6" fmla="*/ 30132 w 1855464"/>
                  <a:gd name="connsiteY6" fmla="*/ 1842543 h 3115491"/>
                  <a:gd name="connsiteX7" fmla="*/ 70763 w 1855464"/>
                  <a:gd name="connsiteY7" fmla="*/ 1099270 h 3115491"/>
                  <a:gd name="connsiteX8" fmla="*/ 365828 w 1855464"/>
                  <a:gd name="connsiteY8" fmla="*/ 1712201 h 3115491"/>
                  <a:gd name="connsiteX9" fmla="*/ 785384 w 1855464"/>
                  <a:gd name="connsiteY9" fmla="*/ 2175948 h 3115491"/>
                  <a:gd name="connsiteX10" fmla="*/ 1170617 w 1855464"/>
                  <a:gd name="connsiteY10" fmla="*/ 1122516 h 3115491"/>
                  <a:gd name="connsiteX0" fmla="*/ 1146368 w 1831215"/>
                  <a:gd name="connsiteY0" fmla="*/ 1122516 h 3115491"/>
                  <a:gd name="connsiteX1" fmla="*/ 975235 w 1831215"/>
                  <a:gd name="connsiteY1" fmla="*/ 6531 h 3115491"/>
                  <a:gd name="connsiteX2" fmla="*/ 1466596 w 1831215"/>
                  <a:gd name="connsiteY2" fmla="*/ 1100318 h 3115491"/>
                  <a:gd name="connsiteX3" fmla="*/ 1831215 w 1831215"/>
                  <a:gd name="connsiteY3" fmla="*/ 2595426 h 3115491"/>
                  <a:gd name="connsiteX4" fmla="*/ 1183069 w 1831215"/>
                  <a:gd name="connsiteY4" fmla="*/ 3115491 h 3115491"/>
                  <a:gd name="connsiteX5" fmla="*/ 705246 w 1831215"/>
                  <a:gd name="connsiteY5" fmla="*/ 2733771 h 3115491"/>
                  <a:gd name="connsiteX6" fmla="*/ 5883 w 1831215"/>
                  <a:gd name="connsiteY6" fmla="*/ 1842543 h 3115491"/>
                  <a:gd name="connsiteX7" fmla="*/ 46514 w 1831215"/>
                  <a:gd name="connsiteY7" fmla="*/ 1099270 h 3115491"/>
                  <a:gd name="connsiteX8" fmla="*/ 341579 w 1831215"/>
                  <a:gd name="connsiteY8" fmla="*/ 1712201 h 3115491"/>
                  <a:gd name="connsiteX9" fmla="*/ 761135 w 1831215"/>
                  <a:gd name="connsiteY9" fmla="*/ 2175948 h 3115491"/>
                  <a:gd name="connsiteX10" fmla="*/ 1146368 w 1831215"/>
                  <a:gd name="connsiteY10" fmla="*/ 1122516 h 3115491"/>
                  <a:gd name="connsiteX0" fmla="*/ 1146368 w 1831215"/>
                  <a:gd name="connsiteY0" fmla="*/ 1122516 h 3115491"/>
                  <a:gd name="connsiteX1" fmla="*/ 975235 w 1831215"/>
                  <a:gd name="connsiteY1" fmla="*/ 6531 h 3115491"/>
                  <a:gd name="connsiteX2" fmla="*/ 1466596 w 1831215"/>
                  <a:gd name="connsiteY2" fmla="*/ 1100318 h 3115491"/>
                  <a:gd name="connsiteX3" fmla="*/ 1831215 w 1831215"/>
                  <a:gd name="connsiteY3" fmla="*/ 2595426 h 3115491"/>
                  <a:gd name="connsiteX4" fmla="*/ 1183069 w 1831215"/>
                  <a:gd name="connsiteY4" fmla="*/ 3115491 h 3115491"/>
                  <a:gd name="connsiteX5" fmla="*/ 672112 w 1831215"/>
                  <a:gd name="connsiteY5" fmla="*/ 2658743 h 3115491"/>
                  <a:gd name="connsiteX6" fmla="*/ 5883 w 1831215"/>
                  <a:gd name="connsiteY6" fmla="*/ 1842543 h 3115491"/>
                  <a:gd name="connsiteX7" fmla="*/ 46514 w 1831215"/>
                  <a:gd name="connsiteY7" fmla="*/ 1099270 h 3115491"/>
                  <a:gd name="connsiteX8" fmla="*/ 341579 w 1831215"/>
                  <a:gd name="connsiteY8" fmla="*/ 1712201 h 3115491"/>
                  <a:gd name="connsiteX9" fmla="*/ 761135 w 1831215"/>
                  <a:gd name="connsiteY9" fmla="*/ 2175948 h 3115491"/>
                  <a:gd name="connsiteX10" fmla="*/ 1146368 w 1831215"/>
                  <a:gd name="connsiteY10" fmla="*/ 1122516 h 3115491"/>
                  <a:gd name="connsiteX0" fmla="*/ 1106260 w 1791107"/>
                  <a:gd name="connsiteY0" fmla="*/ 1122516 h 3115491"/>
                  <a:gd name="connsiteX1" fmla="*/ 935127 w 1791107"/>
                  <a:gd name="connsiteY1" fmla="*/ 6531 h 3115491"/>
                  <a:gd name="connsiteX2" fmla="*/ 1426488 w 1791107"/>
                  <a:gd name="connsiteY2" fmla="*/ 1100318 h 3115491"/>
                  <a:gd name="connsiteX3" fmla="*/ 1791107 w 1791107"/>
                  <a:gd name="connsiteY3" fmla="*/ 2595426 h 3115491"/>
                  <a:gd name="connsiteX4" fmla="*/ 1142961 w 1791107"/>
                  <a:gd name="connsiteY4" fmla="*/ 3115491 h 3115491"/>
                  <a:gd name="connsiteX5" fmla="*/ 632004 w 1791107"/>
                  <a:gd name="connsiteY5" fmla="*/ 2658743 h 3115491"/>
                  <a:gd name="connsiteX6" fmla="*/ 11384 w 1791107"/>
                  <a:gd name="connsiteY6" fmla="*/ 1868019 h 3115491"/>
                  <a:gd name="connsiteX7" fmla="*/ 6406 w 1791107"/>
                  <a:gd name="connsiteY7" fmla="*/ 1099270 h 3115491"/>
                  <a:gd name="connsiteX8" fmla="*/ 301471 w 1791107"/>
                  <a:gd name="connsiteY8" fmla="*/ 1712201 h 3115491"/>
                  <a:gd name="connsiteX9" fmla="*/ 721027 w 1791107"/>
                  <a:gd name="connsiteY9" fmla="*/ 2175948 h 3115491"/>
                  <a:gd name="connsiteX10" fmla="*/ 1106260 w 1791107"/>
                  <a:gd name="connsiteY10" fmla="*/ 1122516 h 3115491"/>
                  <a:gd name="connsiteX0" fmla="*/ 1106269 w 1791116"/>
                  <a:gd name="connsiteY0" fmla="*/ 1122516 h 3115491"/>
                  <a:gd name="connsiteX1" fmla="*/ 935136 w 1791116"/>
                  <a:gd name="connsiteY1" fmla="*/ 6531 h 3115491"/>
                  <a:gd name="connsiteX2" fmla="*/ 1426497 w 1791116"/>
                  <a:gd name="connsiteY2" fmla="*/ 1100318 h 3115491"/>
                  <a:gd name="connsiteX3" fmla="*/ 1791116 w 1791116"/>
                  <a:gd name="connsiteY3" fmla="*/ 2595426 h 3115491"/>
                  <a:gd name="connsiteX4" fmla="*/ 1142970 w 1791116"/>
                  <a:gd name="connsiteY4" fmla="*/ 3115491 h 3115491"/>
                  <a:gd name="connsiteX5" fmla="*/ 632013 w 1791116"/>
                  <a:gd name="connsiteY5" fmla="*/ 2658743 h 3115491"/>
                  <a:gd name="connsiteX6" fmla="*/ 11393 w 1791116"/>
                  <a:gd name="connsiteY6" fmla="*/ 1868019 h 3115491"/>
                  <a:gd name="connsiteX7" fmla="*/ 6378 w 1791116"/>
                  <a:gd name="connsiteY7" fmla="*/ 1156457 h 3115491"/>
                  <a:gd name="connsiteX8" fmla="*/ 301480 w 1791116"/>
                  <a:gd name="connsiteY8" fmla="*/ 1712201 h 3115491"/>
                  <a:gd name="connsiteX9" fmla="*/ 721036 w 1791116"/>
                  <a:gd name="connsiteY9" fmla="*/ 2175948 h 3115491"/>
                  <a:gd name="connsiteX10" fmla="*/ 1106269 w 1791116"/>
                  <a:gd name="connsiteY10" fmla="*/ 1122516 h 3115491"/>
                  <a:gd name="connsiteX0" fmla="*/ 1106269 w 1791116"/>
                  <a:gd name="connsiteY0" fmla="*/ 1122516 h 3115491"/>
                  <a:gd name="connsiteX1" fmla="*/ 935136 w 1791116"/>
                  <a:gd name="connsiteY1" fmla="*/ 6531 h 3115491"/>
                  <a:gd name="connsiteX2" fmla="*/ 1426497 w 1791116"/>
                  <a:gd name="connsiteY2" fmla="*/ 1100318 h 3115491"/>
                  <a:gd name="connsiteX3" fmla="*/ 1791116 w 1791116"/>
                  <a:gd name="connsiteY3" fmla="*/ 2595426 h 3115491"/>
                  <a:gd name="connsiteX4" fmla="*/ 1142970 w 1791116"/>
                  <a:gd name="connsiteY4" fmla="*/ 3115491 h 3115491"/>
                  <a:gd name="connsiteX5" fmla="*/ 632013 w 1791116"/>
                  <a:gd name="connsiteY5" fmla="*/ 2658743 h 3115491"/>
                  <a:gd name="connsiteX6" fmla="*/ 11393 w 1791116"/>
                  <a:gd name="connsiteY6" fmla="*/ 1868019 h 3115491"/>
                  <a:gd name="connsiteX7" fmla="*/ 6378 w 1791116"/>
                  <a:gd name="connsiteY7" fmla="*/ 1156456 h 3115491"/>
                  <a:gd name="connsiteX8" fmla="*/ 301480 w 1791116"/>
                  <a:gd name="connsiteY8" fmla="*/ 1712201 h 3115491"/>
                  <a:gd name="connsiteX9" fmla="*/ 721036 w 1791116"/>
                  <a:gd name="connsiteY9" fmla="*/ 2175948 h 3115491"/>
                  <a:gd name="connsiteX10" fmla="*/ 1106269 w 1791116"/>
                  <a:gd name="connsiteY10" fmla="*/ 1122516 h 311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1116" h="3115491">
                    <a:moveTo>
                      <a:pt x="1106269" y="1122516"/>
                    </a:moveTo>
                    <a:cubicBezTo>
                      <a:pt x="989500" y="622280"/>
                      <a:pt x="694025" y="107374"/>
                      <a:pt x="935136" y="6531"/>
                    </a:cubicBezTo>
                    <a:cubicBezTo>
                      <a:pt x="1078894" y="-74432"/>
                      <a:pt x="1288067" y="614861"/>
                      <a:pt x="1426497" y="1100318"/>
                    </a:cubicBezTo>
                    <a:cubicBezTo>
                      <a:pt x="1472852" y="1539739"/>
                      <a:pt x="1561881" y="2220141"/>
                      <a:pt x="1791116" y="2595426"/>
                    </a:cubicBezTo>
                    <a:cubicBezTo>
                      <a:pt x="1503947" y="2753859"/>
                      <a:pt x="1292026" y="2999921"/>
                      <a:pt x="1142970" y="3115491"/>
                    </a:cubicBezTo>
                    <a:cubicBezTo>
                      <a:pt x="912602" y="3021511"/>
                      <a:pt x="805230" y="2786061"/>
                      <a:pt x="632013" y="2658743"/>
                    </a:cubicBezTo>
                    <a:cubicBezTo>
                      <a:pt x="301258" y="2565498"/>
                      <a:pt x="149562" y="2081295"/>
                      <a:pt x="11393" y="1868019"/>
                    </a:cubicBezTo>
                    <a:cubicBezTo>
                      <a:pt x="-15948" y="1323060"/>
                      <a:pt x="15749" y="1399359"/>
                      <a:pt x="6378" y="1156456"/>
                    </a:cubicBezTo>
                    <a:cubicBezTo>
                      <a:pt x="404721" y="1086670"/>
                      <a:pt x="256132" y="1560923"/>
                      <a:pt x="301480" y="1712201"/>
                    </a:cubicBezTo>
                    <a:cubicBezTo>
                      <a:pt x="442243" y="1846126"/>
                      <a:pt x="588924" y="2321007"/>
                      <a:pt x="721036" y="2175948"/>
                    </a:cubicBezTo>
                    <a:cubicBezTo>
                      <a:pt x="1214569" y="1900358"/>
                      <a:pt x="1069936" y="1361593"/>
                      <a:pt x="1106269" y="1122516"/>
                    </a:cubicBezTo>
                    <a:close/>
                  </a:path>
                </a:pathLst>
              </a:custGeom>
              <a:solidFill>
                <a:srgbClr val="F9B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37"/>
              <p:cNvSpPr/>
              <p:nvPr/>
            </p:nvSpPr>
            <p:spPr>
              <a:xfrm rot="2443328">
                <a:off x="4483832" y="5827274"/>
                <a:ext cx="187835" cy="308352"/>
              </a:xfrm>
              <a:custGeom>
                <a:avLst/>
                <a:gdLst>
                  <a:gd name="connsiteX0" fmla="*/ 0 w 203843"/>
                  <a:gd name="connsiteY0" fmla="*/ 0 h 176092"/>
                  <a:gd name="connsiteX1" fmla="*/ 203843 w 203843"/>
                  <a:gd name="connsiteY1" fmla="*/ 0 h 176092"/>
                  <a:gd name="connsiteX2" fmla="*/ 203843 w 203843"/>
                  <a:gd name="connsiteY2" fmla="*/ 176092 h 176092"/>
                  <a:gd name="connsiteX3" fmla="*/ 0 w 203843"/>
                  <a:gd name="connsiteY3" fmla="*/ 176092 h 176092"/>
                  <a:gd name="connsiteX4" fmla="*/ 0 w 203843"/>
                  <a:gd name="connsiteY4" fmla="*/ 0 h 176092"/>
                  <a:gd name="connsiteX0" fmla="*/ 26194 w 203843"/>
                  <a:gd name="connsiteY0" fmla="*/ 0 h 249911"/>
                  <a:gd name="connsiteX1" fmla="*/ 203843 w 203843"/>
                  <a:gd name="connsiteY1" fmla="*/ 73819 h 249911"/>
                  <a:gd name="connsiteX2" fmla="*/ 203843 w 203843"/>
                  <a:gd name="connsiteY2" fmla="*/ 249911 h 249911"/>
                  <a:gd name="connsiteX3" fmla="*/ 0 w 203843"/>
                  <a:gd name="connsiteY3" fmla="*/ 249911 h 249911"/>
                  <a:gd name="connsiteX4" fmla="*/ 26194 w 203843"/>
                  <a:gd name="connsiteY4" fmla="*/ 0 h 249911"/>
                  <a:gd name="connsiteX0" fmla="*/ 26194 w 210986"/>
                  <a:gd name="connsiteY0" fmla="*/ 0 h 249911"/>
                  <a:gd name="connsiteX1" fmla="*/ 210986 w 210986"/>
                  <a:gd name="connsiteY1" fmla="*/ 92869 h 249911"/>
                  <a:gd name="connsiteX2" fmla="*/ 203843 w 210986"/>
                  <a:gd name="connsiteY2" fmla="*/ 249911 h 249911"/>
                  <a:gd name="connsiteX3" fmla="*/ 0 w 210986"/>
                  <a:gd name="connsiteY3" fmla="*/ 249911 h 249911"/>
                  <a:gd name="connsiteX4" fmla="*/ 26194 w 210986"/>
                  <a:gd name="connsiteY4" fmla="*/ 0 h 249911"/>
                  <a:gd name="connsiteX0" fmla="*/ 26194 w 218130"/>
                  <a:gd name="connsiteY0" fmla="*/ 0 h 249911"/>
                  <a:gd name="connsiteX1" fmla="*/ 218130 w 218130"/>
                  <a:gd name="connsiteY1" fmla="*/ 100012 h 249911"/>
                  <a:gd name="connsiteX2" fmla="*/ 203843 w 218130"/>
                  <a:gd name="connsiteY2" fmla="*/ 249911 h 249911"/>
                  <a:gd name="connsiteX3" fmla="*/ 0 w 218130"/>
                  <a:gd name="connsiteY3" fmla="*/ 249911 h 249911"/>
                  <a:gd name="connsiteX4" fmla="*/ 26194 w 218130"/>
                  <a:gd name="connsiteY4" fmla="*/ 0 h 249911"/>
                  <a:gd name="connsiteX0" fmla="*/ 26194 w 220511"/>
                  <a:gd name="connsiteY0" fmla="*/ 0 h 249911"/>
                  <a:gd name="connsiteX1" fmla="*/ 220511 w 220511"/>
                  <a:gd name="connsiteY1" fmla="*/ 92869 h 249911"/>
                  <a:gd name="connsiteX2" fmla="*/ 203843 w 220511"/>
                  <a:gd name="connsiteY2" fmla="*/ 249911 h 249911"/>
                  <a:gd name="connsiteX3" fmla="*/ 0 w 220511"/>
                  <a:gd name="connsiteY3" fmla="*/ 249911 h 249911"/>
                  <a:gd name="connsiteX4" fmla="*/ 26194 w 220511"/>
                  <a:gd name="connsiteY4" fmla="*/ 0 h 249911"/>
                  <a:gd name="connsiteX0" fmla="*/ 26194 w 220511"/>
                  <a:gd name="connsiteY0" fmla="*/ 0 h 288011"/>
                  <a:gd name="connsiteX1" fmla="*/ 220511 w 220511"/>
                  <a:gd name="connsiteY1" fmla="*/ 92869 h 288011"/>
                  <a:gd name="connsiteX2" fmla="*/ 160980 w 220511"/>
                  <a:gd name="connsiteY2" fmla="*/ 288011 h 288011"/>
                  <a:gd name="connsiteX3" fmla="*/ 0 w 220511"/>
                  <a:gd name="connsiteY3" fmla="*/ 249911 h 288011"/>
                  <a:gd name="connsiteX4" fmla="*/ 26194 w 220511"/>
                  <a:gd name="connsiteY4" fmla="*/ 0 h 288011"/>
                  <a:gd name="connsiteX0" fmla="*/ 19050 w 213367"/>
                  <a:gd name="connsiteY0" fmla="*/ 0 h 288011"/>
                  <a:gd name="connsiteX1" fmla="*/ 213367 w 213367"/>
                  <a:gd name="connsiteY1" fmla="*/ 92869 h 288011"/>
                  <a:gd name="connsiteX2" fmla="*/ 153836 w 213367"/>
                  <a:gd name="connsiteY2" fmla="*/ 288011 h 288011"/>
                  <a:gd name="connsiteX3" fmla="*/ 0 w 213367"/>
                  <a:gd name="connsiteY3" fmla="*/ 121323 h 288011"/>
                  <a:gd name="connsiteX4" fmla="*/ 19050 w 213367"/>
                  <a:gd name="connsiteY4" fmla="*/ 0 h 288011"/>
                  <a:gd name="connsiteX0" fmla="*/ 26363 w 220680"/>
                  <a:gd name="connsiteY0" fmla="*/ 0 h 288011"/>
                  <a:gd name="connsiteX1" fmla="*/ 220680 w 220680"/>
                  <a:gd name="connsiteY1" fmla="*/ 92869 h 288011"/>
                  <a:gd name="connsiteX2" fmla="*/ 161149 w 220680"/>
                  <a:gd name="connsiteY2" fmla="*/ 288011 h 288011"/>
                  <a:gd name="connsiteX3" fmla="*/ 7313 w 220680"/>
                  <a:gd name="connsiteY3" fmla="*/ 121323 h 288011"/>
                  <a:gd name="connsiteX4" fmla="*/ 26363 w 220680"/>
                  <a:gd name="connsiteY4" fmla="*/ 0 h 288011"/>
                  <a:gd name="connsiteX0" fmla="*/ 26363 w 220680"/>
                  <a:gd name="connsiteY0" fmla="*/ 0 h 304680"/>
                  <a:gd name="connsiteX1" fmla="*/ 220680 w 220680"/>
                  <a:gd name="connsiteY1" fmla="*/ 92869 h 304680"/>
                  <a:gd name="connsiteX2" fmla="*/ 146862 w 220680"/>
                  <a:gd name="connsiteY2" fmla="*/ 304680 h 304680"/>
                  <a:gd name="connsiteX3" fmla="*/ 7313 w 220680"/>
                  <a:gd name="connsiteY3" fmla="*/ 121323 h 304680"/>
                  <a:gd name="connsiteX4" fmla="*/ 26363 w 220680"/>
                  <a:gd name="connsiteY4" fmla="*/ 0 h 304680"/>
                  <a:gd name="connsiteX0" fmla="*/ 26363 w 220680"/>
                  <a:gd name="connsiteY0" fmla="*/ 0 h 304680"/>
                  <a:gd name="connsiteX1" fmla="*/ 220680 w 220680"/>
                  <a:gd name="connsiteY1" fmla="*/ 92869 h 304680"/>
                  <a:gd name="connsiteX2" fmla="*/ 146862 w 220680"/>
                  <a:gd name="connsiteY2" fmla="*/ 304680 h 304680"/>
                  <a:gd name="connsiteX3" fmla="*/ 7313 w 220680"/>
                  <a:gd name="connsiteY3" fmla="*/ 121323 h 304680"/>
                  <a:gd name="connsiteX4" fmla="*/ 26363 w 220680"/>
                  <a:gd name="connsiteY4" fmla="*/ 0 h 304680"/>
                  <a:gd name="connsiteX0" fmla="*/ 39063 w 219093"/>
                  <a:gd name="connsiteY0" fmla="*/ 0 h 299918"/>
                  <a:gd name="connsiteX1" fmla="*/ 219093 w 219093"/>
                  <a:gd name="connsiteY1" fmla="*/ 88107 h 299918"/>
                  <a:gd name="connsiteX2" fmla="*/ 145275 w 219093"/>
                  <a:gd name="connsiteY2" fmla="*/ 299918 h 299918"/>
                  <a:gd name="connsiteX3" fmla="*/ 5726 w 219093"/>
                  <a:gd name="connsiteY3" fmla="*/ 116561 h 299918"/>
                  <a:gd name="connsiteX4" fmla="*/ 39063 w 219093"/>
                  <a:gd name="connsiteY4" fmla="*/ 0 h 299918"/>
                  <a:gd name="connsiteX0" fmla="*/ 39063 w 252431"/>
                  <a:gd name="connsiteY0" fmla="*/ 0 h 299918"/>
                  <a:gd name="connsiteX1" fmla="*/ 252431 w 252431"/>
                  <a:gd name="connsiteY1" fmla="*/ 121444 h 299918"/>
                  <a:gd name="connsiteX2" fmla="*/ 145275 w 252431"/>
                  <a:gd name="connsiteY2" fmla="*/ 299918 h 299918"/>
                  <a:gd name="connsiteX3" fmla="*/ 5726 w 252431"/>
                  <a:gd name="connsiteY3" fmla="*/ 116561 h 299918"/>
                  <a:gd name="connsiteX4" fmla="*/ 39063 w 252431"/>
                  <a:gd name="connsiteY4" fmla="*/ 0 h 299918"/>
                  <a:gd name="connsiteX0" fmla="*/ 39063 w 176231"/>
                  <a:gd name="connsiteY0" fmla="*/ 0 h 299918"/>
                  <a:gd name="connsiteX1" fmla="*/ 176231 w 176231"/>
                  <a:gd name="connsiteY1" fmla="*/ 111919 h 299918"/>
                  <a:gd name="connsiteX2" fmla="*/ 145275 w 176231"/>
                  <a:gd name="connsiteY2" fmla="*/ 299918 h 299918"/>
                  <a:gd name="connsiteX3" fmla="*/ 5726 w 176231"/>
                  <a:gd name="connsiteY3" fmla="*/ 116561 h 299918"/>
                  <a:gd name="connsiteX4" fmla="*/ 39063 w 176231"/>
                  <a:gd name="connsiteY4" fmla="*/ 0 h 299918"/>
                  <a:gd name="connsiteX0" fmla="*/ 39063 w 187623"/>
                  <a:gd name="connsiteY0" fmla="*/ 0 h 299918"/>
                  <a:gd name="connsiteX1" fmla="*/ 176231 w 187623"/>
                  <a:gd name="connsiteY1" fmla="*/ 111919 h 299918"/>
                  <a:gd name="connsiteX2" fmla="*/ 145275 w 187623"/>
                  <a:gd name="connsiteY2" fmla="*/ 299918 h 299918"/>
                  <a:gd name="connsiteX3" fmla="*/ 5726 w 187623"/>
                  <a:gd name="connsiteY3" fmla="*/ 116561 h 299918"/>
                  <a:gd name="connsiteX4" fmla="*/ 39063 w 187623"/>
                  <a:gd name="connsiteY4" fmla="*/ 0 h 299918"/>
                  <a:gd name="connsiteX0" fmla="*/ 39063 w 187623"/>
                  <a:gd name="connsiteY0" fmla="*/ 0 h 299918"/>
                  <a:gd name="connsiteX1" fmla="*/ 176231 w 187623"/>
                  <a:gd name="connsiteY1" fmla="*/ 111919 h 299918"/>
                  <a:gd name="connsiteX2" fmla="*/ 145275 w 187623"/>
                  <a:gd name="connsiteY2" fmla="*/ 299918 h 299918"/>
                  <a:gd name="connsiteX3" fmla="*/ 5726 w 187623"/>
                  <a:gd name="connsiteY3" fmla="*/ 116561 h 299918"/>
                  <a:gd name="connsiteX4" fmla="*/ 39063 w 187623"/>
                  <a:gd name="connsiteY4" fmla="*/ 0 h 299918"/>
                  <a:gd name="connsiteX0" fmla="*/ 39063 w 187623"/>
                  <a:gd name="connsiteY0" fmla="*/ 0 h 299918"/>
                  <a:gd name="connsiteX1" fmla="*/ 176231 w 187623"/>
                  <a:gd name="connsiteY1" fmla="*/ 111919 h 299918"/>
                  <a:gd name="connsiteX2" fmla="*/ 145275 w 187623"/>
                  <a:gd name="connsiteY2" fmla="*/ 299918 h 299918"/>
                  <a:gd name="connsiteX3" fmla="*/ 5726 w 187623"/>
                  <a:gd name="connsiteY3" fmla="*/ 116561 h 299918"/>
                  <a:gd name="connsiteX4" fmla="*/ 39063 w 187623"/>
                  <a:gd name="connsiteY4" fmla="*/ 0 h 299918"/>
                  <a:gd name="connsiteX0" fmla="*/ 60906 w 209466"/>
                  <a:gd name="connsiteY0" fmla="*/ 0 h 299918"/>
                  <a:gd name="connsiteX1" fmla="*/ 198074 w 209466"/>
                  <a:gd name="connsiteY1" fmla="*/ 111919 h 299918"/>
                  <a:gd name="connsiteX2" fmla="*/ 167118 w 209466"/>
                  <a:gd name="connsiteY2" fmla="*/ 299918 h 299918"/>
                  <a:gd name="connsiteX3" fmla="*/ 4216 w 209466"/>
                  <a:gd name="connsiteY3" fmla="*/ 106909 h 299918"/>
                  <a:gd name="connsiteX4" fmla="*/ 60906 w 209466"/>
                  <a:gd name="connsiteY4" fmla="*/ 0 h 299918"/>
                  <a:gd name="connsiteX0" fmla="*/ 60906 w 209466"/>
                  <a:gd name="connsiteY0" fmla="*/ 0 h 299918"/>
                  <a:gd name="connsiteX1" fmla="*/ 198074 w 209466"/>
                  <a:gd name="connsiteY1" fmla="*/ 111919 h 299918"/>
                  <a:gd name="connsiteX2" fmla="*/ 167118 w 209466"/>
                  <a:gd name="connsiteY2" fmla="*/ 299918 h 299918"/>
                  <a:gd name="connsiteX3" fmla="*/ 4216 w 209466"/>
                  <a:gd name="connsiteY3" fmla="*/ 106909 h 299918"/>
                  <a:gd name="connsiteX4" fmla="*/ 60906 w 209466"/>
                  <a:gd name="connsiteY4" fmla="*/ 0 h 299918"/>
                  <a:gd name="connsiteX0" fmla="*/ 88940 w 208422"/>
                  <a:gd name="connsiteY0" fmla="*/ 0 h 300110"/>
                  <a:gd name="connsiteX1" fmla="*/ 197030 w 208422"/>
                  <a:gd name="connsiteY1" fmla="*/ 112111 h 300110"/>
                  <a:gd name="connsiteX2" fmla="*/ 166074 w 208422"/>
                  <a:gd name="connsiteY2" fmla="*/ 300110 h 300110"/>
                  <a:gd name="connsiteX3" fmla="*/ 3172 w 208422"/>
                  <a:gd name="connsiteY3" fmla="*/ 107101 h 300110"/>
                  <a:gd name="connsiteX4" fmla="*/ 88940 w 208422"/>
                  <a:gd name="connsiteY4" fmla="*/ 0 h 300110"/>
                  <a:gd name="connsiteX0" fmla="*/ 90600 w 210082"/>
                  <a:gd name="connsiteY0" fmla="*/ 0 h 300110"/>
                  <a:gd name="connsiteX1" fmla="*/ 198690 w 210082"/>
                  <a:gd name="connsiteY1" fmla="*/ 112111 h 300110"/>
                  <a:gd name="connsiteX2" fmla="*/ 167734 w 210082"/>
                  <a:gd name="connsiteY2" fmla="*/ 300110 h 300110"/>
                  <a:gd name="connsiteX3" fmla="*/ 4832 w 210082"/>
                  <a:gd name="connsiteY3" fmla="*/ 107101 h 300110"/>
                  <a:gd name="connsiteX4" fmla="*/ 90600 w 210082"/>
                  <a:gd name="connsiteY4" fmla="*/ 0 h 3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082" h="300110">
                    <a:moveTo>
                      <a:pt x="90600" y="0"/>
                    </a:moveTo>
                    <a:lnTo>
                      <a:pt x="198690" y="112111"/>
                    </a:lnTo>
                    <a:cubicBezTo>
                      <a:pt x="233615" y="205733"/>
                      <a:pt x="178053" y="237444"/>
                      <a:pt x="167734" y="300110"/>
                    </a:cubicBezTo>
                    <a:cubicBezTo>
                      <a:pt x="109311" y="238991"/>
                      <a:pt x="41823" y="180127"/>
                      <a:pt x="4832" y="107101"/>
                    </a:cubicBezTo>
                    <a:cubicBezTo>
                      <a:pt x="-17393" y="42847"/>
                      <a:pt x="41511" y="30918"/>
                      <a:pt x="90600" y="0"/>
                    </a:cubicBezTo>
                    <a:close/>
                  </a:path>
                </a:pathLst>
              </a:custGeom>
              <a:solidFill>
                <a:srgbClr val="FCD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Rectangle 37"/>
            <p:cNvSpPr/>
            <p:nvPr/>
          </p:nvSpPr>
          <p:spPr>
            <a:xfrm rot="4055154" flipH="1">
              <a:off x="5414641" y="4839903"/>
              <a:ext cx="351079" cy="85798"/>
            </a:xfrm>
            <a:custGeom>
              <a:avLst/>
              <a:gdLst>
                <a:gd name="connsiteX0" fmla="*/ 0 w 203843"/>
                <a:gd name="connsiteY0" fmla="*/ 0 h 176092"/>
                <a:gd name="connsiteX1" fmla="*/ 203843 w 203843"/>
                <a:gd name="connsiteY1" fmla="*/ 0 h 176092"/>
                <a:gd name="connsiteX2" fmla="*/ 203843 w 203843"/>
                <a:gd name="connsiteY2" fmla="*/ 176092 h 176092"/>
                <a:gd name="connsiteX3" fmla="*/ 0 w 203843"/>
                <a:gd name="connsiteY3" fmla="*/ 176092 h 176092"/>
                <a:gd name="connsiteX4" fmla="*/ 0 w 203843"/>
                <a:gd name="connsiteY4" fmla="*/ 0 h 176092"/>
                <a:gd name="connsiteX0" fmla="*/ 26194 w 203843"/>
                <a:gd name="connsiteY0" fmla="*/ 0 h 249911"/>
                <a:gd name="connsiteX1" fmla="*/ 203843 w 203843"/>
                <a:gd name="connsiteY1" fmla="*/ 73819 h 249911"/>
                <a:gd name="connsiteX2" fmla="*/ 203843 w 203843"/>
                <a:gd name="connsiteY2" fmla="*/ 249911 h 249911"/>
                <a:gd name="connsiteX3" fmla="*/ 0 w 203843"/>
                <a:gd name="connsiteY3" fmla="*/ 249911 h 249911"/>
                <a:gd name="connsiteX4" fmla="*/ 26194 w 203843"/>
                <a:gd name="connsiteY4" fmla="*/ 0 h 249911"/>
                <a:gd name="connsiteX0" fmla="*/ 26194 w 210986"/>
                <a:gd name="connsiteY0" fmla="*/ 0 h 249911"/>
                <a:gd name="connsiteX1" fmla="*/ 210986 w 210986"/>
                <a:gd name="connsiteY1" fmla="*/ 92869 h 249911"/>
                <a:gd name="connsiteX2" fmla="*/ 203843 w 210986"/>
                <a:gd name="connsiteY2" fmla="*/ 249911 h 249911"/>
                <a:gd name="connsiteX3" fmla="*/ 0 w 210986"/>
                <a:gd name="connsiteY3" fmla="*/ 249911 h 249911"/>
                <a:gd name="connsiteX4" fmla="*/ 26194 w 210986"/>
                <a:gd name="connsiteY4" fmla="*/ 0 h 249911"/>
                <a:gd name="connsiteX0" fmla="*/ 26194 w 218130"/>
                <a:gd name="connsiteY0" fmla="*/ 0 h 249911"/>
                <a:gd name="connsiteX1" fmla="*/ 218130 w 218130"/>
                <a:gd name="connsiteY1" fmla="*/ 100012 h 249911"/>
                <a:gd name="connsiteX2" fmla="*/ 203843 w 218130"/>
                <a:gd name="connsiteY2" fmla="*/ 249911 h 249911"/>
                <a:gd name="connsiteX3" fmla="*/ 0 w 218130"/>
                <a:gd name="connsiteY3" fmla="*/ 249911 h 249911"/>
                <a:gd name="connsiteX4" fmla="*/ 26194 w 218130"/>
                <a:gd name="connsiteY4" fmla="*/ 0 h 249911"/>
                <a:gd name="connsiteX0" fmla="*/ 26194 w 220511"/>
                <a:gd name="connsiteY0" fmla="*/ 0 h 249911"/>
                <a:gd name="connsiteX1" fmla="*/ 220511 w 220511"/>
                <a:gd name="connsiteY1" fmla="*/ 92869 h 249911"/>
                <a:gd name="connsiteX2" fmla="*/ 203843 w 220511"/>
                <a:gd name="connsiteY2" fmla="*/ 249911 h 249911"/>
                <a:gd name="connsiteX3" fmla="*/ 0 w 220511"/>
                <a:gd name="connsiteY3" fmla="*/ 249911 h 249911"/>
                <a:gd name="connsiteX4" fmla="*/ 26194 w 220511"/>
                <a:gd name="connsiteY4" fmla="*/ 0 h 249911"/>
                <a:gd name="connsiteX0" fmla="*/ 26194 w 220511"/>
                <a:gd name="connsiteY0" fmla="*/ 0 h 288011"/>
                <a:gd name="connsiteX1" fmla="*/ 220511 w 220511"/>
                <a:gd name="connsiteY1" fmla="*/ 92869 h 288011"/>
                <a:gd name="connsiteX2" fmla="*/ 160980 w 220511"/>
                <a:gd name="connsiteY2" fmla="*/ 288011 h 288011"/>
                <a:gd name="connsiteX3" fmla="*/ 0 w 220511"/>
                <a:gd name="connsiteY3" fmla="*/ 249911 h 288011"/>
                <a:gd name="connsiteX4" fmla="*/ 26194 w 220511"/>
                <a:gd name="connsiteY4" fmla="*/ 0 h 288011"/>
                <a:gd name="connsiteX0" fmla="*/ 19050 w 213367"/>
                <a:gd name="connsiteY0" fmla="*/ 0 h 288011"/>
                <a:gd name="connsiteX1" fmla="*/ 213367 w 213367"/>
                <a:gd name="connsiteY1" fmla="*/ 92869 h 288011"/>
                <a:gd name="connsiteX2" fmla="*/ 153836 w 213367"/>
                <a:gd name="connsiteY2" fmla="*/ 288011 h 288011"/>
                <a:gd name="connsiteX3" fmla="*/ 0 w 213367"/>
                <a:gd name="connsiteY3" fmla="*/ 121323 h 288011"/>
                <a:gd name="connsiteX4" fmla="*/ 19050 w 213367"/>
                <a:gd name="connsiteY4" fmla="*/ 0 h 288011"/>
                <a:gd name="connsiteX0" fmla="*/ 26363 w 220680"/>
                <a:gd name="connsiteY0" fmla="*/ 0 h 288011"/>
                <a:gd name="connsiteX1" fmla="*/ 220680 w 220680"/>
                <a:gd name="connsiteY1" fmla="*/ 92869 h 288011"/>
                <a:gd name="connsiteX2" fmla="*/ 161149 w 220680"/>
                <a:gd name="connsiteY2" fmla="*/ 288011 h 288011"/>
                <a:gd name="connsiteX3" fmla="*/ 7313 w 220680"/>
                <a:gd name="connsiteY3" fmla="*/ 121323 h 288011"/>
                <a:gd name="connsiteX4" fmla="*/ 26363 w 220680"/>
                <a:gd name="connsiteY4" fmla="*/ 0 h 288011"/>
                <a:gd name="connsiteX0" fmla="*/ 26363 w 220680"/>
                <a:gd name="connsiteY0" fmla="*/ 0 h 304680"/>
                <a:gd name="connsiteX1" fmla="*/ 220680 w 220680"/>
                <a:gd name="connsiteY1" fmla="*/ 92869 h 304680"/>
                <a:gd name="connsiteX2" fmla="*/ 146862 w 220680"/>
                <a:gd name="connsiteY2" fmla="*/ 304680 h 304680"/>
                <a:gd name="connsiteX3" fmla="*/ 7313 w 220680"/>
                <a:gd name="connsiteY3" fmla="*/ 121323 h 304680"/>
                <a:gd name="connsiteX4" fmla="*/ 26363 w 220680"/>
                <a:gd name="connsiteY4" fmla="*/ 0 h 304680"/>
                <a:gd name="connsiteX0" fmla="*/ 26363 w 220680"/>
                <a:gd name="connsiteY0" fmla="*/ 0 h 304680"/>
                <a:gd name="connsiteX1" fmla="*/ 220680 w 220680"/>
                <a:gd name="connsiteY1" fmla="*/ 92869 h 304680"/>
                <a:gd name="connsiteX2" fmla="*/ 146862 w 220680"/>
                <a:gd name="connsiteY2" fmla="*/ 304680 h 304680"/>
                <a:gd name="connsiteX3" fmla="*/ 7313 w 220680"/>
                <a:gd name="connsiteY3" fmla="*/ 121323 h 304680"/>
                <a:gd name="connsiteX4" fmla="*/ 26363 w 220680"/>
                <a:gd name="connsiteY4" fmla="*/ 0 h 304680"/>
                <a:gd name="connsiteX0" fmla="*/ 39063 w 219093"/>
                <a:gd name="connsiteY0" fmla="*/ 0 h 299918"/>
                <a:gd name="connsiteX1" fmla="*/ 219093 w 219093"/>
                <a:gd name="connsiteY1" fmla="*/ 88107 h 299918"/>
                <a:gd name="connsiteX2" fmla="*/ 145275 w 219093"/>
                <a:gd name="connsiteY2" fmla="*/ 299918 h 299918"/>
                <a:gd name="connsiteX3" fmla="*/ 5726 w 219093"/>
                <a:gd name="connsiteY3" fmla="*/ 116561 h 299918"/>
                <a:gd name="connsiteX4" fmla="*/ 39063 w 219093"/>
                <a:gd name="connsiteY4" fmla="*/ 0 h 299918"/>
                <a:gd name="connsiteX0" fmla="*/ 39063 w 252431"/>
                <a:gd name="connsiteY0" fmla="*/ 0 h 299918"/>
                <a:gd name="connsiteX1" fmla="*/ 252431 w 252431"/>
                <a:gd name="connsiteY1" fmla="*/ 121444 h 299918"/>
                <a:gd name="connsiteX2" fmla="*/ 145275 w 252431"/>
                <a:gd name="connsiteY2" fmla="*/ 299918 h 299918"/>
                <a:gd name="connsiteX3" fmla="*/ 5726 w 252431"/>
                <a:gd name="connsiteY3" fmla="*/ 116561 h 299918"/>
                <a:gd name="connsiteX4" fmla="*/ 39063 w 252431"/>
                <a:gd name="connsiteY4" fmla="*/ 0 h 299918"/>
                <a:gd name="connsiteX0" fmla="*/ 39063 w 176231"/>
                <a:gd name="connsiteY0" fmla="*/ 0 h 299918"/>
                <a:gd name="connsiteX1" fmla="*/ 176231 w 176231"/>
                <a:gd name="connsiteY1" fmla="*/ 111919 h 299918"/>
                <a:gd name="connsiteX2" fmla="*/ 145275 w 176231"/>
                <a:gd name="connsiteY2" fmla="*/ 299918 h 299918"/>
                <a:gd name="connsiteX3" fmla="*/ 5726 w 176231"/>
                <a:gd name="connsiteY3" fmla="*/ 116561 h 299918"/>
                <a:gd name="connsiteX4" fmla="*/ 39063 w 176231"/>
                <a:gd name="connsiteY4" fmla="*/ 0 h 299918"/>
                <a:gd name="connsiteX0" fmla="*/ 39063 w 187623"/>
                <a:gd name="connsiteY0" fmla="*/ 0 h 299918"/>
                <a:gd name="connsiteX1" fmla="*/ 176231 w 187623"/>
                <a:gd name="connsiteY1" fmla="*/ 111919 h 299918"/>
                <a:gd name="connsiteX2" fmla="*/ 145275 w 187623"/>
                <a:gd name="connsiteY2" fmla="*/ 299918 h 299918"/>
                <a:gd name="connsiteX3" fmla="*/ 5726 w 187623"/>
                <a:gd name="connsiteY3" fmla="*/ 116561 h 299918"/>
                <a:gd name="connsiteX4" fmla="*/ 39063 w 187623"/>
                <a:gd name="connsiteY4" fmla="*/ 0 h 299918"/>
                <a:gd name="connsiteX0" fmla="*/ 39063 w 187623"/>
                <a:gd name="connsiteY0" fmla="*/ 0 h 299918"/>
                <a:gd name="connsiteX1" fmla="*/ 176231 w 187623"/>
                <a:gd name="connsiteY1" fmla="*/ 111919 h 299918"/>
                <a:gd name="connsiteX2" fmla="*/ 145275 w 187623"/>
                <a:gd name="connsiteY2" fmla="*/ 299918 h 299918"/>
                <a:gd name="connsiteX3" fmla="*/ 5726 w 187623"/>
                <a:gd name="connsiteY3" fmla="*/ 116561 h 299918"/>
                <a:gd name="connsiteX4" fmla="*/ 39063 w 187623"/>
                <a:gd name="connsiteY4" fmla="*/ 0 h 299918"/>
                <a:gd name="connsiteX0" fmla="*/ 39063 w 187623"/>
                <a:gd name="connsiteY0" fmla="*/ 0 h 299918"/>
                <a:gd name="connsiteX1" fmla="*/ 176231 w 187623"/>
                <a:gd name="connsiteY1" fmla="*/ 111919 h 299918"/>
                <a:gd name="connsiteX2" fmla="*/ 145275 w 187623"/>
                <a:gd name="connsiteY2" fmla="*/ 299918 h 299918"/>
                <a:gd name="connsiteX3" fmla="*/ 5726 w 187623"/>
                <a:gd name="connsiteY3" fmla="*/ 116561 h 299918"/>
                <a:gd name="connsiteX4" fmla="*/ 39063 w 187623"/>
                <a:gd name="connsiteY4" fmla="*/ 0 h 299918"/>
                <a:gd name="connsiteX0" fmla="*/ 39063 w 189610"/>
                <a:gd name="connsiteY0" fmla="*/ 0 h 340975"/>
                <a:gd name="connsiteX1" fmla="*/ 176231 w 189610"/>
                <a:gd name="connsiteY1" fmla="*/ 111919 h 340975"/>
                <a:gd name="connsiteX2" fmla="*/ 157532 w 189610"/>
                <a:gd name="connsiteY2" fmla="*/ 340973 h 340975"/>
                <a:gd name="connsiteX3" fmla="*/ 5726 w 189610"/>
                <a:gd name="connsiteY3" fmla="*/ 116561 h 340975"/>
                <a:gd name="connsiteX4" fmla="*/ 39063 w 189610"/>
                <a:gd name="connsiteY4" fmla="*/ 0 h 340975"/>
                <a:gd name="connsiteX0" fmla="*/ 39063 w 189366"/>
                <a:gd name="connsiteY0" fmla="*/ 0 h 340975"/>
                <a:gd name="connsiteX1" fmla="*/ 176231 w 189366"/>
                <a:gd name="connsiteY1" fmla="*/ 111919 h 340975"/>
                <a:gd name="connsiteX2" fmla="*/ 157532 w 189366"/>
                <a:gd name="connsiteY2" fmla="*/ 340973 h 340975"/>
                <a:gd name="connsiteX3" fmla="*/ 5726 w 189366"/>
                <a:gd name="connsiteY3" fmla="*/ 116561 h 340975"/>
                <a:gd name="connsiteX4" fmla="*/ 39063 w 189366"/>
                <a:gd name="connsiteY4" fmla="*/ 0 h 340975"/>
                <a:gd name="connsiteX0" fmla="*/ 39063 w 182350"/>
                <a:gd name="connsiteY0" fmla="*/ 0 h 340975"/>
                <a:gd name="connsiteX1" fmla="*/ 176231 w 182350"/>
                <a:gd name="connsiteY1" fmla="*/ 111919 h 340975"/>
                <a:gd name="connsiteX2" fmla="*/ 157532 w 182350"/>
                <a:gd name="connsiteY2" fmla="*/ 340973 h 340975"/>
                <a:gd name="connsiteX3" fmla="*/ 5726 w 182350"/>
                <a:gd name="connsiteY3" fmla="*/ 116561 h 340975"/>
                <a:gd name="connsiteX4" fmla="*/ 39063 w 182350"/>
                <a:gd name="connsiteY4" fmla="*/ 0 h 340975"/>
                <a:gd name="connsiteX0" fmla="*/ 39063 w 184598"/>
                <a:gd name="connsiteY0" fmla="*/ 0 h 372304"/>
                <a:gd name="connsiteX1" fmla="*/ 176231 w 184598"/>
                <a:gd name="connsiteY1" fmla="*/ 111919 h 372304"/>
                <a:gd name="connsiteX2" fmla="*/ 169297 w 184598"/>
                <a:gd name="connsiteY2" fmla="*/ 372305 h 372304"/>
                <a:gd name="connsiteX3" fmla="*/ 5726 w 184598"/>
                <a:gd name="connsiteY3" fmla="*/ 116561 h 372304"/>
                <a:gd name="connsiteX4" fmla="*/ 39063 w 184598"/>
                <a:gd name="connsiteY4" fmla="*/ 0 h 372304"/>
                <a:gd name="connsiteX0" fmla="*/ 39063 w 183056"/>
                <a:gd name="connsiteY0" fmla="*/ 0 h 404427"/>
                <a:gd name="connsiteX1" fmla="*/ 176231 w 183056"/>
                <a:gd name="connsiteY1" fmla="*/ 111919 h 404427"/>
                <a:gd name="connsiteX2" fmla="*/ 162012 w 183056"/>
                <a:gd name="connsiteY2" fmla="*/ 404427 h 404427"/>
                <a:gd name="connsiteX3" fmla="*/ 5726 w 183056"/>
                <a:gd name="connsiteY3" fmla="*/ 116561 h 404427"/>
                <a:gd name="connsiteX4" fmla="*/ 39063 w 183056"/>
                <a:gd name="connsiteY4" fmla="*/ 0 h 404427"/>
                <a:gd name="connsiteX0" fmla="*/ 21765 w 165758"/>
                <a:gd name="connsiteY0" fmla="*/ 0 h 404427"/>
                <a:gd name="connsiteX1" fmla="*/ 158933 w 165758"/>
                <a:gd name="connsiteY1" fmla="*/ 111919 h 404427"/>
                <a:gd name="connsiteX2" fmla="*/ 144714 w 165758"/>
                <a:gd name="connsiteY2" fmla="*/ 404427 h 404427"/>
                <a:gd name="connsiteX3" fmla="*/ 8171 w 165758"/>
                <a:gd name="connsiteY3" fmla="*/ 255369 h 404427"/>
                <a:gd name="connsiteX4" fmla="*/ 21765 w 165758"/>
                <a:gd name="connsiteY4" fmla="*/ 0 h 404427"/>
                <a:gd name="connsiteX0" fmla="*/ 10200 w 169689"/>
                <a:gd name="connsiteY0" fmla="*/ -1 h 383657"/>
                <a:gd name="connsiteX1" fmla="*/ 162864 w 169689"/>
                <a:gd name="connsiteY1" fmla="*/ 91149 h 383657"/>
                <a:gd name="connsiteX2" fmla="*/ 148645 w 169689"/>
                <a:gd name="connsiteY2" fmla="*/ 383657 h 383657"/>
                <a:gd name="connsiteX3" fmla="*/ 12102 w 169689"/>
                <a:gd name="connsiteY3" fmla="*/ 234599 h 383657"/>
                <a:gd name="connsiteX4" fmla="*/ 10200 w 169689"/>
                <a:gd name="connsiteY4" fmla="*/ -1 h 383657"/>
                <a:gd name="connsiteX0" fmla="*/ 10200 w 169689"/>
                <a:gd name="connsiteY0" fmla="*/ 2179 h 385837"/>
                <a:gd name="connsiteX1" fmla="*/ 162864 w 169689"/>
                <a:gd name="connsiteY1" fmla="*/ 93329 h 385837"/>
                <a:gd name="connsiteX2" fmla="*/ 148645 w 169689"/>
                <a:gd name="connsiteY2" fmla="*/ 385837 h 385837"/>
                <a:gd name="connsiteX3" fmla="*/ 12102 w 169689"/>
                <a:gd name="connsiteY3" fmla="*/ 236779 h 385837"/>
                <a:gd name="connsiteX4" fmla="*/ 10200 w 169689"/>
                <a:gd name="connsiteY4" fmla="*/ 2179 h 385837"/>
                <a:gd name="connsiteX0" fmla="*/ 10200 w 169689"/>
                <a:gd name="connsiteY0" fmla="*/ 3655 h 387313"/>
                <a:gd name="connsiteX1" fmla="*/ 162864 w 169689"/>
                <a:gd name="connsiteY1" fmla="*/ 94805 h 387313"/>
                <a:gd name="connsiteX2" fmla="*/ 148645 w 169689"/>
                <a:gd name="connsiteY2" fmla="*/ 387313 h 387313"/>
                <a:gd name="connsiteX3" fmla="*/ 12102 w 169689"/>
                <a:gd name="connsiteY3" fmla="*/ 238255 h 387313"/>
                <a:gd name="connsiteX4" fmla="*/ 10200 w 169689"/>
                <a:gd name="connsiteY4" fmla="*/ 3655 h 387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89" h="387313">
                  <a:moveTo>
                    <a:pt x="10200" y="3655"/>
                  </a:moveTo>
                  <a:cubicBezTo>
                    <a:pt x="68923" y="-12397"/>
                    <a:pt x="110010" y="25536"/>
                    <a:pt x="162864" y="94805"/>
                  </a:cubicBezTo>
                  <a:cubicBezTo>
                    <a:pt x="181311" y="189761"/>
                    <a:pt x="157490" y="295481"/>
                    <a:pt x="148645" y="387313"/>
                  </a:cubicBezTo>
                  <a:cubicBezTo>
                    <a:pt x="90222" y="326194"/>
                    <a:pt x="49093" y="311281"/>
                    <a:pt x="12102" y="238255"/>
                  </a:cubicBezTo>
                  <a:cubicBezTo>
                    <a:pt x="-10123" y="174001"/>
                    <a:pt x="3850" y="44096"/>
                    <a:pt x="10200" y="3655"/>
                  </a:cubicBezTo>
                  <a:close/>
                </a:path>
              </a:pathLst>
            </a:custGeom>
            <a:solidFill>
              <a:srgbClr val="FCD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Image 1"/>
          <p:cNvPicPr>
            <a:picLocks noChangeAspect="1"/>
          </p:cNvPicPr>
          <p:nvPr/>
        </p:nvPicPr>
        <p:blipFill rotWithShape="1">
          <a:blip r:embed="rId12"/>
          <a:srcRect l="63771" t="66762" r="27307" b="4947"/>
          <a:stretch/>
        </p:blipFill>
        <p:spPr>
          <a:xfrm>
            <a:off x="932372" y="3116144"/>
            <a:ext cx="1800225" cy="2494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2" name="Rectangle 81"/>
          <p:cNvSpPr/>
          <p:nvPr/>
        </p:nvSpPr>
        <p:spPr>
          <a:xfrm>
            <a:off x="4757777" y="5582754"/>
            <a:ext cx="608662" cy="798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c 42"/>
          <p:cNvSpPr/>
          <p:nvPr/>
        </p:nvSpPr>
        <p:spPr>
          <a:xfrm rot="5400000">
            <a:off x="9714213" y="5466641"/>
            <a:ext cx="914400" cy="914400"/>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6" name="Connecteur droit 85"/>
          <p:cNvCxnSpPr/>
          <p:nvPr/>
        </p:nvCxnSpPr>
        <p:spPr>
          <a:xfrm flipV="1">
            <a:off x="1216504" y="6369321"/>
            <a:ext cx="3200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Arc 86"/>
          <p:cNvSpPr/>
          <p:nvPr/>
        </p:nvSpPr>
        <p:spPr>
          <a:xfrm rot="16200000" flipH="1">
            <a:off x="759304" y="5451969"/>
            <a:ext cx="914400" cy="914400"/>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ZoneTexte 50"/>
          <p:cNvSpPr txBox="1"/>
          <p:nvPr/>
        </p:nvSpPr>
        <p:spPr>
          <a:xfrm>
            <a:off x="373427" y="3208164"/>
            <a:ext cx="2852872" cy="707886"/>
          </a:xfrm>
          <a:prstGeom prst="rect">
            <a:avLst/>
          </a:prstGeom>
          <a:noFill/>
        </p:spPr>
        <p:txBody>
          <a:bodyPr wrap="square" rtlCol="0">
            <a:spAutoFit/>
          </a:bodyPr>
          <a:lstStyle/>
          <a:p>
            <a:pPr algn="ctr"/>
            <a:r>
              <a:rPr lang="fr-FR" sz="4000" dirty="0"/>
              <a:t>AW-I</a:t>
            </a:r>
            <a:endParaRPr lang="en-US" sz="4000" dirty="0"/>
          </a:p>
        </p:txBody>
      </p:sp>
      <p:sp>
        <p:nvSpPr>
          <p:cNvPr id="89" name="ZoneTexte 88"/>
          <p:cNvSpPr txBox="1"/>
          <p:nvPr/>
        </p:nvSpPr>
        <p:spPr>
          <a:xfrm>
            <a:off x="5280919" y="118238"/>
            <a:ext cx="2852872" cy="584775"/>
          </a:xfrm>
          <a:prstGeom prst="rect">
            <a:avLst/>
          </a:prstGeom>
          <a:noFill/>
        </p:spPr>
        <p:txBody>
          <a:bodyPr wrap="square" rtlCol="0">
            <a:spAutoFit/>
          </a:bodyPr>
          <a:lstStyle/>
          <a:p>
            <a:pPr algn="ctr"/>
            <a:r>
              <a:rPr lang="fr-FR" sz="3200" dirty="0"/>
              <a:t>AW-V1</a:t>
            </a:r>
            <a:endParaRPr lang="en-US" sz="3200" dirty="0"/>
          </a:p>
        </p:txBody>
      </p:sp>
      <p:sp>
        <p:nvSpPr>
          <p:cNvPr id="90" name="ZoneTexte 89"/>
          <p:cNvSpPr txBox="1"/>
          <p:nvPr/>
        </p:nvSpPr>
        <p:spPr>
          <a:xfrm>
            <a:off x="7943017" y="331896"/>
            <a:ext cx="2852872" cy="584775"/>
          </a:xfrm>
          <a:prstGeom prst="rect">
            <a:avLst/>
          </a:prstGeom>
          <a:noFill/>
        </p:spPr>
        <p:txBody>
          <a:bodyPr wrap="square" rtlCol="0">
            <a:spAutoFit/>
          </a:bodyPr>
          <a:lstStyle/>
          <a:p>
            <a:pPr algn="ctr"/>
            <a:r>
              <a:rPr lang="fr-FR" sz="3200" dirty="0"/>
              <a:t>AW-V3</a:t>
            </a:r>
            <a:endParaRPr lang="en-US" sz="3200" dirty="0"/>
          </a:p>
        </p:txBody>
      </p:sp>
      <p:sp>
        <p:nvSpPr>
          <p:cNvPr id="91" name="ZoneTexte 90"/>
          <p:cNvSpPr txBox="1"/>
          <p:nvPr/>
        </p:nvSpPr>
        <p:spPr>
          <a:xfrm>
            <a:off x="9586012" y="2895830"/>
            <a:ext cx="1487036" cy="584775"/>
          </a:xfrm>
          <a:prstGeom prst="rect">
            <a:avLst/>
          </a:prstGeom>
          <a:noFill/>
        </p:spPr>
        <p:txBody>
          <a:bodyPr wrap="square" rtlCol="0">
            <a:spAutoFit/>
          </a:bodyPr>
          <a:lstStyle/>
          <a:p>
            <a:pPr algn="r"/>
            <a:r>
              <a:rPr lang="fr-FR" sz="3200" dirty="0"/>
              <a:t>AW-V6</a:t>
            </a:r>
            <a:endParaRPr lang="en-US" sz="3200" dirty="0"/>
          </a:p>
        </p:txBody>
      </p:sp>
      <p:sp>
        <p:nvSpPr>
          <p:cNvPr id="92" name="Forme libre 91"/>
          <p:cNvSpPr/>
          <p:nvPr/>
        </p:nvSpPr>
        <p:spPr>
          <a:xfrm>
            <a:off x="5574174" y="2948337"/>
            <a:ext cx="1104900" cy="1207267"/>
          </a:xfrm>
          <a:custGeom>
            <a:avLst/>
            <a:gdLst>
              <a:gd name="connsiteX0" fmla="*/ 0 w 1097756"/>
              <a:gd name="connsiteY0" fmla="*/ 940199 h 1207267"/>
              <a:gd name="connsiteX1" fmla="*/ 188119 w 1097756"/>
              <a:gd name="connsiteY1" fmla="*/ 942580 h 1207267"/>
              <a:gd name="connsiteX2" fmla="*/ 273844 w 1097756"/>
              <a:gd name="connsiteY2" fmla="*/ 880667 h 1207267"/>
              <a:gd name="connsiteX3" fmla="*/ 316706 w 1097756"/>
              <a:gd name="connsiteY3" fmla="*/ 909242 h 1207267"/>
              <a:gd name="connsiteX4" fmla="*/ 342900 w 1097756"/>
              <a:gd name="connsiteY4" fmla="*/ 909242 h 1207267"/>
              <a:gd name="connsiteX5" fmla="*/ 364331 w 1097756"/>
              <a:gd name="connsiteY5" fmla="*/ 904480 h 1207267"/>
              <a:gd name="connsiteX6" fmla="*/ 392906 w 1097756"/>
              <a:gd name="connsiteY6" fmla="*/ 942580 h 1207267"/>
              <a:gd name="connsiteX7" fmla="*/ 407194 w 1097756"/>
              <a:gd name="connsiteY7" fmla="*/ 968774 h 1207267"/>
              <a:gd name="connsiteX8" fmla="*/ 431006 w 1097756"/>
              <a:gd name="connsiteY8" fmla="*/ 909242 h 1207267"/>
              <a:gd name="connsiteX9" fmla="*/ 454819 w 1097756"/>
              <a:gd name="connsiteY9" fmla="*/ 856855 h 1207267"/>
              <a:gd name="connsiteX10" fmla="*/ 469106 w 1097756"/>
              <a:gd name="connsiteY10" fmla="*/ 347267 h 1207267"/>
              <a:gd name="connsiteX11" fmla="*/ 481013 w 1097756"/>
              <a:gd name="connsiteY11" fmla="*/ 73424 h 1207267"/>
              <a:gd name="connsiteX12" fmla="*/ 492919 w 1097756"/>
              <a:gd name="connsiteY12" fmla="*/ 9130 h 1207267"/>
              <a:gd name="connsiteX13" fmla="*/ 504825 w 1097756"/>
              <a:gd name="connsiteY13" fmla="*/ 232967 h 1207267"/>
              <a:gd name="connsiteX14" fmla="*/ 516731 w 1097756"/>
              <a:gd name="connsiteY14" fmla="*/ 809230 h 1207267"/>
              <a:gd name="connsiteX15" fmla="*/ 526256 w 1097756"/>
              <a:gd name="connsiteY15" fmla="*/ 1097361 h 1207267"/>
              <a:gd name="connsiteX16" fmla="*/ 533400 w 1097756"/>
              <a:gd name="connsiteY16" fmla="*/ 1173561 h 1207267"/>
              <a:gd name="connsiteX17" fmla="*/ 538163 w 1097756"/>
              <a:gd name="connsiteY17" fmla="*/ 1202136 h 1207267"/>
              <a:gd name="connsiteX18" fmla="*/ 564356 w 1097756"/>
              <a:gd name="connsiteY18" fmla="*/ 1073549 h 1207267"/>
              <a:gd name="connsiteX19" fmla="*/ 595313 w 1097756"/>
              <a:gd name="connsiteY19" fmla="*/ 916386 h 1207267"/>
              <a:gd name="connsiteX20" fmla="*/ 619125 w 1097756"/>
              <a:gd name="connsiteY20" fmla="*/ 863999 h 1207267"/>
              <a:gd name="connsiteX21" fmla="*/ 659606 w 1097756"/>
              <a:gd name="connsiteY21" fmla="*/ 904480 h 1207267"/>
              <a:gd name="connsiteX22" fmla="*/ 695325 w 1097756"/>
              <a:gd name="connsiteY22" fmla="*/ 868761 h 1207267"/>
              <a:gd name="connsiteX23" fmla="*/ 762000 w 1097756"/>
              <a:gd name="connsiteY23" fmla="*/ 806849 h 1207267"/>
              <a:gd name="connsiteX24" fmla="*/ 821531 w 1097756"/>
              <a:gd name="connsiteY24" fmla="*/ 625874 h 1207267"/>
              <a:gd name="connsiteX25" fmla="*/ 854869 w 1097756"/>
              <a:gd name="connsiteY25" fmla="*/ 540149 h 1207267"/>
              <a:gd name="connsiteX26" fmla="*/ 881063 w 1097756"/>
              <a:gd name="connsiteY26" fmla="*/ 504430 h 1207267"/>
              <a:gd name="connsiteX27" fmla="*/ 914400 w 1097756"/>
              <a:gd name="connsiteY27" fmla="*/ 590155 h 1207267"/>
              <a:gd name="connsiteX28" fmla="*/ 950119 w 1097756"/>
              <a:gd name="connsiteY28" fmla="*/ 771130 h 1207267"/>
              <a:gd name="connsiteX29" fmla="*/ 978694 w 1097756"/>
              <a:gd name="connsiteY29" fmla="*/ 847330 h 1207267"/>
              <a:gd name="connsiteX30" fmla="*/ 1028700 w 1097756"/>
              <a:gd name="connsiteY30" fmla="*/ 894955 h 1207267"/>
              <a:gd name="connsiteX31" fmla="*/ 1097756 w 1097756"/>
              <a:gd name="connsiteY31" fmla="*/ 890192 h 1207267"/>
              <a:gd name="connsiteX0" fmla="*/ 0 w 1097756"/>
              <a:gd name="connsiteY0" fmla="*/ 944961 h 1207267"/>
              <a:gd name="connsiteX1" fmla="*/ 188119 w 1097756"/>
              <a:gd name="connsiteY1" fmla="*/ 942580 h 1207267"/>
              <a:gd name="connsiteX2" fmla="*/ 273844 w 1097756"/>
              <a:gd name="connsiteY2" fmla="*/ 880667 h 1207267"/>
              <a:gd name="connsiteX3" fmla="*/ 316706 w 1097756"/>
              <a:gd name="connsiteY3" fmla="*/ 909242 h 1207267"/>
              <a:gd name="connsiteX4" fmla="*/ 342900 w 1097756"/>
              <a:gd name="connsiteY4" fmla="*/ 909242 h 1207267"/>
              <a:gd name="connsiteX5" fmla="*/ 364331 w 1097756"/>
              <a:gd name="connsiteY5" fmla="*/ 904480 h 1207267"/>
              <a:gd name="connsiteX6" fmla="*/ 392906 w 1097756"/>
              <a:gd name="connsiteY6" fmla="*/ 942580 h 1207267"/>
              <a:gd name="connsiteX7" fmla="*/ 407194 w 1097756"/>
              <a:gd name="connsiteY7" fmla="*/ 968774 h 1207267"/>
              <a:gd name="connsiteX8" fmla="*/ 431006 w 1097756"/>
              <a:gd name="connsiteY8" fmla="*/ 909242 h 1207267"/>
              <a:gd name="connsiteX9" fmla="*/ 454819 w 1097756"/>
              <a:gd name="connsiteY9" fmla="*/ 856855 h 1207267"/>
              <a:gd name="connsiteX10" fmla="*/ 469106 w 1097756"/>
              <a:gd name="connsiteY10" fmla="*/ 347267 h 1207267"/>
              <a:gd name="connsiteX11" fmla="*/ 481013 w 1097756"/>
              <a:gd name="connsiteY11" fmla="*/ 73424 h 1207267"/>
              <a:gd name="connsiteX12" fmla="*/ 492919 w 1097756"/>
              <a:gd name="connsiteY12" fmla="*/ 9130 h 1207267"/>
              <a:gd name="connsiteX13" fmla="*/ 504825 w 1097756"/>
              <a:gd name="connsiteY13" fmla="*/ 232967 h 1207267"/>
              <a:gd name="connsiteX14" fmla="*/ 516731 w 1097756"/>
              <a:gd name="connsiteY14" fmla="*/ 809230 h 1207267"/>
              <a:gd name="connsiteX15" fmla="*/ 526256 w 1097756"/>
              <a:gd name="connsiteY15" fmla="*/ 1097361 h 1207267"/>
              <a:gd name="connsiteX16" fmla="*/ 533400 w 1097756"/>
              <a:gd name="connsiteY16" fmla="*/ 1173561 h 1207267"/>
              <a:gd name="connsiteX17" fmla="*/ 538163 w 1097756"/>
              <a:gd name="connsiteY17" fmla="*/ 1202136 h 1207267"/>
              <a:gd name="connsiteX18" fmla="*/ 564356 w 1097756"/>
              <a:gd name="connsiteY18" fmla="*/ 1073549 h 1207267"/>
              <a:gd name="connsiteX19" fmla="*/ 595313 w 1097756"/>
              <a:gd name="connsiteY19" fmla="*/ 916386 h 1207267"/>
              <a:gd name="connsiteX20" fmla="*/ 619125 w 1097756"/>
              <a:gd name="connsiteY20" fmla="*/ 863999 h 1207267"/>
              <a:gd name="connsiteX21" fmla="*/ 659606 w 1097756"/>
              <a:gd name="connsiteY21" fmla="*/ 904480 h 1207267"/>
              <a:gd name="connsiteX22" fmla="*/ 695325 w 1097756"/>
              <a:gd name="connsiteY22" fmla="*/ 868761 h 1207267"/>
              <a:gd name="connsiteX23" fmla="*/ 762000 w 1097756"/>
              <a:gd name="connsiteY23" fmla="*/ 806849 h 1207267"/>
              <a:gd name="connsiteX24" fmla="*/ 821531 w 1097756"/>
              <a:gd name="connsiteY24" fmla="*/ 625874 h 1207267"/>
              <a:gd name="connsiteX25" fmla="*/ 854869 w 1097756"/>
              <a:gd name="connsiteY25" fmla="*/ 540149 h 1207267"/>
              <a:gd name="connsiteX26" fmla="*/ 881063 w 1097756"/>
              <a:gd name="connsiteY26" fmla="*/ 504430 h 1207267"/>
              <a:gd name="connsiteX27" fmla="*/ 914400 w 1097756"/>
              <a:gd name="connsiteY27" fmla="*/ 590155 h 1207267"/>
              <a:gd name="connsiteX28" fmla="*/ 950119 w 1097756"/>
              <a:gd name="connsiteY28" fmla="*/ 771130 h 1207267"/>
              <a:gd name="connsiteX29" fmla="*/ 978694 w 1097756"/>
              <a:gd name="connsiteY29" fmla="*/ 847330 h 1207267"/>
              <a:gd name="connsiteX30" fmla="*/ 1028700 w 1097756"/>
              <a:gd name="connsiteY30" fmla="*/ 894955 h 1207267"/>
              <a:gd name="connsiteX31" fmla="*/ 1097756 w 1097756"/>
              <a:gd name="connsiteY31" fmla="*/ 890192 h 1207267"/>
              <a:gd name="connsiteX0" fmla="*/ 0 w 1097756"/>
              <a:gd name="connsiteY0" fmla="*/ 944961 h 1207267"/>
              <a:gd name="connsiteX1" fmla="*/ 188119 w 1097756"/>
              <a:gd name="connsiteY1" fmla="*/ 942580 h 1207267"/>
              <a:gd name="connsiteX2" fmla="*/ 273844 w 1097756"/>
              <a:gd name="connsiteY2" fmla="*/ 880667 h 1207267"/>
              <a:gd name="connsiteX3" fmla="*/ 316706 w 1097756"/>
              <a:gd name="connsiteY3" fmla="*/ 909242 h 1207267"/>
              <a:gd name="connsiteX4" fmla="*/ 342900 w 1097756"/>
              <a:gd name="connsiteY4" fmla="*/ 909242 h 1207267"/>
              <a:gd name="connsiteX5" fmla="*/ 364331 w 1097756"/>
              <a:gd name="connsiteY5" fmla="*/ 904480 h 1207267"/>
              <a:gd name="connsiteX6" fmla="*/ 392906 w 1097756"/>
              <a:gd name="connsiteY6" fmla="*/ 942580 h 1207267"/>
              <a:gd name="connsiteX7" fmla="*/ 407194 w 1097756"/>
              <a:gd name="connsiteY7" fmla="*/ 968774 h 1207267"/>
              <a:gd name="connsiteX8" fmla="*/ 431006 w 1097756"/>
              <a:gd name="connsiteY8" fmla="*/ 909242 h 1207267"/>
              <a:gd name="connsiteX9" fmla="*/ 454819 w 1097756"/>
              <a:gd name="connsiteY9" fmla="*/ 856855 h 1207267"/>
              <a:gd name="connsiteX10" fmla="*/ 469106 w 1097756"/>
              <a:gd name="connsiteY10" fmla="*/ 347267 h 1207267"/>
              <a:gd name="connsiteX11" fmla="*/ 481013 w 1097756"/>
              <a:gd name="connsiteY11" fmla="*/ 73424 h 1207267"/>
              <a:gd name="connsiteX12" fmla="*/ 492919 w 1097756"/>
              <a:gd name="connsiteY12" fmla="*/ 9130 h 1207267"/>
              <a:gd name="connsiteX13" fmla="*/ 504825 w 1097756"/>
              <a:gd name="connsiteY13" fmla="*/ 232967 h 1207267"/>
              <a:gd name="connsiteX14" fmla="*/ 516731 w 1097756"/>
              <a:gd name="connsiteY14" fmla="*/ 809230 h 1207267"/>
              <a:gd name="connsiteX15" fmla="*/ 526256 w 1097756"/>
              <a:gd name="connsiteY15" fmla="*/ 1097361 h 1207267"/>
              <a:gd name="connsiteX16" fmla="*/ 533400 w 1097756"/>
              <a:gd name="connsiteY16" fmla="*/ 1173561 h 1207267"/>
              <a:gd name="connsiteX17" fmla="*/ 538163 w 1097756"/>
              <a:gd name="connsiteY17" fmla="*/ 1202136 h 1207267"/>
              <a:gd name="connsiteX18" fmla="*/ 564356 w 1097756"/>
              <a:gd name="connsiteY18" fmla="*/ 1073549 h 1207267"/>
              <a:gd name="connsiteX19" fmla="*/ 595313 w 1097756"/>
              <a:gd name="connsiteY19" fmla="*/ 916386 h 1207267"/>
              <a:gd name="connsiteX20" fmla="*/ 619125 w 1097756"/>
              <a:gd name="connsiteY20" fmla="*/ 863999 h 1207267"/>
              <a:gd name="connsiteX21" fmla="*/ 659606 w 1097756"/>
              <a:gd name="connsiteY21" fmla="*/ 904480 h 1207267"/>
              <a:gd name="connsiteX22" fmla="*/ 695325 w 1097756"/>
              <a:gd name="connsiteY22" fmla="*/ 868761 h 1207267"/>
              <a:gd name="connsiteX23" fmla="*/ 762000 w 1097756"/>
              <a:gd name="connsiteY23" fmla="*/ 806849 h 1207267"/>
              <a:gd name="connsiteX24" fmla="*/ 821531 w 1097756"/>
              <a:gd name="connsiteY24" fmla="*/ 625874 h 1207267"/>
              <a:gd name="connsiteX25" fmla="*/ 854869 w 1097756"/>
              <a:gd name="connsiteY25" fmla="*/ 540149 h 1207267"/>
              <a:gd name="connsiteX26" fmla="*/ 881063 w 1097756"/>
              <a:gd name="connsiteY26" fmla="*/ 504430 h 1207267"/>
              <a:gd name="connsiteX27" fmla="*/ 914400 w 1097756"/>
              <a:gd name="connsiteY27" fmla="*/ 590155 h 1207267"/>
              <a:gd name="connsiteX28" fmla="*/ 950119 w 1097756"/>
              <a:gd name="connsiteY28" fmla="*/ 771130 h 1207267"/>
              <a:gd name="connsiteX29" fmla="*/ 978694 w 1097756"/>
              <a:gd name="connsiteY29" fmla="*/ 847330 h 1207267"/>
              <a:gd name="connsiteX30" fmla="*/ 1028700 w 1097756"/>
              <a:gd name="connsiteY30" fmla="*/ 894955 h 1207267"/>
              <a:gd name="connsiteX31" fmla="*/ 1097756 w 1097756"/>
              <a:gd name="connsiteY31" fmla="*/ 890192 h 1207267"/>
              <a:gd name="connsiteX0" fmla="*/ 0 w 1107281"/>
              <a:gd name="connsiteY0" fmla="*/ 947342 h 1207267"/>
              <a:gd name="connsiteX1" fmla="*/ 197644 w 1107281"/>
              <a:gd name="connsiteY1" fmla="*/ 942580 h 1207267"/>
              <a:gd name="connsiteX2" fmla="*/ 283369 w 1107281"/>
              <a:gd name="connsiteY2" fmla="*/ 880667 h 1207267"/>
              <a:gd name="connsiteX3" fmla="*/ 326231 w 1107281"/>
              <a:gd name="connsiteY3" fmla="*/ 909242 h 1207267"/>
              <a:gd name="connsiteX4" fmla="*/ 352425 w 1107281"/>
              <a:gd name="connsiteY4" fmla="*/ 909242 h 1207267"/>
              <a:gd name="connsiteX5" fmla="*/ 373856 w 1107281"/>
              <a:gd name="connsiteY5" fmla="*/ 904480 h 1207267"/>
              <a:gd name="connsiteX6" fmla="*/ 402431 w 1107281"/>
              <a:gd name="connsiteY6" fmla="*/ 942580 h 1207267"/>
              <a:gd name="connsiteX7" fmla="*/ 416719 w 1107281"/>
              <a:gd name="connsiteY7" fmla="*/ 968774 h 1207267"/>
              <a:gd name="connsiteX8" fmla="*/ 440531 w 1107281"/>
              <a:gd name="connsiteY8" fmla="*/ 909242 h 1207267"/>
              <a:gd name="connsiteX9" fmla="*/ 464344 w 1107281"/>
              <a:gd name="connsiteY9" fmla="*/ 856855 h 1207267"/>
              <a:gd name="connsiteX10" fmla="*/ 478631 w 1107281"/>
              <a:gd name="connsiteY10" fmla="*/ 347267 h 1207267"/>
              <a:gd name="connsiteX11" fmla="*/ 490538 w 1107281"/>
              <a:gd name="connsiteY11" fmla="*/ 73424 h 1207267"/>
              <a:gd name="connsiteX12" fmla="*/ 502444 w 1107281"/>
              <a:gd name="connsiteY12" fmla="*/ 9130 h 1207267"/>
              <a:gd name="connsiteX13" fmla="*/ 514350 w 1107281"/>
              <a:gd name="connsiteY13" fmla="*/ 232967 h 1207267"/>
              <a:gd name="connsiteX14" fmla="*/ 526256 w 1107281"/>
              <a:gd name="connsiteY14" fmla="*/ 809230 h 1207267"/>
              <a:gd name="connsiteX15" fmla="*/ 535781 w 1107281"/>
              <a:gd name="connsiteY15" fmla="*/ 1097361 h 1207267"/>
              <a:gd name="connsiteX16" fmla="*/ 542925 w 1107281"/>
              <a:gd name="connsiteY16" fmla="*/ 1173561 h 1207267"/>
              <a:gd name="connsiteX17" fmla="*/ 547688 w 1107281"/>
              <a:gd name="connsiteY17" fmla="*/ 1202136 h 1207267"/>
              <a:gd name="connsiteX18" fmla="*/ 573881 w 1107281"/>
              <a:gd name="connsiteY18" fmla="*/ 1073549 h 1207267"/>
              <a:gd name="connsiteX19" fmla="*/ 604838 w 1107281"/>
              <a:gd name="connsiteY19" fmla="*/ 916386 h 1207267"/>
              <a:gd name="connsiteX20" fmla="*/ 628650 w 1107281"/>
              <a:gd name="connsiteY20" fmla="*/ 863999 h 1207267"/>
              <a:gd name="connsiteX21" fmla="*/ 669131 w 1107281"/>
              <a:gd name="connsiteY21" fmla="*/ 904480 h 1207267"/>
              <a:gd name="connsiteX22" fmla="*/ 704850 w 1107281"/>
              <a:gd name="connsiteY22" fmla="*/ 868761 h 1207267"/>
              <a:gd name="connsiteX23" fmla="*/ 771525 w 1107281"/>
              <a:gd name="connsiteY23" fmla="*/ 806849 h 1207267"/>
              <a:gd name="connsiteX24" fmla="*/ 831056 w 1107281"/>
              <a:gd name="connsiteY24" fmla="*/ 625874 h 1207267"/>
              <a:gd name="connsiteX25" fmla="*/ 864394 w 1107281"/>
              <a:gd name="connsiteY25" fmla="*/ 540149 h 1207267"/>
              <a:gd name="connsiteX26" fmla="*/ 890588 w 1107281"/>
              <a:gd name="connsiteY26" fmla="*/ 504430 h 1207267"/>
              <a:gd name="connsiteX27" fmla="*/ 923925 w 1107281"/>
              <a:gd name="connsiteY27" fmla="*/ 590155 h 1207267"/>
              <a:gd name="connsiteX28" fmla="*/ 959644 w 1107281"/>
              <a:gd name="connsiteY28" fmla="*/ 771130 h 1207267"/>
              <a:gd name="connsiteX29" fmla="*/ 988219 w 1107281"/>
              <a:gd name="connsiteY29" fmla="*/ 847330 h 1207267"/>
              <a:gd name="connsiteX30" fmla="*/ 1038225 w 1107281"/>
              <a:gd name="connsiteY30" fmla="*/ 894955 h 1207267"/>
              <a:gd name="connsiteX31" fmla="*/ 1107281 w 1107281"/>
              <a:gd name="connsiteY31" fmla="*/ 890192 h 1207267"/>
              <a:gd name="connsiteX0" fmla="*/ 0 w 1095375"/>
              <a:gd name="connsiteY0" fmla="*/ 947342 h 1207267"/>
              <a:gd name="connsiteX1" fmla="*/ 185738 w 1095375"/>
              <a:gd name="connsiteY1" fmla="*/ 942580 h 1207267"/>
              <a:gd name="connsiteX2" fmla="*/ 271463 w 1095375"/>
              <a:gd name="connsiteY2" fmla="*/ 880667 h 1207267"/>
              <a:gd name="connsiteX3" fmla="*/ 314325 w 1095375"/>
              <a:gd name="connsiteY3" fmla="*/ 909242 h 1207267"/>
              <a:gd name="connsiteX4" fmla="*/ 340519 w 1095375"/>
              <a:gd name="connsiteY4" fmla="*/ 909242 h 1207267"/>
              <a:gd name="connsiteX5" fmla="*/ 361950 w 1095375"/>
              <a:gd name="connsiteY5" fmla="*/ 904480 h 1207267"/>
              <a:gd name="connsiteX6" fmla="*/ 390525 w 1095375"/>
              <a:gd name="connsiteY6" fmla="*/ 942580 h 1207267"/>
              <a:gd name="connsiteX7" fmla="*/ 404813 w 1095375"/>
              <a:gd name="connsiteY7" fmla="*/ 968774 h 1207267"/>
              <a:gd name="connsiteX8" fmla="*/ 428625 w 1095375"/>
              <a:gd name="connsiteY8" fmla="*/ 909242 h 1207267"/>
              <a:gd name="connsiteX9" fmla="*/ 452438 w 1095375"/>
              <a:gd name="connsiteY9" fmla="*/ 856855 h 1207267"/>
              <a:gd name="connsiteX10" fmla="*/ 466725 w 1095375"/>
              <a:gd name="connsiteY10" fmla="*/ 347267 h 1207267"/>
              <a:gd name="connsiteX11" fmla="*/ 478632 w 1095375"/>
              <a:gd name="connsiteY11" fmla="*/ 73424 h 1207267"/>
              <a:gd name="connsiteX12" fmla="*/ 490538 w 1095375"/>
              <a:gd name="connsiteY12" fmla="*/ 9130 h 1207267"/>
              <a:gd name="connsiteX13" fmla="*/ 502444 w 1095375"/>
              <a:gd name="connsiteY13" fmla="*/ 232967 h 1207267"/>
              <a:gd name="connsiteX14" fmla="*/ 514350 w 1095375"/>
              <a:gd name="connsiteY14" fmla="*/ 809230 h 1207267"/>
              <a:gd name="connsiteX15" fmla="*/ 523875 w 1095375"/>
              <a:gd name="connsiteY15" fmla="*/ 1097361 h 1207267"/>
              <a:gd name="connsiteX16" fmla="*/ 531019 w 1095375"/>
              <a:gd name="connsiteY16" fmla="*/ 1173561 h 1207267"/>
              <a:gd name="connsiteX17" fmla="*/ 535782 w 1095375"/>
              <a:gd name="connsiteY17" fmla="*/ 1202136 h 1207267"/>
              <a:gd name="connsiteX18" fmla="*/ 561975 w 1095375"/>
              <a:gd name="connsiteY18" fmla="*/ 1073549 h 1207267"/>
              <a:gd name="connsiteX19" fmla="*/ 592932 w 1095375"/>
              <a:gd name="connsiteY19" fmla="*/ 916386 h 1207267"/>
              <a:gd name="connsiteX20" fmla="*/ 616744 w 1095375"/>
              <a:gd name="connsiteY20" fmla="*/ 863999 h 1207267"/>
              <a:gd name="connsiteX21" fmla="*/ 657225 w 1095375"/>
              <a:gd name="connsiteY21" fmla="*/ 904480 h 1207267"/>
              <a:gd name="connsiteX22" fmla="*/ 692944 w 1095375"/>
              <a:gd name="connsiteY22" fmla="*/ 868761 h 1207267"/>
              <a:gd name="connsiteX23" fmla="*/ 759619 w 1095375"/>
              <a:gd name="connsiteY23" fmla="*/ 806849 h 1207267"/>
              <a:gd name="connsiteX24" fmla="*/ 819150 w 1095375"/>
              <a:gd name="connsiteY24" fmla="*/ 625874 h 1207267"/>
              <a:gd name="connsiteX25" fmla="*/ 852488 w 1095375"/>
              <a:gd name="connsiteY25" fmla="*/ 540149 h 1207267"/>
              <a:gd name="connsiteX26" fmla="*/ 878682 w 1095375"/>
              <a:gd name="connsiteY26" fmla="*/ 504430 h 1207267"/>
              <a:gd name="connsiteX27" fmla="*/ 912019 w 1095375"/>
              <a:gd name="connsiteY27" fmla="*/ 590155 h 1207267"/>
              <a:gd name="connsiteX28" fmla="*/ 947738 w 1095375"/>
              <a:gd name="connsiteY28" fmla="*/ 771130 h 1207267"/>
              <a:gd name="connsiteX29" fmla="*/ 976313 w 1095375"/>
              <a:gd name="connsiteY29" fmla="*/ 847330 h 1207267"/>
              <a:gd name="connsiteX30" fmla="*/ 1026319 w 1095375"/>
              <a:gd name="connsiteY30" fmla="*/ 894955 h 1207267"/>
              <a:gd name="connsiteX31" fmla="*/ 1095375 w 1095375"/>
              <a:gd name="connsiteY31" fmla="*/ 890192 h 1207267"/>
              <a:gd name="connsiteX0" fmla="*/ 0 w 1104900"/>
              <a:gd name="connsiteY0" fmla="*/ 947342 h 1207267"/>
              <a:gd name="connsiteX1" fmla="*/ 195263 w 1104900"/>
              <a:gd name="connsiteY1" fmla="*/ 942580 h 1207267"/>
              <a:gd name="connsiteX2" fmla="*/ 280988 w 1104900"/>
              <a:gd name="connsiteY2" fmla="*/ 880667 h 1207267"/>
              <a:gd name="connsiteX3" fmla="*/ 323850 w 1104900"/>
              <a:gd name="connsiteY3" fmla="*/ 909242 h 1207267"/>
              <a:gd name="connsiteX4" fmla="*/ 350044 w 1104900"/>
              <a:gd name="connsiteY4" fmla="*/ 909242 h 1207267"/>
              <a:gd name="connsiteX5" fmla="*/ 371475 w 1104900"/>
              <a:gd name="connsiteY5" fmla="*/ 904480 h 1207267"/>
              <a:gd name="connsiteX6" fmla="*/ 400050 w 1104900"/>
              <a:gd name="connsiteY6" fmla="*/ 942580 h 1207267"/>
              <a:gd name="connsiteX7" fmla="*/ 414338 w 1104900"/>
              <a:gd name="connsiteY7" fmla="*/ 968774 h 1207267"/>
              <a:gd name="connsiteX8" fmla="*/ 438150 w 1104900"/>
              <a:gd name="connsiteY8" fmla="*/ 909242 h 1207267"/>
              <a:gd name="connsiteX9" fmla="*/ 461963 w 1104900"/>
              <a:gd name="connsiteY9" fmla="*/ 856855 h 1207267"/>
              <a:gd name="connsiteX10" fmla="*/ 476250 w 1104900"/>
              <a:gd name="connsiteY10" fmla="*/ 347267 h 1207267"/>
              <a:gd name="connsiteX11" fmla="*/ 488157 w 1104900"/>
              <a:gd name="connsiteY11" fmla="*/ 73424 h 1207267"/>
              <a:gd name="connsiteX12" fmla="*/ 500063 w 1104900"/>
              <a:gd name="connsiteY12" fmla="*/ 9130 h 1207267"/>
              <a:gd name="connsiteX13" fmla="*/ 511969 w 1104900"/>
              <a:gd name="connsiteY13" fmla="*/ 232967 h 1207267"/>
              <a:gd name="connsiteX14" fmla="*/ 523875 w 1104900"/>
              <a:gd name="connsiteY14" fmla="*/ 809230 h 1207267"/>
              <a:gd name="connsiteX15" fmla="*/ 533400 w 1104900"/>
              <a:gd name="connsiteY15" fmla="*/ 1097361 h 1207267"/>
              <a:gd name="connsiteX16" fmla="*/ 540544 w 1104900"/>
              <a:gd name="connsiteY16" fmla="*/ 1173561 h 1207267"/>
              <a:gd name="connsiteX17" fmla="*/ 545307 w 1104900"/>
              <a:gd name="connsiteY17" fmla="*/ 1202136 h 1207267"/>
              <a:gd name="connsiteX18" fmla="*/ 571500 w 1104900"/>
              <a:gd name="connsiteY18" fmla="*/ 1073549 h 1207267"/>
              <a:gd name="connsiteX19" fmla="*/ 602457 w 1104900"/>
              <a:gd name="connsiteY19" fmla="*/ 916386 h 1207267"/>
              <a:gd name="connsiteX20" fmla="*/ 626269 w 1104900"/>
              <a:gd name="connsiteY20" fmla="*/ 863999 h 1207267"/>
              <a:gd name="connsiteX21" fmla="*/ 666750 w 1104900"/>
              <a:gd name="connsiteY21" fmla="*/ 904480 h 1207267"/>
              <a:gd name="connsiteX22" fmla="*/ 702469 w 1104900"/>
              <a:gd name="connsiteY22" fmla="*/ 868761 h 1207267"/>
              <a:gd name="connsiteX23" fmla="*/ 769144 w 1104900"/>
              <a:gd name="connsiteY23" fmla="*/ 806849 h 1207267"/>
              <a:gd name="connsiteX24" fmla="*/ 828675 w 1104900"/>
              <a:gd name="connsiteY24" fmla="*/ 625874 h 1207267"/>
              <a:gd name="connsiteX25" fmla="*/ 862013 w 1104900"/>
              <a:gd name="connsiteY25" fmla="*/ 540149 h 1207267"/>
              <a:gd name="connsiteX26" fmla="*/ 888207 w 1104900"/>
              <a:gd name="connsiteY26" fmla="*/ 504430 h 1207267"/>
              <a:gd name="connsiteX27" fmla="*/ 921544 w 1104900"/>
              <a:gd name="connsiteY27" fmla="*/ 590155 h 1207267"/>
              <a:gd name="connsiteX28" fmla="*/ 957263 w 1104900"/>
              <a:gd name="connsiteY28" fmla="*/ 771130 h 1207267"/>
              <a:gd name="connsiteX29" fmla="*/ 985838 w 1104900"/>
              <a:gd name="connsiteY29" fmla="*/ 847330 h 1207267"/>
              <a:gd name="connsiteX30" fmla="*/ 1035844 w 1104900"/>
              <a:gd name="connsiteY30" fmla="*/ 894955 h 1207267"/>
              <a:gd name="connsiteX31" fmla="*/ 1104900 w 1104900"/>
              <a:gd name="connsiteY31" fmla="*/ 890192 h 120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04900" h="1207267">
                <a:moveTo>
                  <a:pt x="0" y="947342"/>
                </a:moveTo>
                <a:cubicBezTo>
                  <a:pt x="71239" y="943968"/>
                  <a:pt x="148432" y="953693"/>
                  <a:pt x="195263" y="942580"/>
                </a:cubicBezTo>
                <a:cubicBezTo>
                  <a:pt x="242094" y="931468"/>
                  <a:pt x="259557" y="886223"/>
                  <a:pt x="280988" y="880667"/>
                </a:cubicBezTo>
                <a:cubicBezTo>
                  <a:pt x="302419" y="875111"/>
                  <a:pt x="312341" y="904479"/>
                  <a:pt x="323850" y="909242"/>
                </a:cubicBezTo>
                <a:cubicBezTo>
                  <a:pt x="335359" y="914005"/>
                  <a:pt x="342107" y="910036"/>
                  <a:pt x="350044" y="909242"/>
                </a:cubicBezTo>
                <a:cubicBezTo>
                  <a:pt x="357981" y="908448"/>
                  <a:pt x="363141" y="898924"/>
                  <a:pt x="371475" y="904480"/>
                </a:cubicBezTo>
                <a:cubicBezTo>
                  <a:pt x="379809" y="910036"/>
                  <a:pt x="392906" y="931864"/>
                  <a:pt x="400050" y="942580"/>
                </a:cubicBezTo>
                <a:cubicBezTo>
                  <a:pt x="407194" y="953296"/>
                  <a:pt x="407988" y="974330"/>
                  <a:pt x="414338" y="968774"/>
                </a:cubicBezTo>
                <a:cubicBezTo>
                  <a:pt x="420688" y="963218"/>
                  <a:pt x="430213" y="927895"/>
                  <a:pt x="438150" y="909242"/>
                </a:cubicBezTo>
                <a:cubicBezTo>
                  <a:pt x="446088" y="890589"/>
                  <a:pt x="455613" y="950517"/>
                  <a:pt x="461963" y="856855"/>
                </a:cubicBezTo>
                <a:cubicBezTo>
                  <a:pt x="468313" y="763193"/>
                  <a:pt x="471884" y="477839"/>
                  <a:pt x="476250" y="347267"/>
                </a:cubicBezTo>
                <a:cubicBezTo>
                  <a:pt x="480616" y="216695"/>
                  <a:pt x="484188" y="129780"/>
                  <a:pt x="488157" y="73424"/>
                </a:cubicBezTo>
                <a:cubicBezTo>
                  <a:pt x="492126" y="17068"/>
                  <a:pt x="496094" y="-17460"/>
                  <a:pt x="500063" y="9130"/>
                </a:cubicBezTo>
                <a:cubicBezTo>
                  <a:pt x="504032" y="35720"/>
                  <a:pt x="508000" y="99617"/>
                  <a:pt x="511969" y="232967"/>
                </a:cubicBezTo>
                <a:cubicBezTo>
                  <a:pt x="515938" y="366317"/>
                  <a:pt x="520303" y="665164"/>
                  <a:pt x="523875" y="809230"/>
                </a:cubicBezTo>
                <a:cubicBezTo>
                  <a:pt x="527447" y="953296"/>
                  <a:pt x="530622" y="1036639"/>
                  <a:pt x="533400" y="1097361"/>
                </a:cubicBezTo>
                <a:cubicBezTo>
                  <a:pt x="536178" y="1158083"/>
                  <a:pt x="538560" y="1156099"/>
                  <a:pt x="540544" y="1173561"/>
                </a:cubicBezTo>
                <a:cubicBezTo>
                  <a:pt x="542529" y="1191024"/>
                  <a:pt x="540148" y="1218805"/>
                  <a:pt x="545307" y="1202136"/>
                </a:cubicBezTo>
                <a:cubicBezTo>
                  <a:pt x="550466" y="1185467"/>
                  <a:pt x="561975" y="1121174"/>
                  <a:pt x="571500" y="1073549"/>
                </a:cubicBezTo>
                <a:cubicBezTo>
                  <a:pt x="581025" y="1025924"/>
                  <a:pt x="593329" y="951311"/>
                  <a:pt x="602457" y="916386"/>
                </a:cubicBezTo>
                <a:cubicBezTo>
                  <a:pt x="611585" y="881461"/>
                  <a:pt x="615553" y="865983"/>
                  <a:pt x="626269" y="863999"/>
                </a:cubicBezTo>
                <a:cubicBezTo>
                  <a:pt x="636985" y="862015"/>
                  <a:pt x="654050" y="903686"/>
                  <a:pt x="666750" y="904480"/>
                </a:cubicBezTo>
                <a:cubicBezTo>
                  <a:pt x="679450" y="905274"/>
                  <a:pt x="685403" y="885033"/>
                  <a:pt x="702469" y="868761"/>
                </a:cubicBezTo>
                <a:cubicBezTo>
                  <a:pt x="719535" y="852489"/>
                  <a:pt x="748110" y="847330"/>
                  <a:pt x="769144" y="806849"/>
                </a:cubicBezTo>
                <a:cubicBezTo>
                  <a:pt x="790178" y="766368"/>
                  <a:pt x="813197" y="670324"/>
                  <a:pt x="828675" y="625874"/>
                </a:cubicBezTo>
                <a:cubicBezTo>
                  <a:pt x="844153" y="581424"/>
                  <a:pt x="852091" y="560390"/>
                  <a:pt x="862013" y="540149"/>
                </a:cubicBezTo>
                <a:cubicBezTo>
                  <a:pt x="871935" y="519908"/>
                  <a:pt x="878285" y="496096"/>
                  <a:pt x="888207" y="504430"/>
                </a:cubicBezTo>
                <a:cubicBezTo>
                  <a:pt x="898129" y="512764"/>
                  <a:pt x="910035" y="545705"/>
                  <a:pt x="921544" y="590155"/>
                </a:cubicBezTo>
                <a:cubicBezTo>
                  <a:pt x="933053" y="634605"/>
                  <a:pt x="946547" y="728268"/>
                  <a:pt x="957263" y="771130"/>
                </a:cubicBezTo>
                <a:cubicBezTo>
                  <a:pt x="967979" y="813992"/>
                  <a:pt x="972741" y="826693"/>
                  <a:pt x="985838" y="847330"/>
                </a:cubicBezTo>
                <a:cubicBezTo>
                  <a:pt x="998935" y="867967"/>
                  <a:pt x="1016000" y="887811"/>
                  <a:pt x="1035844" y="894955"/>
                </a:cubicBezTo>
                <a:cubicBezTo>
                  <a:pt x="1055688" y="902099"/>
                  <a:pt x="1080294" y="896145"/>
                  <a:pt x="1104900" y="890192"/>
                </a:cubicBezTo>
              </a:path>
            </a:pathLst>
          </a:custGeom>
          <a:noFill/>
          <a:ln w="28575">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e 38"/>
          <p:cNvGrpSpPr/>
          <p:nvPr/>
        </p:nvGrpSpPr>
        <p:grpSpPr>
          <a:xfrm rot="1389721">
            <a:off x="4958971" y="2571722"/>
            <a:ext cx="2955629" cy="3792288"/>
            <a:chOff x="4224922" y="4707880"/>
            <a:chExt cx="2164515" cy="3115491"/>
          </a:xfrm>
        </p:grpSpPr>
        <p:sp>
          <p:nvSpPr>
            <p:cNvPr id="63" name="Rectangle 35"/>
            <p:cNvSpPr/>
            <p:nvPr/>
          </p:nvSpPr>
          <p:spPr>
            <a:xfrm rot="920900">
              <a:off x="5534912" y="5093968"/>
              <a:ext cx="852484" cy="2042708"/>
            </a:xfrm>
            <a:custGeom>
              <a:avLst/>
              <a:gdLst>
                <a:gd name="connsiteX0" fmla="*/ 0 w 2789905"/>
                <a:gd name="connsiteY0" fmla="*/ 0 h 3133725"/>
                <a:gd name="connsiteX1" fmla="*/ 2789905 w 2789905"/>
                <a:gd name="connsiteY1" fmla="*/ 0 h 3133725"/>
                <a:gd name="connsiteX2" fmla="*/ 2789905 w 2789905"/>
                <a:gd name="connsiteY2" fmla="*/ 3133725 h 3133725"/>
                <a:gd name="connsiteX3" fmla="*/ 0 w 2789905"/>
                <a:gd name="connsiteY3" fmla="*/ 3133725 h 3133725"/>
                <a:gd name="connsiteX4" fmla="*/ 0 w 2789905"/>
                <a:gd name="connsiteY4" fmla="*/ 0 h 3133725"/>
                <a:gd name="connsiteX0" fmla="*/ 1577340 w 2789905"/>
                <a:gd name="connsiteY0" fmla="*/ 1882140 h 3133725"/>
                <a:gd name="connsiteX1" fmla="*/ 2789905 w 2789905"/>
                <a:gd name="connsiteY1" fmla="*/ 0 h 3133725"/>
                <a:gd name="connsiteX2" fmla="*/ 2789905 w 2789905"/>
                <a:gd name="connsiteY2" fmla="*/ 3133725 h 3133725"/>
                <a:gd name="connsiteX3" fmla="*/ 0 w 2789905"/>
                <a:gd name="connsiteY3" fmla="*/ 3133725 h 3133725"/>
                <a:gd name="connsiteX4" fmla="*/ 1577340 w 2789905"/>
                <a:gd name="connsiteY4" fmla="*/ 1882140 h 3133725"/>
                <a:gd name="connsiteX0" fmla="*/ 1600200 w 2789905"/>
                <a:gd name="connsiteY0" fmla="*/ 1638300 h 3133725"/>
                <a:gd name="connsiteX1" fmla="*/ 2789905 w 2789905"/>
                <a:gd name="connsiteY1" fmla="*/ 0 h 3133725"/>
                <a:gd name="connsiteX2" fmla="*/ 2789905 w 2789905"/>
                <a:gd name="connsiteY2" fmla="*/ 3133725 h 3133725"/>
                <a:gd name="connsiteX3" fmla="*/ 0 w 2789905"/>
                <a:gd name="connsiteY3" fmla="*/ 3133725 h 3133725"/>
                <a:gd name="connsiteX4" fmla="*/ 1600200 w 2789905"/>
                <a:gd name="connsiteY4" fmla="*/ 1638300 h 3133725"/>
                <a:gd name="connsiteX0" fmla="*/ 1600200 w 2789905"/>
                <a:gd name="connsiteY0" fmla="*/ 1638300 h 3133725"/>
                <a:gd name="connsiteX1" fmla="*/ 2789905 w 2789905"/>
                <a:gd name="connsiteY1" fmla="*/ 0 h 3133725"/>
                <a:gd name="connsiteX2" fmla="*/ 2789905 w 2789905"/>
                <a:gd name="connsiteY2" fmla="*/ 3133725 h 3133725"/>
                <a:gd name="connsiteX3" fmla="*/ 0 w 2789905"/>
                <a:gd name="connsiteY3" fmla="*/ 3133725 h 3133725"/>
                <a:gd name="connsiteX4" fmla="*/ 1600200 w 2789905"/>
                <a:gd name="connsiteY4" fmla="*/ 1638300 h 3133725"/>
                <a:gd name="connsiteX0" fmla="*/ 1600200 w 2789905"/>
                <a:gd name="connsiteY0" fmla="*/ 1600200 h 3095625"/>
                <a:gd name="connsiteX1" fmla="*/ 1860265 w 2789905"/>
                <a:gd name="connsiteY1" fmla="*/ 0 h 3095625"/>
                <a:gd name="connsiteX2" fmla="*/ 2789905 w 2789905"/>
                <a:gd name="connsiteY2" fmla="*/ 3095625 h 3095625"/>
                <a:gd name="connsiteX3" fmla="*/ 0 w 2789905"/>
                <a:gd name="connsiteY3" fmla="*/ 3095625 h 3095625"/>
                <a:gd name="connsiteX4" fmla="*/ 1600200 w 2789905"/>
                <a:gd name="connsiteY4" fmla="*/ 1600200 h 3095625"/>
                <a:gd name="connsiteX0" fmla="*/ 1600200 w 2789905"/>
                <a:gd name="connsiteY0" fmla="*/ 1600200 h 3095625"/>
                <a:gd name="connsiteX1" fmla="*/ 1860265 w 2789905"/>
                <a:gd name="connsiteY1" fmla="*/ 0 h 3095625"/>
                <a:gd name="connsiteX2" fmla="*/ 2789905 w 2789905"/>
                <a:gd name="connsiteY2" fmla="*/ 3095625 h 3095625"/>
                <a:gd name="connsiteX3" fmla="*/ 0 w 2789905"/>
                <a:gd name="connsiteY3" fmla="*/ 3095625 h 3095625"/>
                <a:gd name="connsiteX4" fmla="*/ 1600200 w 2789905"/>
                <a:gd name="connsiteY4" fmla="*/ 1600200 h 3095625"/>
                <a:gd name="connsiteX0" fmla="*/ 1600200 w 2058385"/>
                <a:gd name="connsiteY0" fmla="*/ 1600200 h 3095625"/>
                <a:gd name="connsiteX1" fmla="*/ 1860265 w 2058385"/>
                <a:gd name="connsiteY1" fmla="*/ 0 h 3095625"/>
                <a:gd name="connsiteX2" fmla="*/ 2058385 w 2058385"/>
                <a:gd name="connsiteY2" fmla="*/ 1525905 h 3095625"/>
                <a:gd name="connsiteX3" fmla="*/ 0 w 2058385"/>
                <a:gd name="connsiteY3" fmla="*/ 3095625 h 3095625"/>
                <a:gd name="connsiteX4" fmla="*/ 1600200 w 2058385"/>
                <a:gd name="connsiteY4" fmla="*/ 1600200 h 3095625"/>
                <a:gd name="connsiteX0" fmla="*/ 1600200 w 2538445"/>
                <a:gd name="connsiteY0" fmla="*/ 1600200 h 3095625"/>
                <a:gd name="connsiteX1" fmla="*/ 1860265 w 2538445"/>
                <a:gd name="connsiteY1" fmla="*/ 0 h 3095625"/>
                <a:gd name="connsiteX2" fmla="*/ 2538445 w 2538445"/>
                <a:gd name="connsiteY2" fmla="*/ 2607945 h 3095625"/>
                <a:gd name="connsiteX3" fmla="*/ 0 w 2538445"/>
                <a:gd name="connsiteY3" fmla="*/ 3095625 h 3095625"/>
                <a:gd name="connsiteX4" fmla="*/ 1600200 w 2538445"/>
                <a:gd name="connsiteY4" fmla="*/ 1600200 h 3095625"/>
                <a:gd name="connsiteX0" fmla="*/ 1600200 w 2538445"/>
                <a:gd name="connsiteY0" fmla="*/ 1600200 h 3108960"/>
                <a:gd name="connsiteX1" fmla="*/ 1860265 w 2538445"/>
                <a:gd name="connsiteY1" fmla="*/ 0 h 3108960"/>
                <a:gd name="connsiteX2" fmla="*/ 2538445 w 2538445"/>
                <a:gd name="connsiteY2" fmla="*/ 2607945 h 3108960"/>
                <a:gd name="connsiteX3" fmla="*/ 1895061 w 2538445"/>
                <a:gd name="connsiteY3" fmla="*/ 3108960 h 3108960"/>
                <a:gd name="connsiteX4" fmla="*/ 0 w 2538445"/>
                <a:gd name="connsiteY4" fmla="*/ 3095625 h 3108960"/>
                <a:gd name="connsiteX5" fmla="*/ 1600200 w 2538445"/>
                <a:gd name="connsiteY5" fmla="*/ 1600200 h 3108960"/>
                <a:gd name="connsiteX0" fmla="*/ 243840 w 1182085"/>
                <a:gd name="connsiteY0" fmla="*/ 1600200 h 3108960"/>
                <a:gd name="connsiteX1" fmla="*/ 503905 w 1182085"/>
                <a:gd name="connsiteY1" fmla="*/ 0 h 3108960"/>
                <a:gd name="connsiteX2" fmla="*/ 1182085 w 1182085"/>
                <a:gd name="connsiteY2" fmla="*/ 2607945 h 3108960"/>
                <a:gd name="connsiteX3" fmla="*/ 538701 w 1182085"/>
                <a:gd name="connsiteY3" fmla="*/ 3108960 h 3108960"/>
                <a:gd name="connsiteX4" fmla="*/ 0 w 1182085"/>
                <a:gd name="connsiteY4" fmla="*/ 2752725 h 3108960"/>
                <a:gd name="connsiteX5" fmla="*/ 243840 w 1182085"/>
                <a:gd name="connsiteY5" fmla="*/ 1600200 h 3108960"/>
                <a:gd name="connsiteX0" fmla="*/ 358140 w 1296385"/>
                <a:gd name="connsiteY0" fmla="*/ 1600200 h 3108960"/>
                <a:gd name="connsiteX1" fmla="*/ 618205 w 1296385"/>
                <a:gd name="connsiteY1" fmla="*/ 0 h 3108960"/>
                <a:gd name="connsiteX2" fmla="*/ 1296385 w 1296385"/>
                <a:gd name="connsiteY2" fmla="*/ 2607945 h 3108960"/>
                <a:gd name="connsiteX3" fmla="*/ 653001 w 1296385"/>
                <a:gd name="connsiteY3" fmla="*/ 3108960 h 3108960"/>
                <a:gd name="connsiteX4" fmla="*/ 0 w 1296385"/>
                <a:gd name="connsiteY4" fmla="*/ 2760345 h 3108960"/>
                <a:gd name="connsiteX5" fmla="*/ 358140 w 1296385"/>
                <a:gd name="connsiteY5"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063537 w 2001782"/>
                <a:gd name="connsiteY6"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39298 w 2001782"/>
                <a:gd name="connsiteY6" fmla="*/ 21412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885958 w 2001782"/>
                <a:gd name="connsiteY6" fmla="*/ 226313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46918 w 2001782"/>
                <a:gd name="connsiteY6" fmla="*/ 213359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251718 w 2001782"/>
                <a:gd name="connsiteY6" fmla="*/ 22555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404118 w 2001782"/>
                <a:gd name="connsiteY6" fmla="*/ 232409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4971"/>
                <a:gd name="connsiteY0" fmla="*/ 1604756 h 3113516"/>
                <a:gd name="connsiteX1" fmla="*/ 1323602 w 2004971"/>
                <a:gd name="connsiteY1" fmla="*/ 4556 h 3113516"/>
                <a:gd name="connsiteX2" fmla="*/ 1449838 w 2004971"/>
                <a:gd name="connsiteY2" fmla="*/ 1261855 h 3113516"/>
                <a:gd name="connsiteX3" fmla="*/ 2001782 w 2004971"/>
                <a:gd name="connsiteY3" fmla="*/ 2612501 h 3113516"/>
                <a:gd name="connsiteX4" fmla="*/ 1358398 w 2004971"/>
                <a:gd name="connsiteY4" fmla="*/ 3113516 h 3113516"/>
                <a:gd name="connsiteX5" fmla="*/ 705397 w 2004971"/>
                <a:gd name="connsiteY5" fmla="*/ 2764901 h 3113516"/>
                <a:gd name="connsiteX6" fmla="*/ 2038 w 2004971"/>
                <a:gd name="connsiteY6" fmla="*/ 1673335 h 3113516"/>
                <a:gd name="connsiteX7" fmla="*/ 992638 w 2004971"/>
                <a:gd name="connsiteY7" fmla="*/ 2107675 h 3113516"/>
                <a:gd name="connsiteX8" fmla="*/ 1063537 w 2004971"/>
                <a:gd name="connsiteY8" fmla="*/ 1604756 h 3113516"/>
                <a:gd name="connsiteX0" fmla="*/ 1063537 w 2005773"/>
                <a:gd name="connsiteY0" fmla="*/ 1604184 h 3112944"/>
                <a:gd name="connsiteX1" fmla="*/ 1323602 w 2005773"/>
                <a:gd name="connsiteY1" fmla="*/ 3984 h 3112944"/>
                <a:gd name="connsiteX2" fmla="*/ 1554613 w 2005773"/>
                <a:gd name="connsiteY2" fmla="*/ 1399396 h 3112944"/>
                <a:gd name="connsiteX3" fmla="*/ 2001782 w 2005773"/>
                <a:gd name="connsiteY3" fmla="*/ 2611929 h 3112944"/>
                <a:gd name="connsiteX4" fmla="*/ 1358398 w 2005773"/>
                <a:gd name="connsiteY4" fmla="*/ 3112944 h 3112944"/>
                <a:gd name="connsiteX5" fmla="*/ 705397 w 2005773"/>
                <a:gd name="connsiteY5" fmla="*/ 2764329 h 3112944"/>
                <a:gd name="connsiteX6" fmla="*/ 2038 w 2005773"/>
                <a:gd name="connsiteY6" fmla="*/ 1672763 h 3112944"/>
                <a:gd name="connsiteX7" fmla="*/ 992638 w 2005773"/>
                <a:gd name="connsiteY7" fmla="*/ 2107103 h 3112944"/>
                <a:gd name="connsiteX8" fmla="*/ 1063537 w 2005773"/>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31994"/>
                <a:gd name="connsiteX1" fmla="*/ 1323602 w 2001782"/>
                <a:gd name="connsiteY1" fmla="*/ 3984 h 3131994"/>
                <a:gd name="connsiteX2" fmla="*/ 1554613 w 2001782"/>
                <a:gd name="connsiteY2" fmla="*/ 1399396 h 3131994"/>
                <a:gd name="connsiteX3" fmla="*/ 2001782 w 2001782"/>
                <a:gd name="connsiteY3" fmla="*/ 2611929 h 3131994"/>
                <a:gd name="connsiteX4" fmla="*/ 1353636 w 2001782"/>
                <a:gd name="connsiteY4" fmla="*/ 3131994 h 3131994"/>
                <a:gd name="connsiteX5" fmla="*/ 705397 w 2001782"/>
                <a:gd name="connsiteY5" fmla="*/ 2764329 h 3131994"/>
                <a:gd name="connsiteX6" fmla="*/ 2038 w 2001782"/>
                <a:gd name="connsiteY6" fmla="*/ 1672763 h 3131994"/>
                <a:gd name="connsiteX7" fmla="*/ 992638 w 2001782"/>
                <a:gd name="connsiteY7" fmla="*/ 2107103 h 3131994"/>
                <a:gd name="connsiteX8" fmla="*/ 1063537 w 2001782"/>
                <a:gd name="connsiteY8" fmla="*/ 1604184 h 3131994"/>
                <a:gd name="connsiteX0" fmla="*/ 1063537 w 2001782"/>
                <a:gd name="connsiteY0" fmla="*/ 1604184 h 3131994"/>
                <a:gd name="connsiteX1" fmla="*/ 1323602 w 2001782"/>
                <a:gd name="connsiteY1" fmla="*/ 3984 h 3131994"/>
                <a:gd name="connsiteX2" fmla="*/ 1554613 w 2001782"/>
                <a:gd name="connsiteY2" fmla="*/ 1399396 h 3131994"/>
                <a:gd name="connsiteX3" fmla="*/ 2001782 w 2001782"/>
                <a:gd name="connsiteY3" fmla="*/ 2611929 h 3131994"/>
                <a:gd name="connsiteX4" fmla="*/ 1353636 w 2001782"/>
                <a:gd name="connsiteY4" fmla="*/ 3131994 h 3131994"/>
                <a:gd name="connsiteX5" fmla="*/ 705397 w 2001782"/>
                <a:gd name="connsiteY5" fmla="*/ 2764329 h 3131994"/>
                <a:gd name="connsiteX6" fmla="*/ 2038 w 2001782"/>
                <a:gd name="connsiteY6" fmla="*/ 1672763 h 3131994"/>
                <a:gd name="connsiteX7" fmla="*/ 992638 w 2001782"/>
                <a:gd name="connsiteY7" fmla="*/ 2107103 h 3131994"/>
                <a:gd name="connsiteX8" fmla="*/ 1063537 w 2001782"/>
                <a:gd name="connsiteY8" fmla="*/ 1604184 h 3131994"/>
                <a:gd name="connsiteX0" fmla="*/ 1063906 w 2002151"/>
                <a:gd name="connsiteY0" fmla="*/ 1604184 h 3131994"/>
                <a:gd name="connsiteX1" fmla="*/ 1323971 w 2002151"/>
                <a:gd name="connsiteY1" fmla="*/ 3984 h 3131994"/>
                <a:gd name="connsiteX2" fmla="*/ 1554982 w 2002151"/>
                <a:gd name="connsiteY2" fmla="*/ 1399396 h 3131994"/>
                <a:gd name="connsiteX3" fmla="*/ 2002151 w 2002151"/>
                <a:gd name="connsiteY3" fmla="*/ 2611929 h 3131994"/>
                <a:gd name="connsiteX4" fmla="*/ 1354005 w 2002151"/>
                <a:gd name="connsiteY4" fmla="*/ 3131994 h 3131994"/>
                <a:gd name="connsiteX5" fmla="*/ 705766 w 2002151"/>
                <a:gd name="connsiteY5" fmla="*/ 2764329 h 3131994"/>
                <a:gd name="connsiteX6" fmla="*/ 2407 w 2002151"/>
                <a:gd name="connsiteY6" fmla="*/ 1672763 h 3131994"/>
                <a:gd name="connsiteX7" fmla="*/ 993007 w 2002151"/>
                <a:gd name="connsiteY7" fmla="*/ 2107103 h 3131994"/>
                <a:gd name="connsiteX8" fmla="*/ 1063906 w 2002151"/>
                <a:gd name="connsiteY8" fmla="*/ 1604184 h 3131994"/>
                <a:gd name="connsiteX0" fmla="*/ 1063467 w 2001712"/>
                <a:gd name="connsiteY0" fmla="*/ 1604184 h 3131994"/>
                <a:gd name="connsiteX1" fmla="*/ 1323532 w 2001712"/>
                <a:gd name="connsiteY1" fmla="*/ 3984 h 3131994"/>
                <a:gd name="connsiteX2" fmla="*/ 1554543 w 2001712"/>
                <a:gd name="connsiteY2" fmla="*/ 1399396 h 3131994"/>
                <a:gd name="connsiteX3" fmla="*/ 2001712 w 2001712"/>
                <a:gd name="connsiteY3" fmla="*/ 2611929 h 3131994"/>
                <a:gd name="connsiteX4" fmla="*/ 1353566 w 2001712"/>
                <a:gd name="connsiteY4" fmla="*/ 3131994 h 3131994"/>
                <a:gd name="connsiteX5" fmla="*/ 862489 w 2001712"/>
                <a:gd name="connsiteY5" fmla="*/ 2664316 h 3131994"/>
                <a:gd name="connsiteX6" fmla="*/ 1968 w 2001712"/>
                <a:gd name="connsiteY6" fmla="*/ 1672763 h 3131994"/>
                <a:gd name="connsiteX7" fmla="*/ 992568 w 2001712"/>
                <a:gd name="connsiteY7" fmla="*/ 2107103 h 3131994"/>
                <a:gd name="connsiteX8" fmla="*/ 1063467 w 2001712"/>
                <a:gd name="connsiteY8" fmla="*/ 1604184 h 3131994"/>
                <a:gd name="connsiteX0" fmla="*/ 1063956 w 2002201"/>
                <a:gd name="connsiteY0" fmla="*/ 1604184 h 3131994"/>
                <a:gd name="connsiteX1" fmla="*/ 1324021 w 2002201"/>
                <a:gd name="connsiteY1" fmla="*/ 3984 h 3131994"/>
                <a:gd name="connsiteX2" fmla="*/ 1555032 w 2002201"/>
                <a:gd name="connsiteY2" fmla="*/ 1399396 h 3131994"/>
                <a:gd name="connsiteX3" fmla="*/ 2002201 w 2002201"/>
                <a:gd name="connsiteY3" fmla="*/ 2611929 h 3131994"/>
                <a:gd name="connsiteX4" fmla="*/ 1354055 w 2002201"/>
                <a:gd name="connsiteY4" fmla="*/ 3131994 h 3131994"/>
                <a:gd name="connsiteX5" fmla="*/ 691528 w 2002201"/>
                <a:gd name="connsiteY5" fmla="*/ 2726228 h 3131994"/>
                <a:gd name="connsiteX6" fmla="*/ 2457 w 2002201"/>
                <a:gd name="connsiteY6" fmla="*/ 1672763 h 3131994"/>
                <a:gd name="connsiteX7" fmla="*/ 993057 w 2002201"/>
                <a:gd name="connsiteY7" fmla="*/ 2107103 h 3131994"/>
                <a:gd name="connsiteX8" fmla="*/ 1063956 w 2002201"/>
                <a:gd name="connsiteY8" fmla="*/ 1604184 h 3131994"/>
                <a:gd name="connsiteX0" fmla="*/ 1063956 w 2002201"/>
                <a:gd name="connsiteY0" fmla="*/ 1604184 h 3131994"/>
                <a:gd name="connsiteX1" fmla="*/ 1324021 w 2002201"/>
                <a:gd name="connsiteY1" fmla="*/ 3984 h 3131994"/>
                <a:gd name="connsiteX2" fmla="*/ 1555032 w 2002201"/>
                <a:gd name="connsiteY2" fmla="*/ 1399396 h 3131994"/>
                <a:gd name="connsiteX3" fmla="*/ 2002201 w 2002201"/>
                <a:gd name="connsiteY3" fmla="*/ 2611929 h 3131994"/>
                <a:gd name="connsiteX4" fmla="*/ 1354055 w 2002201"/>
                <a:gd name="connsiteY4" fmla="*/ 3131994 h 3131994"/>
                <a:gd name="connsiteX5" fmla="*/ 691528 w 2002201"/>
                <a:gd name="connsiteY5" fmla="*/ 2726228 h 3131994"/>
                <a:gd name="connsiteX6" fmla="*/ 2457 w 2002201"/>
                <a:gd name="connsiteY6" fmla="*/ 1672763 h 3131994"/>
                <a:gd name="connsiteX7" fmla="*/ 993057 w 2002201"/>
                <a:gd name="connsiteY7" fmla="*/ 2107103 h 3131994"/>
                <a:gd name="connsiteX8" fmla="*/ 1063956 w 2002201"/>
                <a:gd name="connsiteY8" fmla="*/ 1604184 h 3131994"/>
                <a:gd name="connsiteX0" fmla="*/ 1064215 w 2002460"/>
                <a:gd name="connsiteY0" fmla="*/ 1604184 h 3131994"/>
                <a:gd name="connsiteX1" fmla="*/ 1324280 w 2002460"/>
                <a:gd name="connsiteY1" fmla="*/ 3984 h 3131994"/>
                <a:gd name="connsiteX2" fmla="*/ 1555291 w 2002460"/>
                <a:gd name="connsiteY2" fmla="*/ 1399396 h 3131994"/>
                <a:gd name="connsiteX3" fmla="*/ 2002460 w 2002460"/>
                <a:gd name="connsiteY3" fmla="*/ 2611929 h 3131994"/>
                <a:gd name="connsiteX4" fmla="*/ 1354314 w 2002460"/>
                <a:gd name="connsiteY4" fmla="*/ 3131994 h 3131994"/>
                <a:gd name="connsiteX5" fmla="*/ 691787 w 2002460"/>
                <a:gd name="connsiteY5" fmla="*/ 2726228 h 3131994"/>
                <a:gd name="connsiteX6" fmla="*/ 2716 w 2002460"/>
                <a:gd name="connsiteY6" fmla="*/ 1672763 h 3131994"/>
                <a:gd name="connsiteX7" fmla="*/ 993316 w 2002460"/>
                <a:gd name="connsiteY7" fmla="*/ 2107103 h 3131994"/>
                <a:gd name="connsiteX8" fmla="*/ 1064215 w 2002460"/>
                <a:gd name="connsiteY8" fmla="*/ 1604184 h 3131994"/>
                <a:gd name="connsiteX0" fmla="*/ 936333 w 1874578"/>
                <a:gd name="connsiteY0" fmla="*/ 1604184 h 3131994"/>
                <a:gd name="connsiteX1" fmla="*/ 1196398 w 1874578"/>
                <a:gd name="connsiteY1" fmla="*/ 3984 h 3131994"/>
                <a:gd name="connsiteX2" fmla="*/ 1427409 w 1874578"/>
                <a:gd name="connsiteY2" fmla="*/ 1399396 h 3131994"/>
                <a:gd name="connsiteX3" fmla="*/ 1874578 w 1874578"/>
                <a:gd name="connsiteY3" fmla="*/ 2611929 h 3131994"/>
                <a:gd name="connsiteX4" fmla="*/ 1226432 w 1874578"/>
                <a:gd name="connsiteY4" fmla="*/ 3131994 h 3131994"/>
                <a:gd name="connsiteX5" fmla="*/ 563905 w 1874578"/>
                <a:gd name="connsiteY5" fmla="*/ 2726228 h 3131994"/>
                <a:gd name="connsiteX6" fmla="*/ 3421 w 1874578"/>
                <a:gd name="connsiteY6" fmla="*/ 1834688 h 3131994"/>
                <a:gd name="connsiteX7" fmla="*/ 865434 w 1874578"/>
                <a:gd name="connsiteY7" fmla="*/ 2107103 h 3131994"/>
                <a:gd name="connsiteX8" fmla="*/ 936333 w 1874578"/>
                <a:gd name="connsiteY8" fmla="*/ 1604184 h 3131994"/>
                <a:gd name="connsiteX0" fmla="*/ 1040511 w 1978756"/>
                <a:gd name="connsiteY0" fmla="*/ 1604184 h 3131994"/>
                <a:gd name="connsiteX1" fmla="*/ 1300576 w 1978756"/>
                <a:gd name="connsiteY1" fmla="*/ 3984 h 3131994"/>
                <a:gd name="connsiteX2" fmla="*/ 1531587 w 1978756"/>
                <a:gd name="connsiteY2" fmla="*/ 1399396 h 3131994"/>
                <a:gd name="connsiteX3" fmla="*/ 1978756 w 1978756"/>
                <a:gd name="connsiteY3" fmla="*/ 2611929 h 3131994"/>
                <a:gd name="connsiteX4" fmla="*/ 1330610 w 1978756"/>
                <a:gd name="connsiteY4" fmla="*/ 3131994 h 3131994"/>
                <a:gd name="connsiteX5" fmla="*/ 668083 w 1978756"/>
                <a:gd name="connsiteY5" fmla="*/ 2726228 h 3131994"/>
                <a:gd name="connsiteX6" fmla="*/ 2824 w 1978756"/>
                <a:gd name="connsiteY6" fmla="*/ 1677526 h 3131994"/>
                <a:gd name="connsiteX7" fmla="*/ 969612 w 1978756"/>
                <a:gd name="connsiteY7" fmla="*/ 2107103 h 3131994"/>
                <a:gd name="connsiteX8" fmla="*/ 1040511 w 197875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0807 h 3128617"/>
                <a:gd name="connsiteX1" fmla="*/ 1498336 w 2176516"/>
                <a:gd name="connsiteY1" fmla="*/ 607 h 3128617"/>
                <a:gd name="connsiteX2" fmla="*/ 1729347 w 2176516"/>
                <a:gd name="connsiteY2" fmla="*/ 1396019 h 3128617"/>
                <a:gd name="connsiteX3" fmla="*/ 2176516 w 2176516"/>
                <a:gd name="connsiteY3" fmla="*/ 2608552 h 3128617"/>
                <a:gd name="connsiteX4" fmla="*/ 1528370 w 2176516"/>
                <a:gd name="connsiteY4" fmla="*/ 3128617 h 3128617"/>
                <a:gd name="connsiteX5" fmla="*/ 865843 w 2176516"/>
                <a:gd name="connsiteY5" fmla="*/ 2722851 h 3128617"/>
                <a:gd name="connsiteX6" fmla="*/ 29134 w 2176516"/>
                <a:gd name="connsiteY6" fmla="*/ 1793211 h 3128617"/>
                <a:gd name="connsiteX7" fmla="*/ 1167372 w 2176516"/>
                <a:gd name="connsiteY7" fmla="*/ 2103726 h 3128617"/>
                <a:gd name="connsiteX8" fmla="*/ 1238271 w 2176516"/>
                <a:gd name="connsiteY8" fmla="*/ 1600807 h 3128617"/>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167372 w 2176516"/>
                <a:gd name="connsiteY7" fmla="*/ 2107582 h 3132473"/>
                <a:gd name="connsiteX8" fmla="*/ 1238271 w 2176516"/>
                <a:gd name="connsiteY8" fmla="*/ 1604663 h 3132473"/>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238271 w 2176516"/>
                <a:gd name="connsiteY8" fmla="*/ 1604663 h 3132473"/>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238271 w 2176516"/>
                <a:gd name="connsiteY8" fmla="*/ 160466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422421 w 2176516"/>
                <a:gd name="connsiteY0" fmla="*/ 15475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422421 w 2176516"/>
                <a:gd name="connsiteY8" fmla="*/ 1547513 h 3132473"/>
                <a:gd name="connsiteX0" fmla="*/ 1403371 w 2176516"/>
                <a:gd name="connsiteY0" fmla="*/ 1052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403371 w 2176516"/>
                <a:gd name="connsiteY8" fmla="*/ 1052213 h 3132473"/>
                <a:gd name="connsiteX0" fmla="*/ 1403371 w 2176516"/>
                <a:gd name="connsiteY0" fmla="*/ 1033242 h 3113502"/>
                <a:gd name="connsiteX1" fmla="*/ 1320536 w 2176516"/>
                <a:gd name="connsiteY1" fmla="*/ 4542 h 3113502"/>
                <a:gd name="connsiteX2" fmla="*/ 1729347 w 2176516"/>
                <a:gd name="connsiteY2" fmla="*/ 1380904 h 3113502"/>
                <a:gd name="connsiteX3" fmla="*/ 2176516 w 2176516"/>
                <a:gd name="connsiteY3" fmla="*/ 2593437 h 3113502"/>
                <a:gd name="connsiteX4" fmla="*/ 1528370 w 2176516"/>
                <a:gd name="connsiteY4" fmla="*/ 3113502 h 3113502"/>
                <a:gd name="connsiteX5" fmla="*/ 865843 w 2176516"/>
                <a:gd name="connsiteY5" fmla="*/ 2707736 h 3113502"/>
                <a:gd name="connsiteX6" fmla="*/ 29134 w 2176516"/>
                <a:gd name="connsiteY6" fmla="*/ 1778096 h 3113502"/>
                <a:gd name="connsiteX7" fmla="*/ 1014972 w 2176516"/>
                <a:gd name="connsiteY7" fmla="*/ 2202911 h 3113502"/>
                <a:gd name="connsiteX8" fmla="*/ 1403371 w 2176516"/>
                <a:gd name="connsiteY8" fmla="*/ 1033242 h 3113502"/>
                <a:gd name="connsiteX0" fmla="*/ 1403371 w 2176516"/>
                <a:gd name="connsiteY0" fmla="*/ 1033242 h 3113502"/>
                <a:gd name="connsiteX1" fmla="*/ 1320536 w 2176516"/>
                <a:gd name="connsiteY1" fmla="*/ 4542 h 3113502"/>
                <a:gd name="connsiteX2" fmla="*/ 1729347 w 2176516"/>
                <a:gd name="connsiteY2" fmla="*/ 1380904 h 3113502"/>
                <a:gd name="connsiteX3" fmla="*/ 2176516 w 2176516"/>
                <a:gd name="connsiteY3" fmla="*/ 2593437 h 3113502"/>
                <a:gd name="connsiteX4" fmla="*/ 1528370 w 2176516"/>
                <a:gd name="connsiteY4" fmla="*/ 3113502 h 3113502"/>
                <a:gd name="connsiteX5" fmla="*/ 865843 w 2176516"/>
                <a:gd name="connsiteY5" fmla="*/ 2707736 h 3113502"/>
                <a:gd name="connsiteX6" fmla="*/ 29134 w 2176516"/>
                <a:gd name="connsiteY6" fmla="*/ 1778096 h 3113502"/>
                <a:gd name="connsiteX7" fmla="*/ 1014972 w 2176516"/>
                <a:gd name="connsiteY7" fmla="*/ 2202911 h 3113502"/>
                <a:gd name="connsiteX8" fmla="*/ 1403371 w 2176516"/>
                <a:gd name="connsiteY8" fmla="*/ 1033242 h 3113502"/>
                <a:gd name="connsiteX0" fmla="*/ 1403371 w 2176516"/>
                <a:gd name="connsiteY0" fmla="*/ 1033378 h 3113638"/>
                <a:gd name="connsiteX1" fmla="*/ 1320536 w 2176516"/>
                <a:gd name="connsiteY1" fmla="*/ 4678 h 3113638"/>
                <a:gd name="connsiteX2" fmla="*/ 1792847 w 2176516"/>
                <a:gd name="connsiteY2" fmla="*/ 1349290 h 3113638"/>
                <a:gd name="connsiteX3" fmla="*/ 2176516 w 2176516"/>
                <a:gd name="connsiteY3" fmla="*/ 2593573 h 3113638"/>
                <a:gd name="connsiteX4" fmla="*/ 1528370 w 2176516"/>
                <a:gd name="connsiteY4" fmla="*/ 3113638 h 3113638"/>
                <a:gd name="connsiteX5" fmla="*/ 865843 w 2176516"/>
                <a:gd name="connsiteY5" fmla="*/ 2707872 h 3113638"/>
                <a:gd name="connsiteX6" fmla="*/ 29134 w 2176516"/>
                <a:gd name="connsiteY6" fmla="*/ 1778232 h 3113638"/>
                <a:gd name="connsiteX7" fmla="*/ 1014972 w 2176516"/>
                <a:gd name="connsiteY7" fmla="*/ 2203047 h 3113638"/>
                <a:gd name="connsiteX8" fmla="*/ 1403371 w 2176516"/>
                <a:gd name="connsiteY8" fmla="*/ 1033378 h 3113638"/>
                <a:gd name="connsiteX0" fmla="*/ 1403371 w 2176516"/>
                <a:gd name="connsiteY0" fmla="*/ 1033709 h 3113969"/>
                <a:gd name="connsiteX1" fmla="*/ 1320536 w 2176516"/>
                <a:gd name="connsiteY1" fmla="*/ 5009 h 3113969"/>
                <a:gd name="connsiteX2" fmla="*/ 1811897 w 2176516"/>
                <a:gd name="connsiteY2" fmla="*/ 1279771 h 3113969"/>
                <a:gd name="connsiteX3" fmla="*/ 2176516 w 2176516"/>
                <a:gd name="connsiteY3" fmla="*/ 2593904 h 3113969"/>
                <a:gd name="connsiteX4" fmla="*/ 1528370 w 2176516"/>
                <a:gd name="connsiteY4" fmla="*/ 3113969 h 3113969"/>
                <a:gd name="connsiteX5" fmla="*/ 865843 w 2176516"/>
                <a:gd name="connsiteY5" fmla="*/ 2708203 h 3113969"/>
                <a:gd name="connsiteX6" fmla="*/ 29134 w 2176516"/>
                <a:gd name="connsiteY6" fmla="*/ 1778563 h 3113969"/>
                <a:gd name="connsiteX7" fmla="*/ 1014972 w 2176516"/>
                <a:gd name="connsiteY7" fmla="*/ 2203378 h 3113969"/>
                <a:gd name="connsiteX8" fmla="*/ 1403371 w 2176516"/>
                <a:gd name="connsiteY8" fmla="*/ 1033709 h 3113969"/>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14972 w 2176516"/>
                <a:gd name="connsiteY7" fmla="*/ 22036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14972 w 2176516"/>
                <a:gd name="connsiteY7" fmla="*/ 22036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562434 w 1335579"/>
                <a:gd name="connsiteY0" fmla="*/ 1033976 h 3114236"/>
                <a:gd name="connsiteX1" fmla="*/ 479599 w 1335579"/>
                <a:gd name="connsiteY1" fmla="*/ 5276 h 3114236"/>
                <a:gd name="connsiteX2" fmla="*/ 970960 w 1335579"/>
                <a:gd name="connsiteY2" fmla="*/ 1280038 h 3114236"/>
                <a:gd name="connsiteX3" fmla="*/ 1335579 w 1335579"/>
                <a:gd name="connsiteY3" fmla="*/ 2594171 h 3114236"/>
                <a:gd name="connsiteX4" fmla="*/ 687433 w 1335579"/>
                <a:gd name="connsiteY4" fmla="*/ 3114236 h 3114236"/>
                <a:gd name="connsiteX5" fmla="*/ 24906 w 1335579"/>
                <a:gd name="connsiteY5" fmla="*/ 2708470 h 3114236"/>
                <a:gd name="connsiteX6" fmla="*/ 180385 w 1335579"/>
                <a:gd name="connsiteY6" fmla="*/ 2241745 h 3114236"/>
                <a:gd name="connsiteX7" fmla="*/ 562434 w 1335579"/>
                <a:gd name="connsiteY7" fmla="*/ 1033976 h 3114236"/>
                <a:gd name="connsiteX0" fmla="*/ 471279 w 1244424"/>
                <a:gd name="connsiteY0" fmla="*/ 1033976 h 3114236"/>
                <a:gd name="connsiteX1" fmla="*/ 388444 w 1244424"/>
                <a:gd name="connsiteY1" fmla="*/ 5276 h 3114236"/>
                <a:gd name="connsiteX2" fmla="*/ 879805 w 1244424"/>
                <a:gd name="connsiteY2" fmla="*/ 1280038 h 3114236"/>
                <a:gd name="connsiteX3" fmla="*/ 1244424 w 1244424"/>
                <a:gd name="connsiteY3" fmla="*/ 2594171 h 3114236"/>
                <a:gd name="connsiteX4" fmla="*/ 596278 w 1244424"/>
                <a:gd name="connsiteY4" fmla="*/ 3114236 h 3114236"/>
                <a:gd name="connsiteX5" fmla="*/ 47710 w 1244424"/>
                <a:gd name="connsiteY5" fmla="*/ 2597949 h 3114236"/>
                <a:gd name="connsiteX6" fmla="*/ 89230 w 1244424"/>
                <a:gd name="connsiteY6" fmla="*/ 2241745 h 3114236"/>
                <a:gd name="connsiteX7" fmla="*/ 471279 w 1244424"/>
                <a:gd name="connsiteY7" fmla="*/ 1033976 h 3114236"/>
                <a:gd name="connsiteX0" fmla="*/ 471279 w 1244424"/>
                <a:gd name="connsiteY0" fmla="*/ 1033976 h 2715669"/>
                <a:gd name="connsiteX1" fmla="*/ 388444 w 1244424"/>
                <a:gd name="connsiteY1" fmla="*/ 5276 h 2715669"/>
                <a:gd name="connsiteX2" fmla="*/ 879805 w 1244424"/>
                <a:gd name="connsiteY2" fmla="*/ 1280038 h 2715669"/>
                <a:gd name="connsiteX3" fmla="*/ 1244424 w 1244424"/>
                <a:gd name="connsiteY3" fmla="*/ 2594171 h 2715669"/>
                <a:gd name="connsiteX4" fmla="*/ 609567 w 1244424"/>
                <a:gd name="connsiteY4" fmla="*/ 2715669 h 2715669"/>
                <a:gd name="connsiteX5" fmla="*/ 47710 w 1244424"/>
                <a:gd name="connsiteY5" fmla="*/ 2597949 h 2715669"/>
                <a:gd name="connsiteX6" fmla="*/ 89230 w 1244424"/>
                <a:gd name="connsiteY6" fmla="*/ 2241745 h 2715669"/>
                <a:gd name="connsiteX7" fmla="*/ 471279 w 1244424"/>
                <a:gd name="connsiteY7" fmla="*/ 1033976 h 2715669"/>
                <a:gd name="connsiteX0" fmla="*/ 471279 w 1214991"/>
                <a:gd name="connsiteY0" fmla="*/ 1033976 h 2715669"/>
                <a:gd name="connsiteX1" fmla="*/ 388444 w 1214991"/>
                <a:gd name="connsiteY1" fmla="*/ 5276 h 2715669"/>
                <a:gd name="connsiteX2" fmla="*/ 879805 w 1214991"/>
                <a:gd name="connsiteY2" fmla="*/ 1280038 h 2715669"/>
                <a:gd name="connsiteX3" fmla="*/ 1214991 w 1214991"/>
                <a:gd name="connsiteY3" fmla="*/ 2463491 h 2715669"/>
                <a:gd name="connsiteX4" fmla="*/ 609567 w 1214991"/>
                <a:gd name="connsiteY4" fmla="*/ 2715669 h 2715669"/>
                <a:gd name="connsiteX5" fmla="*/ 47710 w 1214991"/>
                <a:gd name="connsiteY5" fmla="*/ 2597949 h 2715669"/>
                <a:gd name="connsiteX6" fmla="*/ 89230 w 1214991"/>
                <a:gd name="connsiteY6" fmla="*/ 2241745 h 2715669"/>
                <a:gd name="connsiteX7" fmla="*/ 471279 w 1214991"/>
                <a:gd name="connsiteY7" fmla="*/ 1033976 h 2715669"/>
                <a:gd name="connsiteX0" fmla="*/ 471279 w 1214991"/>
                <a:gd name="connsiteY0" fmla="*/ 1034501 h 2716194"/>
                <a:gd name="connsiteX1" fmla="*/ 388444 w 1214991"/>
                <a:gd name="connsiteY1" fmla="*/ 5801 h 2716194"/>
                <a:gd name="connsiteX2" fmla="*/ 907379 w 1214991"/>
                <a:gd name="connsiteY2" fmla="*/ 1195438 h 2716194"/>
                <a:gd name="connsiteX3" fmla="*/ 1214991 w 1214991"/>
                <a:gd name="connsiteY3" fmla="*/ 2464016 h 2716194"/>
                <a:gd name="connsiteX4" fmla="*/ 609567 w 1214991"/>
                <a:gd name="connsiteY4" fmla="*/ 2716194 h 2716194"/>
                <a:gd name="connsiteX5" fmla="*/ 47710 w 1214991"/>
                <a:gd name="connsiteY5" fmla="*/ 2598474 h 2716194"/>
                <a:gd name="connsiteX6" fmla="*/ 89230 w 1214991"/>
                <a:gd name="connsiteY6" fmla="*/ 2242270 h 2716194"/>
                <a:gd name="connsiteX7" fmla="*/ 471279 w 1214991"/>
                <a:gd name="connsiteY7" fmla="*/ 1034501 h 2716194"/>
                <a:gd name="connsiteX0" fmla="*/ 471279 w 1214991"/>
                <a:gd name="connsiteY0" fmla="*/ 1034490 h 2716183"/>
                <a:gd name="connsiteX1" fmla="*/ 388444 w 1214991"/>
                <a:gd name="connsiteY1" fmla="*/ 5790 h 2716183"/>
                <a:gd name="connsiteX2" fmla="*/ 907379 w 1214991"/>
                <a:gd name="connsiteY2" fmla="*/ 1195427 h 2716183"/>
                <a:gd name="connsiteX3" fmla="*/ 1214991 w 1214991"/>
                <a:gd name="connsiteY3" fmla="*/ 2464005 h 2716183"/>
                <a:gd name="connsiteX4" fmla="*/ 609567 w 1214991"/>
                <a:gd name="connsiteY4" fmla="*/ 2716183 h 2716183"/>
                <a:gd name="connsiteX5" fmla="*/ 47710 w 1214991"/>
                <a:gd name="connsiteY5" fmla="*/ 2598463 h 2716183"/>
                <a:gd name="connsiteX6" fmla="*/ 89230 w 1214991"/>
                <a:gd name="connsiteY6" fmla="*/ 2242259 h 2716183"/>
                <a:gd name="connsiteX7" fmla="*/ 471279 w 1214991"/>
                <a:gd name="connsiteY7" fmla="*/ 1034490 h 2716183"/>
                <a:gd name="connsiteX0" fmla="*/ 471279 w 1214991"/>
                <a:gd name="connsiteY0" fmla="*/ 1034490 h 2716183"/>
                <a:gd name="connsiteX1" fmla="*/ 388444 w 1214991"/>
                <a:gd name="connsiteY1" fmla="*/ 5790 h 2716183"/>
                <a:gd name="connsiteX2" fmla="*/ 907379 w 1214991"/>
                <a:gd name="connsiteY2" fmla="*/ 1195427 h 2716183"/>
                <a:gd name="connsiteX3" fmla="*/ 1214991 w 1214991"/>
                <a:gd name="connsiteY3" fmla="*/ 2464005 h 2716183"/>
                <a:gd name="connsiteX4" fmla="*/ 609567 w 1214991"/>
                <a:gd name="connsiteY4" fmla="*/ 2716183 h 2716183"/>
                <a:gd name="connsiteX5" fmla="*/ 47710 w 1214991"/>
                <a:gd name="connsiteY5" fmla="*/ 2598463 h 2716183"/>
                <a:gd name="connsiteX6" fmla="*/ 89230 w 1214991"/>
                <a:gd name="connsiteY6" fmla="*/ 2242259 h 2716183"/>
                <a:gd name="connsiteX7" fmla="*/ 471279 w 1214991"/>
                <a:gd name="connsiteY7" fmla="*/ 1034490 h 2716183"/>
                <a:gd name="connsiteX0" fmla="*/ 471279 w 1214991"/>
                <a:gd name="connsiteY0" fmla="*/ 1034872 h 2716565"/>
                <a:gd name="connsiteX1" fmla="*/ 388444 w 1214991"/>
                <a:gd name="connsiteY1" fmla="*/ 6172 h 2716565"/>
                <a:gd name="connsiteX2" fmla="*/ 948610 w 1214991"/>
                <a:gd name="connsiteY2" fmla="*/ 1142552 h 2716565"/>
                <a:gd name="connsiteX3" fmla="*/ 1214991 w 1214991"/>
                <a:gd name="connsiteY3" fmla="*/ 2464387 h 2716565"/>
                <a:gd name="connsiteX4" fmla="*/ 609567 w 1214991"/>
                <a:gd name="connsiteY4" fmla="*/ 2716565 h 2716565"/>
                <a:gd name="connsiteX5" fmla="*/ 47710 w 1214991"/>
                <a:gd name="connsiteY5" fmla="*/ 2598845 h 2716565"/>
                <a:gd name="connsiteX6" fmla="*/ 89230 w 1214991"/>
                <a:gd name="connsiteY6" fmla="*/ 2242641 h 2716565"/>
                <a:gd name="connsiteX7" fmla="*/ 471279 w 1214991"/>
                <a:gd name="connsiteY7" fmla="*/ 1034872 h 2716565"/>
                <a:gd name="connsiteX0" fmla="*/ 471279 w 1214991"/>
                <a:gd name="connsiteY0" fmla="*/ 1034631 h 2716324"/>
                <a:gd name="connsiteX1" fmla="*/ 388444 w 1214991"/>
                <a:gd name="connsiteY1" fmla="*/ 5931 h 2716324"/>
                <a:gd name="connsiteX2" fmla="*/ 948610 w 1214991"/>
                <a:gd name="connsiteY2" fmla="*/ 1142311 h 2716324"/>
                <a:gd name="connsiteX3" fmla="*/ 1214991 w 1214991"/>
                <a:gd name="connsiteY3" fmla="*/ 2464146 h 2716324"/>
                <a:gd name="connsiteX4" fmla="*/ 609567 w 1214991"/>
                <a:gd name="connsiteY4" fmla="*/ 2716324 h 2716324"/>
                <a:gd name="connsiteX5" fmla="*/ 47710 w 1214991"/>
                <a:gd name="connsiteY5" fmla="*/ 2598604 h 2716324"/>
                <a:gd name="connsiteX6" fmla="*/ 89230 w 1214991"/>
                <a:gd name="connsiteY6" fmla="*/ 2242400 h 2716324"/>
                <a:gd name="connsiteX7" fmla="*/ 471279 w 1214991"/>
                <a:gd name="connsiteY7" fmla="*/ 1034631 h 2716324"/>
                <a:gd name="connsiteX0" fmla="*/ 471279 w 1214991"/>
                <a:gd name="connsiteY0" fmla="*/ 1034631 h 2716324"/>
                <a:gd name="connsiteX1" fmla="*/ 388444 w 1214991"/>
                <a:gd name="connsiteY1" fmla="*/ 5931 h 2716324"/>
                <a:gd name="connsiteX2" fmla="*/ 948610 w 1214991"/>
                <a:gd name="connsiteY2" fmla="*/ 1142311 h 2716324"/>
                <a:gd name="connsiteX3" fmla="*/ 1214991 w 1214991"/>
                <a:gd name="connsiteY3" fmla="*/ 2464146 h 2716324"/>
                <a:gd name="connsiteX4" fmla="*/ 609567 w 1214991"/>
                <a:gd name="connsiteY4" fmla="*/ 2716324 h 2716324"/>
                <a:gd name="connsiteX5" fmla="*/ 47710 w 1214991"/>
                <a:gd name="connsiteY5" fmla="*/ 2598604 h 2716324"/>
                <a:gd name="connsiteX6" fmla="*/ 89230 w 1214991"/>
                <a:gd name="connsiteY6" fmla="*/ 2242400 h 2716324"/>
                <a:gd name="connsiteX7" fmla="*/ 471279 w 1214991"/>
                <a:gd name="connsiteY7" fmla="*/ 1034631 h 2716324"/>
                <a:gd name="connsiteX0" fmla="*/ 517534 w 1261246"/>
                <a:gd name="connsiteY0" fmla="*/ 1034631 h 2716324"/>
                <a:gd name="connsiteX1" fmla="*/ 434699 w 1261246"/>
                <a:gd name="connsiteY1" fmla="*/ 5931 h 2716324"/>
                <a:gd name="connsiteX2" fmla="*/ 994865 w 1261246"/>
                <a:gd name="connsiteY2" fmla="*/ 1142311 h 2716324"/>
                <a:gd name="connsiteX3" fmla="*/ 1261246 w 1261246"/>
                <a:gd name="connsiteY3" fmla="*/ 2464146 h 2716324"/>
                <a:gd name="connsiteX4" fmla="*/ 655822 w 1261246"/>
                <a:gd name="connsiteY4" fmla="*/ 2716324 h 2716324"/>
                <a:gd name="connsiteX5" fmla="*/ 93965 w 1261246"/>
                <a:gd name="connsiteY5" fmla="*/ 2598604 h 2716324"/>
                <a:gd name="connsiteX6" fmla="*/ 46717 w 1261246"/>
                <a:gd name="connsiteY6" fmla="*/ 2369532 h 2716324"/>
                <a:gd name="connsiteX7" fmla="*/ 517534 w 1261246"/>
                <a:gd name="connsiteY7" fmla="*/ 1034631 h 271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1246" h="2716324">
                  <a:moveTo>
                    <a:pt x="517534" y="1034631"/>
                  </a:moveTo>
                  <a:cubicBezTo>
                    <a:pt x="515322" y="379311"/>
                    <a:pt x="241331" y="275806"/>
                    <a:pt x="434699" y="5931"/>
                  </a:cubicBezTo>
                  <a:cubicBezTo>
                    <a:pt x="578457" y="-75032"/>
                    <a:pt x="769084" y="692072"/>
                    <a:pt x="994865" y="1142311"/>
                  </a:cubicBezTo>
                  <a:cubicBezTo>
                    <a:pt x="1037630" y="1590712"/>
                    <a:pt x="1032011" y="2088861"/>
                    <a:pt x="1261246" y="2464146"/>
                  </a:cubicBezTo>
                  <a:cubicBezTo>
                    <a:pt x="974077" y="2622579"/>
                    <a:pt x="804878" y="2600754"/>
                    <a:pt x="655822" y="2716324"/>
                  </a:cubicBezTo>
                  <a:cubicBezTo>
                    <a:pt x="425454" y="2622344"/>
                    <a:pt x="267182" y="2725922"/>
                    <a:pt x="93965" y="2598604"/>
                  </a:cubicBezTo>
                  <a:cubicBezTo>
                    <a:pt x="9457" y="2453189"/>
                    <a:pt x="-42871" y="2648614"/>
                    <a:pt x="46717" y="2369532"/>
                  </a:cubicBezTo>
                  <a:cubicBezTo>
                    <a:pt x="540250" y="2093942"/>
                    <a:pt x="443101" y="1240371"/>
                    <a:pt x="517534" y="1034631"/>
                  </a:cubicBezTo>
                  <a:close/>
                </a:path>
              </a:pathLst>
            </a:custGeom>
            <a:solidFill>
              <a:srgbClr val="D77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35"/>
            <p:cNvSpPr/>
            <p:nvPr/>
          </p:nvSpPr>
          <p:spPr>
            <a:xfrm rot="753940">
              <a:off x="4980398" y="4742681"/>
              <a:ext cx="1409039" cy="2716324"/>
            </a:xfrm>
            <a:custGeom>
              <a:avLst/>
              <a:gdLst>
                <a:gd name="connsiteX0" fmla="*/ 0 w 2789905"/>
                <a:gd name="connsiteY0" fmla="*/ 0 h 3133725"/>
                <a:gd name="connsiteX1" fmla="*/ 2789905 w 2789905"/>
                <a:gd name="connsiteY1" fmla="*/ 0 h 3133725"/>
                <a:gd name="connsiteX2" fmla="*/ 2789905 w 2789905"/>
                <a:gd name="connsiteY2" fmla="*/ 3133725 h 3133725"/>
                <a:gd name="connsiteX3" fmla="*/ 0 w 2789905"/>
                <a:gd name="connsiteY3" fmla="*/ 3133725 h 3133725"/>
                <a:gd name="connsiteX4" fmla="*/ 0 w 2789905"/>
                <a:gd name="connsiteY4" fmla="*/ 0 h 3133725"/>
                <a:gd name="connsiteX0" fmla="*/ 1577340 w 2789905"/>
                <a:gd name="connsiteY0" fmla="*/ 1882140 h 3133725"/>
                <a:gd name="connsiteX1" fmla="*/ 2789905 w 2789905"/>
                <a:gd name="connsiteY1" fmla="*/ 0 h 3133725"/>
                <a:gd name="connsiteX2" fmla="*/ 2789905 w 2789905"/>
                <a:gd name="connsiteY2" fmla="*/ 3133725 h 3133725"/>
                <a:gd name="connsiteX3" fmla="*/ 0 w 2789905"/>
                <a:gd name="connsiteY3" fmla="*/ 3133725 h 3133725"/>
                <a:gd name="connsiteX4" fmla="*/ 1577340 w 2789905"/>
                <a:gd name="connsiteY4" fmla="*/ 1882140 h 3133725"/>
                <a:gd name="connsiteX0" fmla="*/ 1600200 w 2789905"/>
                <a:gd name="connsiteY0" fmla="*/ 1638300 h 3133725"/>
                <a:gd name="connsiteX1" fmla="*/ 2789905 w 2789905"/>
                <a:gd name="connsiteY1" fmla="*/ 0 h 3133725"/>
                <a:gd name="connsiteX2" fmla="*/ 2789905 w 2789905"/>
                <a:gd name="connsiteY2" fmla="*/ 3133725 h 3133725"/>
                <a:gd name="connsiteX3" fmla="*/ 0 w 2789905"/>
                <a:gd name="connsiteY3" fmla="*/ 3133725 h 3133725"/>
                <a:gd name="connsiteX4" fmla="*/ 1600200 w 2789905"/>
                <a:gd name="connsiteY4" fmla="*/ 1638300 h 3133725"/>
                <a:gd name="connsiteX0" fmla="*/ 1600200 w 2789905"/>
                <a:gd name="connsiteY0" fmla="*/ 1638300 h 3133725"/>
                <a:gd name="connsiteX1" fmla="*/ 2789905 w 2789905"/>
                <a:gd name="connsiteY1" fmla="*/ 0 h 3133725"/>
                <a:gd name="connsiteX2" fmla="*/ 2789905 w 2789905"/>
                <a:gd name="connsiteY2" fmla="*/ 3133725 h 3133725"/>
                <a:gd name="connsiteX3" fmla="*/ 0 w 2789905"/>
                <a:gd name="connsiteY3" fmla="*/ 3133725 h 3133725"/>
                <a:gd name="connsiteX4" fmla="*/ 1600200 w 2789905"/>
                <a:gd name="connsiteY4" fmla="*/ 1638300 h 3133725"/>
                <a:gd name="connsiteX0" fmla="*/ 1600200 w 2789905"/>
                <a:gd name="connsiteY0" fmla="*/ 1600200 h 3095625"/>
                <a:gd name="connsiteX1" fmla="*/ 1860265 w 2789905"/>
                <a:gd name="connsiteY1" fmla="*/ 0 h 3095625"/>
                <a:gd name="connsiteX2" fmla="*/ 2789905 w 2789905"/>
                <a:gd name="connsiteY2" fmla="*/ 3095625 h 3095625"/>
                <a:gd name="connsiteX3" fmla="*/ 0 w 2789905"/>
                <a:gd name="connsiteY3" fmla="*/ 3095625 h 3095625"/>
                <a:gd name="connsiteX4" fmla="*/ 1600200 w 2789905"/>
                <a:gd name="connsiteY4" fmla="*/ 1600200 h 3095625"/>
                <a:gd name="connsiteX0" fmla="*/ 1600200 w 2789905"/>
                <a:gd name="connsiteY0" fmla="*/ 1600200 h 3095625"/>
                <a:gd name="connsiteX1" fmla="*/ 1860265 w 2789905"/>
                <a:gd name="connsiteY1" fmla="*/ 0 h 3095625"/>
                <a:gd name="connsiteX2" fmla="*/ 2789905 w 2789905"/>
                <a:gd name="connsiteY2" fmla="*/ 3095625 h 3095625"/>
                <a:gd name="connsiteX3" fmla="*/ 0 w 2789905"/>
                <a:gd name="connsiteY3" fmla="*/ 3095625 h 3095625"/>
                <a:gd name="connsiteX4" fmla="*/ 1600200 w 2789905"/>
                <a:gd name="connsiteY4" fmla="*/ 1600200 h 3095625"/>
                <a:gd name="connsiteX0" fmla="*/ 1600200 w 2058385"/>
                <a:gd name="connsiteY0" fmla="*/ 1600200 h 3095625"/>
                <a:gd name="connsiteX1" fmla="*/ 1860265 w 2058385"/>
                <a:gd name="connsiteY1" fmla="*/ 0 h 3095625"/>
                <a:gd name="connsiteX2" fmla="*/ 2058385 w 2058385"/>
                <a:gd name="connsiteY2" fmla="*/ 1525905 h 3095625"/>
                <a:gd name="connsiteX3" fmla="*/ 0 w 2058385"/>
                <a:gd name="connsiteY3" fmla="*/ 3095625 h 3095625"/>
                <a:gd name="connsiteX4" fmla="*/ 1600200 w 2058385"/>
                <a:gd name="connsiteY4" fmla="*/ 1600200 h 3095625"/>
                <a:gd name="connsiteX0" fmla="*/ 1600200 w 2538445"/>
                <a:gd name="connsiteY0" fmla="*/ 1600200 h 3095625"/>
                <a:gd name="connsiteX1" fmla="*/ 1860265 w 2538445"/>
                <a:gd name="connsiteY1" fmla="*/ 0 h 3095625"/>
                <a:gd name="connsiteX2" fmla="*/ 2538445 w 2538445"/>
                <a:gd name="connsiteY2" fmla="*/ 2607945 h 3095625"/>
                <a:gd name="connsiteX3" fmla="*/ 0 w 2538445"/>
                <a:gd name="connsiteY3" fmla="*/ 3095625 h 3095625"/>
                <a:gd name="connsiteX4" fmla="*/ 1600200 w 2538445"/>
                <a:gd name="connsiteY4" fmla="*/ 1600200 h 3095625"/>
                <a:gd name="connsiteX0" fmla="*/ 1600200 w 2538445"/>
                <a:gd name="connsiteY0" fmla="*/ 1600200 h 3108960"/>
                <a:gd name="connsiteX1" fmla="*/ 1860265 w 2538445"/>
                <a:gd name="connsiteY1" fmla="*/ 0 h 3108960"/>
                <a:gd name="connsiteX2" fmla="*/ 2538445 w 2538445"/>
                <a:gd name="connsiteY2" fmla="*/ 2607945 h 3108960"/>
                <a:gd name="connsiteX3" fmla="*/ 1895061 w 2538445"/>
                <a:gd name="connsiteY3" fmla="*/ 3108960 h 3108960"/>
                <a:gd name="connsiteX4" fmla="*/ 0 w 2538445"/>
                <a:gd name="connsiteY4" fmla="*/ 3095625 h 3108960"/>
                <a:gd name="connsiteX5" fmla="*/ 1600200 w 2538445"/>
                <a:gd name="connsiteY5" fmla="*/ 1600200 h 3108960"/>
                <a:gd name="connsiteX0" fmla="*/ 243840 w 1182085"/>
                <a:gd name="connsiteY0" fmla="*/ 1600200 h 3108960"/>
                <a:gd name="connsiteX1" fmla="*/ 503905 w 1182085"/>
                <a:gd name="connsiteY1" fmla="*/ 0 h 3108960"/>
                <a:gd name="connsiteX2" fmla="*/ 1182085 w 1182085"/>
                <a:gd name="connsiteY2" fmla="*/ 2607945 h 3108960"/>
                <a:gd name="connsiteX3" fmla="*/ 538701 w 1182085"/>
                <a:gd name="connsiteY3" fmla="*/ 3108960 h 3108960"/>
                <a:gd name="connsiteX4" fmla="*/ 0 w 1182085"/>
                <a:gd name="connsiteY4" fmla="*/ 2752725 h 3108960"/>
                <a:gd name="connsiteX5" fmla="*/ 243840 w 1182085"/>
                <a:gd name="connsiteY5" fmla="*/ 1600200 h 3108960"/>
                <a:gd name="connsiteX0" fmla="*/ 358140 w 1296385"/>
                <a:gd name="connsiteY0" fmla="*/ 1600200 h 3108960"/>
                <a:gd name="connsiteX1" fmla="*/ 618205 w 1296385"/>
                <a:gd name="connsiteY1" fmla="*/ 0 h 3108960"/>
                <a:gd name="connsiteX2" fmla="*/ 1296385 w 1296385"/>
                <a:gd name="connsiteY2" fmla="*/ 2607945 h 3108960"/>
                <a:gd name="connsiteX3" fmla="*/ 653001 w 1296385"/>
                <a:gd name="connsiteY3" fmla="*/ 3108960 h 3108960"/>
                <a:gd name="connsiteX4" fmla="*/ 0 w 1296385"/>
                <a:gd name="connsiteY4" fmla="*/ 2760345 h 3108960"/>
                <a:gd name="connsiteX5" fmla="*/ 358140 w 1296385"/>
                <a:gd name="connsiteY5"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063537 w 2001782"/>
                <a:gd name="connsiteY6"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39298 w 2001782"/>
                <a:gd name="connsiteY6" fmla="*/ 21412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885958 w 2001782"/>
                <a:gd name="connsiteY6" fmla="*/ 226313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46918 w 2001782"/>
                <a:gd name="connsiteY6" fmla="*/ 213359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251718 w 2001782"/>
                <a:gd name="connsiteY6" fmla="*/ 22555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404118 w 2001782"/>
                <a:gd name="connsiteY6" fmla="*/ 232409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4971"/>
                <a:gd name="connsiteY0" fmla="*/ 1604756 h 3113516"/>
                <a:gd name="connsiteX1" fmla="*/ 1323602 w 2004971"/>
                <a:gd name="connsiteY1" fmla="*/ 4556 h 3113516"/>
                <a:gd name="connsiteX2" fmla="*/ 1449838 w 2004971"/>
                <a:gd name="connsiteY2" fmla="*/ 1261855 h 3113516"/>
                <a:gd name="connsiteX3" fmla="*/ 2001782 w 2004971"/>
                <a:gd name="connsiteY3" fmla="*/ 2612501 h 3113516"/>
                <a:gd name="connsiteX4" fmla="*/ 1358398 w 2004971"/>
                <a:gd name="connsiteY4" fmla="*/ 3113516 h 3113516"/>
                <a:gd name="connsiteX5" fmla="*/ 705397 w 2004971"/>
                <a:gd name="connsiteY5" fmla="*/ 2764901 h 3113516"/>
                <a:gd name="connsiteX6" fmla="*/ 2038 w 2004971"/>
                <a:gd name="connsiteY6" fmla="*/ 1673335 h 3113516"/>
                <a:gd name="connsiteX7" fmla="*/ 992638 w 2004971"/>
                <a:gd name="connsiteY7" fmla="*/ 2107675 h 3113516"/>
                <a:gd name="connsiteX8" fmla="*/ 1063537 w 2004971"/>
                <a:gd name="connsiteY8" fmla="*/ 1604756 h 3113516"/>
                <a:gd name="connsiteX0" fmla="*/ 1063537 w 2005773"/>
                <a:gd name="connsiteY0" fmla="*/ 1604184 h 3112944"/>
                <a:gd name="connsiteX1" fmla="*/ 1323602 w 2005773"/>
                <a:gd name="connsiteY1" fmla="*/ 3984 h 3112944"/>
                <a:gd name="connsiteX2" fmla="*/ 1554613 w 2005773"/>
                <a:gd name="connsiteY2" fmla="*/ 1399396 h 3112944"/>
                <a:gd name="connsiteX3" fmla="*/ 2001782 w 2005773"/>
                <a:gd name="connsiteY3" fmla="*/ 2611929 h 3112944"/>
                <a:gd name="connsiteX4" fmla="*/ 1358398 w 2005773"/>
                <a:gd name="connsiteY4" fmla="*/ 3112944 h 3112944"/>
                <a:gd name="connsiteX5" fmla="*/ 705397 w 2005773"/>
                <a:gd name="connsiteY5" fmla="*/ 2764329 h 3112944"/>
                <a:gd name="connsiteX6" fmla="*/ 2038 w 2005773"/>
                <a:gd name="connsiteY6" fmla="*/ 1672763 h 3112944"/>
                <a:gd name="connsiteX7" fmla="*/ 992638 w 2005773"/>
                <a:gd name="connsiteY7" fmla="*/ 2107103 h 3112944"/>
                <a:gd name="connsiteX8" fmla="*/ 1063537 w 2005773"/>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31994"/>
                <a:gd name="connsiteX1" fmla="*/ 1323602 w 2001782"/>
                <a:gd name="connsiteY1" fmla="*/ 3984 h 3131994"/>
                <a:gd name="connsiteX2" fmla="*/ 1554613 w 2001782"/>
                <a:gd name="connsiteY2" fmla="*/ 1399396 h 3131994"/>
                <a:gd name="connsiteX3" fmla="*/ 2001782 w 2001782"/>
                <a:gd name="connsiteY3" fmla="*/ 2611929 h 3131994"/>
                <a:gd name="connsiteX4" fmla="*/ 1353636 w 2001782"/>
                <a:gd name="connsiteY4" fmla="*/ 3131994 h 3131994"/>
                <a:gd name="connsiteX5" fmla="*/ 705397 w 2001782"/>
                <a:gd name="connsiteY5" fmla="*/ 2764329 h 3131994"/>
                <a:gd name="connsiteX6" fmla="*/ 2038 w 2001782"/>
                <a:gd name="connsiteY6" fmla="*/ 1672763 h 3131994"/>
                <a:gd name="connsiteX7" fmla="*/ 992638 w 2001782"/>
                <a:gd name="connsiteY7" fmla="*/ 2107103 h 3131994"/>
                <a:gd name="connsiteX8" fmla="*/ 1063537 w 2001782"/>
                <a:gd name="connsiteY8" fmla="*/ 1604184 h 3131994"/>
                <a:gd name="connsiteX0" fmla="*/ 1063537 w 2001782"/>
                <a:gd name="connsiteY0" fmla="*/ 1604184 h 3131994"/>
                <a:gd name="connsiteX1" fmla="*/ 1323602 w 2001782"/>
                <a:gd name="connsiteY1" fmla="*/ 3984 h 3131994"/>
                <a:gd name="connsiteX2" fmla="*/ 1554613 w 2001782"/>
                <a:gd name="connsiteY2" fmla="*/ 1399396 h 3131994"/>
                <a:gd name="connsiteX3" fmla="*/ 2001782 w 2001782"/>
                <a:gd name="connsiteY3" fmla="*/ 2611929 h 3131994"/>
                <a:gd name="connsiteX4" fmla="*/ 1353636 w 2001782"/>
                <a:gd name="connsiteY4" fmla="*/ 3131994 h 3131994"/>
                <a:gd name="connsiteX5" fmla="*/ 705397 w 2001782"/>
                <a:gd name="connsiteY5" fmla="*/ 2764329 h 3131994"/>
                <a:gd name="connsiteX6" fmla="*/ 2038 w 2001782"/>
                <a:gd name="connsiteY6" fmla="*/ 1672763 h 3131994"/>
                <a:gd name="connsiteX7" fmla="*/ 992638 w 2001782"/>
                <a:gd name="connsiteY7" fmla="*/ 2107103 h 3131994"/>
                <a:gd name="connsiteX8" fmla="*/ 1063537 w 2001782"/>
                <a:gd name="connsiteY8" fmla="*/ 1604184 h 3131994"/>
                <a:gd name="connsiteX0" fmla="*/ 1063906 w 2002151"/>
                <a:gd name="connsiteY0" fmla="*/ 1604184 h 3131994"/>
                <a:gd name="connsiteX1" fmla="*/ 1323971 w 2002151"/>
                <a:gd name="connsiteY1" fmla="*/ 3984 h 3131994"/>
                <a:gd name="connsiteX2" fmla="*/ 1554982 w 2002151"/>
                <a:gd name="connsiteY2" fmla="*/ 1399396 h 3131994"/>
                <a:gd name="connsiteX3" fmla="*/ 2002151 w 2002151"/>
                <a:gd name="connsiteY3" fmla="*/ 2611929 h 3131994"/>
                <a:gd name="connsiteX4" fmla="*/ 1354005 w 2002151"/>
                <a:gd name="connsiteY4" fmla="*/ 3131994 h 3131994"/>
                <a:gd name="connsiteX5" fmla="*/ 705766 w 2002151"/>
                <a:gd name="connsiteY5" fmla="*/ 2764329 h 3131994"/>
                <a:gd name="connsiteX6" fmla="*/ 2407 w 2002151"/>
                <a:gd name="connsiteY6" fmla="*/ 1672763 h 3131994"/>
                <a:gd name="connsiteX7" fmla="*/ 993007 w 2002151"/>
                <a:gd name="connsiteY7" fmla="*/ 2107103 h 3131994"/>
                <a:gd name="connsiteX8" fmla="*/ 1063906 w 2002151"/>
                <a:gd name="connsiteY8" fmla="*/ 1604184 h 3131994"/>
                <a:gd name="connsiteX0" fmla="*/ 1063467 w 2001712"/>
                <a:gd name="connsiteY0" fmla="*/ 1604184 h 3131994"/>
                <a:gd name="connsiteX1" fmla="*/ 1323532 w 2001712"/>
                <a:gd name="connsiteY1" fmla="*/ 3984 h 3131994"/>
                <a:gd name="connsiteX2" fmla="*/ 1554543 w 2001712"/>
                <a:gd name="connsiteY2" fmla="*/ 1399396 h 3131994"/>
                <a:gd name="connsiteX3" fmla="*/ 2001712 w 2001712"/>
                <a:gd name="connsiteY3" fmla="*/ 2611929 h 3131994"/>
                <a:gd name="connsiteX4" fmla="*/ 1353566 w 2001712"/>
                <a:gd name="connsiteY4" fmla="*/ 3131994 h 3131994"/>
                <a:gd name="connsiteX5" fmla="*/ 862489 w 2001712"/>
                <a:gd name="connsiteY5" fmla="*/ 2664316 h 3131994"/>
                <a:gd name="connsiteX6" fmla="*/ 1968 w 2001712"/>
                <a:gd name="connsiteY6" fmla="*/ 1672763 h 3131994"/>
                <a:gd name="connsiteX7" fmla="*/ 992568 w 2001712"/>
                <a:gd name="connsiteY7" fmla="*/ 2107103 h 3131994"/>
                <a:gd name="connsiteX8" fmla="*/ 1063467 w 2001712"/>
                <a:gd name="connsiteY8" fmla="*/ 1604184 h 3131994"/>
                <a:gd name="connsiteX0" fmla="*/ 1063956 w 2002201"/>
                <a:gd name="connsiteY0" fmla="*/ 1604184 h 3131994"/>
                <a:gd name="connsiteX1" fmla="*/ 1324021 w 2002201"/>
                <a:gd name="connsiteY1" fmla="*/ 3984 h 3131994"/>
                <a:gd name="connsiteX2" fmla="*/ 1555032 w 2002201"/>
                <a:gd name="connsiteY2" fmla="*/ 1399396 h 3131994"/>
                <a:gd name="connsiteX3" fmla="*/ 2002201 w 2002201"/>
                <a:gd name="connsiteY3" fmla="*/ 2611929 h 3131994"/>
                <a:gd name="connsiteX4" fmla="*/ 1354055 w 2002201"/>
                <a:gd name="connsiteY4" fmla="*/ 3131994 h 3131994"/>
                <a:gd name="connsiteX5" fmla="*/ 691528 w 2002201"/>
                <a:gd name="connsiteY5" fmla="*/ 2726228 h 3131994"/>
                <a:gd name="connsiteX6" fmla="*/ 2457 w 2002201"/>
                <a:gd name="connsiteY6" fmla="*/ 1672763 h 3131994"/>
                <a:gd name="connsiteX7" fmla="*/ 993057 w 2002201"/>
                <a:gd name="connsiteY7" fmla="*/ 2107103 h 3131994"/>
                <a:gd name="connsiteX8" fmla="*/ 1063956 w 2002201"/>
                <a:gd name="connsiteY8" fmla="*/ 1604184 h 3131994"/>
                <a:gd name="connsiteX0" fmla="*/ 1063956 w 2002201"/>
                <a:gd name="connsiteY0" fmla="*/ 1604184 h 3131994"/>
                <a:gd name="connsiteX1" fmla="*/ 1324021 w 2002201"/>
                <a:gd name="connsiteY1" fmla="*/ 3984 h 3131994"/>
                <a:gd name="connsiteX2" fmla="*/ 1555032 w 2002201"/>
                <a:gd name="connsiteY2" fmla="*/ 1399396 h 3131994"/>
                <a:gd name="connsiteX3" fmla="*/ 2002201 w 2002201"/>
                <a:gd name="connsiteY3" fmla="*/ 2611929 h 3131994"/>
                <a:gd name="connsiteX4" fmla="*/ 1354055 w 2002201"/>
                <a:gd name="connsiteY4" fmla="*/ 3131994 h 3131994"/>
                <a:gd name="connsiteX5" fmla="*/ 691528 w 2002201"/>
                <a:gd name="connsiteY5" fmla="*/ 2726228 h 3131994"/>
                <a:gd name="connsiteX6" fmla="*/ 2457 w 2002201"/>
                <a:gd name="connsiteY6" fmla="*/ 1672763 h 3131994"/>
                <a:gd name="connsiteX7" fmla="*/ 993057 w 2002201"/>
                <a:gd name="connsiteY7" fmla="*/ 2107103 h 3131994"/>
                <a:gd name="connsiteX8" fmla="*/ 1063956 w 2002201"/>
                <a:gd name="connsiteY8" fmla="*/ 1604184 h 3131994"/>
                <a:gd name="connsiteX0" fmla="*/ 1064215 w 2002460"/>
                <a:gd name="connsiteY0" fmla="*/ 1604184 h 3131994"/>
                <a:gd name="connsiteX1" fmla="*/ 1324280 w 2002460"/>
                <a:gd name="connsiteY1" fmla="*/ 3984 h 3131994"/>
                <a:gd name="connsiteX2" fmla="*/ 1555291 w 2002460"/>
                <a:gd name="connsiteY2" fmla="*/ 1399396 h 3131994"/>
                <a:gd name="connsiteX3" fmla="*/ 2002460 w 2002460"/>
                <a:gd name="connsiteY3" fmla="*/ 2611929 h 3131994"/>
                <a:gd name="connsiteX4" fmla="*/ 1354314 w 2002460"/>
                <a:gd name="connsiteY4" fmla="*/ 3131994 h 3131994"/>
                <a:gd name="connsiteX5" fmla="*/ 691787 w 2002460"/>
                <a:gd name="connsiteY5" fmla="*/ 2726228 h 3131994"/>
                <a:gd name="connsiteX6" fmla="*/ 2716 w 2002460"/>
                <a:gd name="connsiteY6" fmla="*/ 1672763 h 3131994"/>
                <a:gd name="connsiteX7" fmla="*/ 993316 w 2002460"/>
                <a:gd name="connsiteY7" fmla="*/ 2107103 h 3131994"/>
                <a:gd name="connsiteX8" fmla="*/ 1064215 w 2002460"/>
                <a:gd name="connsiteY8" fmla="*/ 1604184 h 3131994"/>
                <a:gd name="connsiteX0" fmla="*/ 936333 w 1874578"/>
                <a:gd name="connsiteY0" fmla="*/ 1604184 h 3131994"/>
                <a:gd name="connsiteX1" fmla="*/ 1196398 w 1874578"/>
                <a:gd name="connsiteY1" fmla="*/ 3984 h 3131994"/>
                <a:gd name="connsiteX2" fmla="*/ 1427409 w 1874578"/>
                <a:gd name="connsiteY2" fmla="*/ 1399396 h 3131994"/>
                <a:gd name="connsiteX3" fmla="*/ 1874578 w 1874578"/>
                <a:gd name="connsiteY3" fmla="*/ 2611929 h 3131994"/>
                <a:gd name="connsiteX4" fmla="*/ 1226432 w 1874578"/>
                <a:gd name="connsiteY4" fmla="*/ 3131994 h 3131994"/>
                <a:gd name="connsiteX5" fmla="*/ 563905 w 1874578"/>
                <a:gd name="connsiteY5" fmla="*/ 2726228 h 3131994"/>
                <a:gd name="connsiteX6" fmla="*/ 3421 w 1874578"/>
                <a:gd name="connsiteY6" fmla="*/ 1834688 h 3131994"/>
                <a:gd name="connsiteX7" fmla="*/ 865434 w 1874578"/>
                <a:gd name="connsiteY7" fmla="*/ 2107103 h 3131994"/>
                <a:gd name="connsiteX8" fmla="*/ 936333 w 1874578"/>
                <a:gd name="connsiteY8" fmla="*/ 1604184 h 3131994"/>
                <a:gd name="connsiteX0" fmla="*/ 1040511 w 1978756"/>
                <a:gd name="connsiteY0" fmla="*/ 1604184 h 3131994"/>
                <a:gd name="connsiteX1" fmla="*/ 1300576 w 1978756"/>
                <a:gd name="connsiteY1" fmla="*/ 3984 h 3131994"/>
                <a:gd name="connsiteX2" fmla="*/ 1531587 w 1978756"/>
                <a:gd name="connsiteY2" fmla="*/ 1399396 h 3131994"/>
                <a:gd name="connsiteX3" fmla="*/ 1978756 w 1978756"/>
                <a:gd name="connsiteY3" fmla="*/ 2611929 h 3131994"/>
                <a:gd name="connsiteX4" fmla="*/ 1330610 w 1978756"/>
                <a:gd name="connsiteY4" fmla="*/ 3131994 h 3131994"/>
                <a:gd name="connsiteX5" fmla="*/ 668083 w 1978756"/>
                <a:gd name="connsiteY5" fmla="*/ 2726228 h 3131994"/>
                <a:gd name="connsiteX6" fmla="*/ 2824 w 1978756"/>
                <a:gd name="connsiteY6" fmla="*/ 1677526 h 3131994"/>
                <a:gd name="connsiteX7" fmla="*/ 969612 w 1978756"/>
                <a:gd name="connsiteY7" fmla="*/ 2107103 h 3131994"/>
                <a:gd name="connsiteX8" fmla="*/ 1040511 w 197875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0807 h 3128617"/>
                <a:gd name="connsiteX1" fmla="*/ 1498336 w 2176516"/>
                <a:gd name="connsiteY1" fmla="*/ 607 h 3128617"/>
                <a:gd name="connsiteX2" fmla="*/ 1729347 w 2176516"/>
                <a:gd name="connsiteY2" fmla="*/ 1396019 h 3128617"/>
                <a:gd name="connsiteX3" fmla="*/ 2176516 w 2176516"/>
                <a:gd name="connsiteY3" fmla="*/ 2608552 h 3128617"/>
                <a:gd name="connsiteX4" fmla="*/ 1528370 w 2176516"/>
                <a:gd name="connsiteY4" fmla="*/ 3128617 h 3128617"/>
                <a:gd name="connsiteX5" fmla="*/ 865843 w 2176516"/>
                <a:gd name="connsiteY5" fmla="*/ 2722851 h 3128617"/>
                <a:gd name="connsiteX6" fmla="*/ 29134 w 2176516"/>
                <a:gd name="connsiteY6" fmla="*/ 1793211 h 3128617"/>
                <a:gd name="connsiteX7" fmla="*/ 1167372 w 2176516"/>
                <a:gd name="connsiteY7" fmla="*/ 2103726 h 3128617"/>
                <a:gd name="connsiteX8" fmla="*/ 1238271 w 2176516"/>
                <a:gd name="connsiteY8" fmla="*/ 1600807 h 3128617"/>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167372 w 2176516"/>
                <a:gd name="connsiteY7" fmla="*/ 2107582 h 3132473"/>
                <a:gd name="connsiteX8" fmla="*/ 1238271 w 2176516"/>
                <a:gd name="connsiteY8" fmla="*/ 1604663 h 3132473"/>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238271 w 2176516"/>
                <a:gd name="connsiteY8" fmla="*/ 1604663 h 3132473"/>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238271 w 2176516"/>
                <a:gd name="connsiteY8" fmla="*/ 160466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422421 w 2176516"/>
                <a:gd name="connsiteY0" fmla="*/ 15475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422421 w 2176516"/>
                <a:gd name="connsiteY8" fmla="*/ 1547513 h 3132473"/>
                <a:gd name="connsiteX0" fmla="*/ 1403371 w 2176516"/>
                <a:gd name="connsiteY0" fmla="*/ 1052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403371 w 2176516"/>
                <a:gd name="connsiteY8" fmla="*/ 1052213 h 3132473"/>
                <a:gd name="connsiteX0" fmla="*/ 1403371 w 2176516"/>
                <a:gd name="connsiteY0" fmla="*/ 1033242 h 3113502"/>
                <a:gd name="connsiteX1" fmla="*/ 1320536 w 2176516"/>
                <a:gd name="connsiteY1" fmla="*/ 4542 h 3113502"/>
                <a:gd name="connsiteX2" fmla="*/ 1729347 w 2176516"/>
                <a:gd name="connsiteY2" fmla="*/ 1380904 h 3113502"/>
                <a:gd name="connsiteX3" fmla="*/ 2176516 w 2176516"/>
                <a:gd name="connsiteY3" fmla="*/ 2593437 h 3113502"/>
                <a:gd name="connsiteX4" fmla="*/ 1528370 w 2176516"/>
                <a:gd name="connsiteY4" fmla="*/ 3113502 h 3113502"/>
                <a:gd name="connsiteX5" fmla="*/ 865843 w 2176516"/>
                <a:gd name="connsiteY5" fmla="*/ 2707736 h 3113502"/>
                <a:gd name="connsiteX6" fmla="*/ 29134 w 2176516"/>
                <a:gd name="connsiteY6" fmla="*/ 1778096 h 3113502"/>
                <a:gd name="connsiteX7" fmla="*/ 1014972 w 2176516"/>
                <a:gd name="connsiteY7" fmla="*/ 2202911 h 3113502"/>
                <a:gd name="connsiteX8" fmla="*/ 1403371 w 2176516"/>
                <a:gd name="connsiteY8" fmla="*/ 1033242 h 3113502"/>
                <a:gd name="connsiteX0" fmla="*/ 1403371 w 2176516"/>
                <a:gd name="connsiteY0" fmla="*/ 1033242 h 3113502"/>
                <a:gd name="connsiteX1" fmla="*/ 1320536 w 2176516"/>
                <a:gd name="connsiteY1" fmla="*/ 4542 h 3113502"/>
                <a:gd name="connsiteX2" fmla="*/ 1729347 w 2176516"/>
                <a:gd name="connsiteY2" fmla="*/ 1380904 h 3113502"/>
                <a:gd name="connsiteX3" fmla="*/ 2176516 w 2176516"/>
                <a:gd name="connsiteY3" fmla="*/ 2593437 h 3113502"/>
                <a:gd name="connsiteX4" fmla="*/ 1528370 w 2176516"/>
                <a:gd name="connsiteY4" fmla="*/ 3113502 h 3113502"/>
                <a:gd name="connsiteX5" fmla="*/ 865843 w 2176516"/>
                <a:gd name="connsiteY5" fmla="*/ 2707736 h 3113502"/>
                <a:gd name="connsiteX6" fmla="*/ 29134 w 2176516"/>
                <a:gd name="connsiteY6" fmla="*/ 1778096 h 3113502"/>
                <a:gd name="connsiteX7" fmla="*/ 1014972 w 2176516"/>
                <a:gd name="connsiteY7" fmla="*/ 2202911 h 3113502"/>
                <a:gd name="connsiteX8" fmla="*/ 1403371 w 2176516"/>
                <a:gd name="connsiteY8" fmla="*/ 1033242 h 3113502"/>
                <a:gd name="connsiteX0" fmla="*/ 1403371 w 2176516"/>
                <a:gd name="connsiteY0" fmla="*/ 1033378 h 3113638"/>
                <a:gd name="connsiteX1" fmla="*/ 1320536 w 2176516"/>
                <a:gd name="connsiteY1" fmla="*/ 4678 h 3113638"/>
                <a:gd name="connsiteX2" fmla="*/ 1792847 w 2176516"/>
                <a:gd name="connsiteY2" fmla="*/ 1349290 h 3113638"/>
                <a:gd name="connsiteX3" fmla="*/ 2176516 w 2176516"/>
                <a:gd name="connsiteY3" fmla="*/ 2593573 h 3113638"/>
                <a:gd name="connsiteX4" fmla="*/ 1528370 w 2176516"/>
                <a:gd name="connsiteY4" fmla="*/ 3113638 h 3113638"/>
                <a:gd name="connsiteX5" fmla="*/ 865843 w 2176516"/>
                <a:gd name="connsiteY5" fmla="*/ 2707872 h 3113638"/>
                <a:gd name="connsiteX6" fmla="*/ 29134 w 2176516"/>
                <a:gd name="connsiteY6" fmla="*/ 1778232 h 3113638"/>
                <a:gd name="connsiteX7" fmla="*/ 1014972 w 2176516"/>
                <a:gd name="connsiteY7" fmla="*/ 2203047 h 3113638"/>
                <a:gd name="connsiteX8" fmla="*/ 1403371 w 2176516"/>
                <a:gd name="connsiteY8" fmla="*/ 1033378 h 3113638"/>
                <a:gd name="connsiteX0" fmla="*/ 1403371 w 2176516"/>
                <a:gd name="connsiteY0" fmla="*/ 1033709 h 3113969"/>
                <a:gd name="connsiteX1" fmla="*/ 1320536 w 2176516"/>
                <a:gd name="connsiteY1" fmla="*/ 5009 h 3113969"/>
                <a:gd name="connsiteX2" fmla="*/ 1811897 w 2176516"/>
                <a:gd name="connsiteY2" fmla="*/ 1279771 h 3113969"/>
                <a:gd name="connsiteX3" fmla="*/ 2176516 w 2176516"/>
                <a:gd name="connsiteY3" fmla="*/ 2593904 h 3113969"/>
                <a:gd name="connsiteX4" fmla="*/ 1528370 w 2176516"/>
                <a:gd name="connsiteY4" fmla="*/ 3113969 h 3113969"/>
                <a:gd name="connsiteX5" fmla="*/ 865843 w 2176516"/>
                <a:gd name="connsiteY5" fmla="*/ 2708203 h 3113969"/>
                <a:gd name="connsiteX6" fmla="*/ 29134 w 2176516"/>
                <a:gd name="connsiteY6" fmla="*/ 1778563 h 3113969"/>
                <a:gd name="connsiteX7" fmla="*/ 1014972 w 2176516"/>
                <a:gd name="connsiteY7" fmla="*/ 2203378 h 3113969"/>
                <a:gd name="connsiteX8" fmla="*/ 1403371 w 2176516"/>
                <a:gd name="connsiteY8" fmla="*/ 1033709 h 3113969"/>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14972 w 2176516"/>
                <a:gd name="connsiteY7" fmla="*/ 22036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14972 w 2176516"/>
                <a:gd name="connsiteY7" fmla="*/ 22036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562434 w 1335579"/>
                <a:gd name="connsiteY0" fmla="*/ 1033976 h 3114236"/>
                <a:gd name="connsiteX1" fmla="*/ 479599 w 1335579"/>
                <a:gd name="connsiteY1" fmla="*/ 5276 h 3114236"/>
                <a:gd name="connsiteX2" fmla="*/ 970960 w 1335579"/>
                <a:gd name="connsiteY2" fmla="*/ 1280038 h 3114236"/>
                <a:gd name="connsiteX3" fmla="*/ 1335579 w 1335579"/>
                <a:gd name="connsiteY3" fmla="*/ 2594171 h 3114236"/>
                <a:gd name="connsiteX4" fmla="*/ 687433 w 1335579"/>
                <a:gd name="connsiteY4" fmla="*/ 3114236 h 3114236"/>
                <a:gd name="connsiteX5" fmla="*/ 24906 w 1335579"/>
                <a:gd name="connsiteY5" fmla="*/ 2708470 h 3114236"/>
                <a:gd name="connsiteX6" fmla="*/ 180385 w 1335579"/>
                <a:gd name="connsiteY6" fmla="*/ 2241745 h 3114236"/>
                <a:gd name="connsiteX7" fmla="*/ 562434 w 1335579"/>
                <a:gd name="connsiteY7" fmla="*/ 1033976 h 3114236"/>
                <a:gd name="connsiteX0" fmla="*/ 471279 w 1244424"/>
                <a:gd name="connsiteY0" fmla="*/ 1033976 h 3114236"/>
                <a:gd name="connsiteX1" fmla="*/ 388444 w 1244424"/>
                <a:gd name="connsiteY1" fmla="*/ 5276 h 3114236"/>
                <a:gd name="connsiteX2" fmla="*/ 879805 w 1244424"/>
                <a:gd name="connsiteY2" fmla="*/ 1280038 h 3114236"/>
                <a:gd name="connsiteX3" fmla="*/ 1244424 w 1244424"/>
                <a:gd name="connsiteY3" fmla="*/ 2594171 h 3114236"/>
                <a:gd name="connsiteX4" fmla="*/ 596278 w 1244424"/>
                <a:gd name="connsiteY4" fmla="*/ 3114236 h 3114236"/>
                <a:gd name="connsiteX5" fmla="*/ 47710 w 1244424"/>
                <a:gd name="connsiteY5" fmla="*/ 2597949 h 3114236"/>
                <a:gd name="connsiteX6" fmla="*/ 89230 w 1244424"/>
                <a:gd name="connsiteY6" fmla="*/ 2241745 h 3114236"/>
                <a:gd name="connsiteX7" fmla="*/ 471279 w 1244424"/>
                <a:gd name="connsiteY7" fmla="*/ 1033976 h 3114236"/>
                <a:gd name="connsiteX0" fmla="*/ 471279 w 1244424"/>
                <a:gd name="connsiteY0" fmla="*/ 1033976 h 2715669"/>
                <a:gd name="connsiteX1" fmla="*/ 388444 w 1244424"/>
                <a:gd name="connsiteY1" fmla="*/ 5276 h 2715669"/>
                <a:gd name="connsiteX2" fmla="*/ 879805 w 1244424"/>
                <a:gd name="connsiteY2" fmla="*/ 1280038 h 2715669"/>
                <a:gd name="connsiteX3" fmla="*/ 1244424 w 1244424"/>
                <a:gd name="connsiteY3" fmla="*/ 2594171 h 2715669"/>
                <a:gd name="connsiteX4" fmla="*/ 609567 w 1244424"/>
                <a:gd name="connsiteY4" fmla="*/ 2715669 h 2715669"/>
                <a:gd name="connsiteX5" fmla="*/ 47710 w 1244424"/>
                <a:gd name="connsiteY5" fmla="*/ 2597949 h 2715669"/>
                <a:gd name="connsiteX6" fmla="*/ 89230 w 1244424"/>
                <a:gd name="connsiteY6" fmla="*/ 2241745 h 2715669"/>
                <a:gd name="connsiteX7" fmla="*/ 471279 w 1244424"/>
                <a:gd name="connsiteY7" fmla="*/ 1033976 h 2715669"/>
                <a:gd name="connsiteX0" fmla="*/ 471279 w 1214991"/>
                <a:gd name="connsiteY0" fmla="*/ 1033976 h 2715669"/>
                <a:gd name="connsiteX1" fmla="*/ 388444 w 1214991"/>
                <a:gd name="connsiteY1" fmla="*/ 5276 h 2715669"/>
                <a:gd name="connsiteX2" fmla="*/ 879805 w 1214991"/>
                <a:gd name="connsiteY2" fmla="*/ 1280038 h 2715669"/>
                <a:gd name="connsiteX3" fmla="*/ 1214991 w 1214991"/>
                <a:gd name="connsiteY3" fmla="*/ 2463491 h 2715669"/>
                <a:gd name="connsiteX4" fmla="*/ 609567 w 1214991"/>
                <a:gd name="connsiteY4" fmla="*/ 2715669 h 2715669"/>
                <a:gd name="connsiteX5" fmla="*/ 47710 w 1214991"/>
                <a:gd name="connsiteY5" fmla="*/ 2597949 h 2715669"/>
                <a:gd name="connsiteX6" fmla="*/ 89230 w 1214991"/>
                <a:gd name="connsiteY6" fmla="*/ 2241745 h 2715669"/>
                <a:gd name="connsiteX7" fmla="*/ 471279 w 1214991"/>
                <a:gd name="connsiteY7" fmla="*/ 1033976 h 2715669"/>
                <a:gd name="connsiteX0" fmla="*/ 471279 w 1214991"/>
                <a:gd name="connsiteY0" fmla="*/ 1034501 h 2716194"/>
                <a:gd name="connsiteX1" fmla="*/ 388444 w 1214991"/>
                <a:gd name="connsiteY1" fmla="*/ 5801 h 2716194"/>
                <a:gd name="connsiteX2" fmla="*/ 907379 w 1214991"/>
                <a:gd name="connsiteY2" fmla="*/ 1195438 h 2716194"/>
                <a:gd name="connsiteX3" fmla="*/ 1214991 w 1214991"/>
                <a:gd name="connsiteY3" fmla="*/ 2464016 h 2716194"/>
                <a:gd name="connsiteX4" fmla="*/ 609567 w 1214991"/>
                <a:gd name="connsiteY4" fmla="*/ 2716194 h 2716194"/>
                <a:gd name="connsiteX5" fmla="*/ 47710 w 1214991"/>
                <a:gd name="connsiteY5" fmla="*/ 2598474 h 2716194"/>
                <a:gd name="connsiteX6" fmla="*/ 89230 w 1214991"/>
                <a:gd name="connsiteY6" fmla="*/ 2242270 h 2716194"/>
                <a:gd name="connsiteX7" fmla="*/ 471279 w 1214991"/>
                <a:gd name="connsiteY7" fmla="*/ 1034501 h 2716194"/>
                <a:gd name="connsiteX0" fmla="*/ 471279 w 1214991"/>
                <a:gd name="connsiteY0" fmla="*/ 1034490 h 2716183"/>
                <a:gd name="connsiteX1" fmla="*/ 388444 w 1214991"/>
                <a:gd name="connsiteY1" fmla="*/ 5790 h 2716183"/>
                <a:gd name="connsiteX2" fmla="*/ 907379 w 1214991"/>
                <a:gd name="connsiteY2" fmla="*/ 1195427 h 2716183"/>
                <a:gd name="connsiteX3" fmla="*/ 1214991 w 1214991"/>
                <a:gd name="connsiteY3" fmla="*/ 2464005 h 2716183"/>
                <a:gd name="connsiteX4" fmla="*/ 609567 w 1214991"/>
                <a:gd name="connsiteY4" fmla="*/ 2716183 h 2716183"/>
                <a:gd name="connsiteX5" fmla="*/ 47710 w 1214991"/>
                <a:gd name="connsiteY5" fmla="*/ 2598463 h 2716183"/>
                <a:gd name="connsiteX6" fmla="*/ 89230 w 1214991"/>
                <a:gd name="connsiteY6" fmla="*/ 2242259 h 2716183"/>
                <a:gd name="connsiteX7" fmla="*/ 471279 w 1214991"/>
                <a:gd name="connsiteY7" fmla="*/ 1034490 h 2716183"/>
                <a:gd name="connsiteX0" fmla="*/ 471279 w 1214991"/>
                <a:gd name="connsiteY0" fmla="*/ 1034490 h 2716183"/>
                <a:gd name="connsiteX1" fmla="*/ 388444 w 1214991"/>
                <a:gd name="connsiteY1" fmla="*/ 5790 h 2716183"/>
                <a:gd name="connsiteX2" fmla="*/ 907379 w 1214991"/>
                <a:gd name="connsiteY2" fmla="*/ 1195427 h 2716183"/>
                <a:gd name="connsiteX3" fmla="*/ 1214991 w 1214991"/>
                <a:gd name="connsiteY3" fmla="*/ 2464005 h 2716183"/>
                <a:gd name="connsiteX4" fmla="*/ 609567 w 1214991"/>
                <a:gd name="connsiteY4" fmla="*/ 2716183 h 2716183"/>
                <a:gd name="connsiteX5" fmla="*/ 47710 w 1214991"/>
                <a:gd name="connsiteY5" fmla="*/ 2598463 h 2716183"/>
                <a:gd name="connsiteX6" fmla="*/ 89230 w 1214991"/>
                <a:gd name="connsiteY6" fmla="*/ 2242259 h 2716183"/>
                <a:gd name="connsiteX7" fmla="*/ 471279 w 1214991"/>
                <a:gd name="connsiteY7" fmla="*/ 1034490 h 2716183"/>
                <a:gd name="connsiteX0" fmla="*/ 471279 w 1214991"/>
                <a:gd name="connsiteY0" fmla="*/ 1034872 h 2716565"/>
                <a:gd name="connsiteX1" fmla="*/ 388444 w 1214991"/>
                <a:gd name="connsiteY1" fmla="*/ 6172 h 2716565"/>
                <a:gd name="connsiteX2" fmla="*/ 948610 w 1214991"/>
                <a:gd name="connsiteY2" fmla="*/ 1142552 h 2716565"/>
                <a:gd name="connsiteX3" fmla="*/ 1214991 w 1214991"/>
                <a:gd name="connsiteY3" fmla="*/ 2464387 h 2716565"/>
                <a:gd name="connsiteX4" fmla="*/ 609567 w 1214991"/>
                <a:gd name="connsiteY4" fmla="*/ 2716565 h 2716565"/>
                <a:gd name="connsiteX5" fmla="*/ 47710 w 1214991"/>
                <a:gd name="connsiteY5" fmla="*/ 2598845 h 2716565"/>
                <a:gd name="connsiteX6" fmla="*/ 89230 w 1214991"/>
                <a:gd name="connsiteY6" fmla="*/ 2242641 h 2716565"/>
                <a:gd name="connsiteX7" fmla="*/ 471279 w 1214991"/>
                <a:gd name="connsiteY7" fmla="*/ 1034872 h 2716565"/>
                <a:gd name="connsiteX0" fmla="*/ 471279 w 1214991"/>
                <a:gd name="connsiteY0" fmla="*/ 1034631 h 2716324"/>
                <a:gd name="connsiteX1" fmla="*/ 388444 w 1214991"/>
                <a:gd name="connsiteY1" fmla="*/ 5931 h 2716324"/>
                <a:gd name="connsiteX2" fmla="*/ 948610 w 1214991"/>
                <a:gd name="connsiteY2" fmla="*/ 1142311 h 2716324"/>
                <a:gd name="connsiteX3" fmla="*/ 1214991 w 1214991"/>
                <a:gd name="connsiteY3" fmla="*/ 2464146 h 2716324"/>
                <a:gd name="connsiteX4" fmla="*/ 609567 w 1214991"/>
                <a:gd name="connsiteY4" fmla="*/ 2716324 h 2716324"/>
                <a:gd name="connsiteX5" fmla="*/ 47710 w 1214991"/>
                <a:gd name="connsiteY5" fmla="*/ 2598604 h 2716324"/>
                <a:gd name="connsiteX6" fmla="*/ 89230 w 1214991"/>
                <a:gd name="connsiteY6" fmla="*/ 2242400 h 2716324"/>
                <a:gd name="connsiteX7" fmla="*/ 471279 w 1214991"/>
                <a:gd name="connsiteY7" fmla="*/ 1034631 h 2716324"/>
                <a:gd name="connsiteX0" fmla="*/ 471279 w 1214991"/>
                <a:gd name="connsiteY0" fmla="*/ 1034631 h 2716324"/>
                <a:gd name="connsiteX1" fmla="*/ 388444 w 1214991"/>
                <a:gd name="connsiteY1" fmla="*/ 5931 h 2716324"/>
                <a:gd name="connsiteX2" fmla="*/ 948610 w 1214991"/>
                <a:gd name="connsiteY2" fmla="*/ 1142311 h 2716324"/>
                <a:gd name="connsiteX3" fmla="*/ 1214991 w 1214991"/>
                <a:gd name="connsiteY3" fmla="*/ 2464146 h 2716324"/>
                <a:gd name="connsiteX4" fmla="*/ 609567 w 1214991"/>
                <a:gd name="connsiteY4" fmla="*/ 2716324 h 2716324"/>
                <a:gd name="connsiteX5" fmla="*/ 47710 w 1214991"/>
                <a:gd name="connsiteY5" fmla="*/ 2598604 h 2716324"/>
                <a:gd name="connsiteX6" fmla="*/ 89230 w 1214991"/>
                <a:gd name="connsiteY6" fmla="*/ 2242400 h 2716324"/>
                <a:gd name="connsiteX7" fmla="*/ 471279 w 1214991"/>
                <a:gd name="connsiteY7" fmla="*/ 1034631 h 2716324"/>
                <a:gd name="connsiteX0" fmla="*/ 517534 w 1261246"/>
                <a:gd name="connsiteY0" fmla="*/ 1034631 h 2716324"/>
                <a:gd name="connsiteX1" fmla="*/ 434699 w 1261246"/>
                <a:gd name="connsiteY1" fmla="*/ 5931 h 2716324"/>
                <a:gd name="connsiteX2" fmla="*/ 994865 w 1261246"/>
                <a:gd name="connsiteY2" fmla="*/ 1142311 h 2716324"/>
                <a:gd name="connsiteX3" fmla="*/ 1261246 w 1261246"/>
                <a:gd name="connsiteY3" fmla="*/ 2464146 h 2716324"/>
                <a:gd name="connsiteX4" fmla="*/ 655822 w 1261246"/>
                <a:gd name="connsiteY4" fmla="*/ 2716324 h 2716324"/>
                <a:gd name="connsiteX5" fmla="*/ 93965 w 1261246"/>
                <a:gd name="connsiteY5" fmla="*/ 2598604 h 2716324"/>
                <a:gd name="connsiteX6" fmla="*/ 46717 w 1261246"/>
                <a:gd name="connsiteY6" fmla="*/ 2369532 h 2716324"/>
                <a:gd name="connsiteX7" fmla="*/ 517534 w 1261246"/>
                <a:gd name="connsiteY7" fmla="*/ 1034631 h 2716324"/>
                <a:gd name="connsiteX0" fmla="*/ 517534 w 1261246"/>
                <a:gd name="connsiteY0" fmla="*/ 1034631 h 2716324"/>
                <a:gd name="connsiteX1" fmla="*/ 434699 w 1261246"/>
                <a:gd name="connsiteY1" fmla="*/ 5931 h 2716324"/>
                <a:gd name="connsiteX2" fmla="*/ 994865 w 1261246"/>
                <a:gd name="connsiteY2" fmla="*/ 1142311 h 2716324"/>
                <a:gd name="connsiteX3" fmla="*/ 1261246 w 1261246"/>
                <a:gd name="connsiteY3" fmla="*/ 2464146 h 2716324"/>
                <a:gd name="connsiteX4" fmla="*/ 655822 w 1261246"/>
                <a:gd name="connsiteY4" fmla="*/ 2716324 h 2716324"/>
                <a:gd name="connsiteX5" fmla="*/ 93965 w 1261246"/>
                <a:gd name="connsiteY5" fmla="*/ 2598604 h 2716324"/>
                <a:gd name="connsiteX6" fmla="*/ 46717 w 1261246"/>
                <a:gd name="connsiteY6" fmla="*/ 2369532 h 2716324"/>
                <a:gd name="connsiteX7" fmla="*/ 517534 w 1261246"/>
                <a:gd name="connsiteY7" fmla="*/ 1034631 h 2716324"/>
                <a:gd name="connsiteX0" fmla="*/ 517534 w 1261246"/>
                <a:gd name="connsiteY0" fmla="*/ 1034631 h 2716324"/>
                <a:gd name="connsiteX1" fmla="*/ 434699 w 1261246"/>
                <a:gd name="connsiteY1" fmla="*/ 5931 h 2716324"/>
                <a:gd name="connsiteX2" fmla="*/ 994865 w 1261246"/>
                <a:gd name="connsiteY2" fmla="*/ 1142311 h 2716324"/>
                <a:gd name="connsiteX3" fmla="*/ 1261246 w 1261246"/>
                <a:gd name="connsiteY3" fmla="*/ 2464146 h 2716324"/>
                <a:gd name="connsiteX4" fmla="*/ 655822 w 1261246"/>
                <a:gd name="connsiteY4" fmla="*/ 2716324 h 2716324"/>
                <a:gd name="connsiteX5" fmla="*/ 93965 w 1261246"/>
                <a:gd name="connsiteY5" fmla="*/ 2598604 h 2716324"/>
                <a:gd name="connsiteX6" fmla="*/ 46717 w 1261246"/>
                <a:gd name="connsiteY6" fmla="*/ 2369532 h 2716324"/>
                <a:gd name="connsiteX7" fmla="*/ 517534 w 1261246"/>
                <a:gd name="connsiteY7" fmla="*/ 1034631 h 2716324"/>
                <a:gd name="connsiteX0" fmla="*/ 517534 w 1261246"/>
                <a:gd name="connsiteY0" fmla="*/ 1034631 h 2716324"/>
                <a:gd name="connsiteX1" fmla="*/ 434699 w 1261246"/>
                <a:gd name="connsiteY1" fmla="*/ 5931 h 2716324"/>
                <a:gd name="connsiteX2" fmla="*/ 994865 w 1261246"/>
                <a:gd name="connsiteY2" fmla="*/ 1142311 h 2716324"/>
                <a:gd name="connsiteX3" fmla="*/ 1261246 w 1261246"/>
                <a:gd name="connsiteY3" fmla="*/ 2464146 h 2716324"/>
                <a:gd name="connsiteX4" fmla="*/ 655822 w 1261246"/>
                <a:gd name="connsiteY4" fmla="*/ 2716324 h 2716324"/>
                <a:gd name="connsiteX5" fmla="*/ 93965 w 1261246"/>
                <a:gd name="connsiteY5" fmla="*/ 2598604 h 2716324"/>
                <a:gd name="connsiteX6" fmla="*/ 46717 w 1261246"/>
                <a:gd name="connsiteY6" fmla="*/ 2369532 h 2716324"/>
                <a:gd name="connsiteX7" fmla="*/ 517534 w 1261246"/>
                <a:gd name="connsiteY7" fmla="*/ 1034631 h 2716324"/>
                <a:gd name="connsiteX0" fmla="*/ 586393 w 1330105"/>
                <a:gd name="connsiteY0" fmla="*/ 1034631 h 2716324"/>
                <a:gd name="connsiteX1" fmla="*/ 503558 w 1330105"/>
                <a:gd name="connsiteY1" fmla="*/ 5931 h 2716324"/>
                <a:gd name="connsiteX2" fmla="*/ 1063724 w 1330105"/>
                <a:gd name="connsiteY2" fmla="*/ 1142311 h 2716324"/>
                <a:gd name="connsiteX3" fmla="*/ 1330105 w 1330105"/>
                <a:gd name="connsiteY3" fmla="*/ 2464146 h 2716324"/>
                <a:gd name="connsiteX4" fmla="*/ 724681 w 1330105"/>
                <a:gd name="connsiteY4" fmla="*/ 2716324 h 2716324"/>
                <a:gd name="connsiteX5" fmla="*/ 162824 w 1330105"/>
                <a:gd name="connsiteY5" fmla="*/ 2598604 h 2716324"/>
                <a:gd name="connsiteX6" fmla="*/ 28996 w 1330105"/>
                <a:gd name="connsiteY6" fmla="*/ 2324063 h 2716324"/>
                <a:gd name="connsiteX7" fmla="*/ 586393 w 1330105"/>
                <a:gd name="connsiteY7" fmla="*/ 1034631 h 2716324"/>
                <a:gd name="connsiteX0" fmla="*/ 586393 w 1330105"/>
                <a:gd name="connsiteY0" fmla="*/ 1034631 h 2716324"/>
                <a:gd name="connsiteX1" fmla="*/ 503558 w 1330105"/>
                <a:gd name="connsiteY1" fmla="*/ 5931 h 2716324"/>
                <a:gd name="connsiteX2" fmla="*/ 1063724 w 1330105"/>
                <a:gd name="connsiteY2" fmla="*/ 1142311 h 2716324"/>
                <a:gd name="connsiteX3" fmla="*/ 1330105 w 1330105"/>
                <a:gd name="connsiteY3" fmla="*/ 2464146 h 2716324"/>
                <a:gd name="connsiteX4" fmla="*/ 724681 w 1330105"/>
                <a:gd name="connsiteY4" fmla="*/ 2716324 h 2716324"/>
                <a:gd name="connsiteX5" fmla="*/ 162824 w 1330105"/>
                <a:gd name="connsiteY5" fmla="*/ 2598604 h 2716324"/>
                <a:gd name="connsiteX6" fmla="*/ 28996 w 1330105"/>
                <a:gd name="connsiteY6" fmla="*/ 2324063 h 2716324"/>
                <a:gd name="connsiteX7" fmla="*/ 586393 w 1330105"/>
                <a:gd name="connsiteY7" fmla="*/ 1034631 h 2716324"/>
                <a:gd name="connsiteX0" fmla="*/ 586393 w 1330105"/>
                <a:gd name="connsiteY0" fmla="*/ 1034631 h 2716324"/>
                <a:gd name="connsiteX1" fmla="*/ 503558 w 1330105"/>
                <a:gd name="connsiteY1" fmla="*/ 5931 h 2716324"/>
                <a:gd name="connsiteX2" fmla="*/ 1063724 w 1330105"/>
                <a:gd name="connsiteY2" fmla="*/ 1142311 h 2716324"/>
                <a:gd name="connsiteX3" fmla="*/ 1330105 w 1330105"/>
                <a:gd name="connsiteY3" fmla="*/ 2464146 h 2716324"/>
                <a:gd name="connsiteX4" fmla="*/ 724681 w 1330105"/>
                <a:gd name="connsiteY4" fmla="*/ 2716324 h 2716324"/>
                <a:gd name="connsiteX5" fmla="*/ 162824 w 1330105"/>
                <a:gd name="connsiteY5" fmla="*/ 2598604 h 2716324"/>
                <a:gd name="connsiteX6" fmla="*/ 28996 w 1330105"/>
                <a:gd name="connsiteY6" fmla="*/ 2324063 h 2716324"/>
                <a:gd name="connsiteX7" fmla="*/ 586393 w 1330105"/>
                <a:gd name="connsiteY7" fmla="*/ 1034631 h 2716324"/>
                <a:gd name="connsiteX0" fmla="*/ 586393 w 1330105"/>
                <a:gd name="connsiteY0" fmla="*/ 1034631 h 2716324"/>
                <a:gd name="connsiteX1" fmla="*/ 503558 w 1330105"/>
                <a:gd name="connsiteY1" fmla="*/ 5931 h 2716324"/>
                <a:gd name="connsiteX2" fmla="*/ 1063724 w 1330105"/>
                <a:gd name="connsiteY2" fmla="*/ 1142311 h 2716324"/>
                <a:gd name="connsiteX3" fmla="*/ 1330105 w 1330105"/>
                <a:gd name="connsiteY3" fmla="*/ 2464146 h 2716324"/>
                <a:gd name="connsiteX4" fmla="*/ 724681 w 1330105"/>
                <a:gd name="connsiteY4" fmla="*/ 2716324 h 2716324"/>
                <a:gd name="connsiteX5" fmla="*/ 162824 w 1330105"/>
                <a:gd name="connsiteY5" fmla="*/ 2598604 h 2716324"/>
                <a:gd name="connsiteX6" fmla="*/ 28996 w 1330105"/>
                <a:gd name="connsiteY6" fmla="*/ 2324063 h 2716324"/>
                <a:gd name="connsiteX7" fmla="*/ 586393 w 1330105"/>
                <a:gd name="connsiteY7" fmla="*/ 1034631 h 2716324"/>
                <a:gd name="connsiteX0" fmla="*/ 717425 w 1461137"/>
                <a:gd name="connsiteY0" fmla="*/ 1034631 h 2716324"/>
                <a:gd name="connsiteX1" fmla="*/ 634590 w 1461137"/>
                <a:gd name="connsiteY1" fmla="*/ 5931 h 2716324"/>
                <a:gd name="connsiteX2" fmla="*/ 1194756 w 1461137"/>
                <a:gd name="connsiteY2" fmla="*/ 1142311 h 2716324"/>
                <a:gd name="connsiteX3" fmla="*/ 1461137 w 1461137"/>
                <a:gd name="connsiteY3" fmla="*/ 2464146 h 2716324"/>
                <a:gd name="connsiteX4" fmla="*/ 855713 w 1461137"/>
                <a:gd name="connsiteY4" fmla="*/ 2716324 h 2716324"/>
                <a:gd name="connsiteX5" fmla="*/ 293856 w 1461137"/>
                <a:gd name="connsiteY5" fmla="*/ 2598604 h 2716324"/>
                <a:gd name="connsiteX6" fmla="*/ 17389 w 1461137"/>
                <a:gd name="connsiteY6" fmla="*/ 2238107 h 2716324"/>
                <a:gd name="connsiteX7" fmla="*/ 717425 w 1461137"/>
                <a:gd name="connsiteY7" fmla="*/ 1034631 h 2716324"/>
                <a:gd name="connsiteX0" fmla="*/ 717425 w 1461137"/>
                <a:gd name="connsiteY0" fmla="*/ 1034631 h 2716324"/>
                <a:gd name="connsiteX1" fmla="*/ 634590 w 1461137"/>
                <a:gd name="connsiteY1" fmla="*/ 5931 h 2716324"/>
                <a:gd name="connsiteX2" fmla="*/ 1194756 w 1461137"/>
                <a:gd name="connsiteY2" fmla="*/ 1142311 h 2716324"/>
                <a:gd name="connsiteX3" fmla="*/ 1461137 w 1461137"/>
                <a:gd name="connsiteY3" fmla="*/ 2464146 h 2716324"/>
                <a:gd name="connsiteX4" fmla="*/ 855713 w 1461137"/>
                <a:gd name="connsiteY4" fmla="*/ 2716324 h 2716324"/>
                <a:gd name="connsiteX5" fmla="*/ 293856 w 1461137"/>
                <a:gd name="connsiteY5" fmla="*/ 2598604 h 2716324"/>
                <a:gd name="connsiteX6" fmla="*/ 17389 w 1461137"/>
                <a:gd name="connsiteY6" fmla="*/ 2238107 h 2716324"/>
                <a:gd name="connsiteX7" fmla="*/ 717425 w 1461137"/>
                <a:gd name="connsiteY7" fmla="*/ 1034631 h 2716324"/>
                <a:gd name="connsiteX0" fmla="*/ 717425 w 1461137"/>
                <a:gd name="connsiteY0" fmla="*/ 1034631 h 2716324"/>
                <a:gd name="connsiteX1" fmla="*/ 634590 w 1461137"/>
                <a:gd name="connsiteY1" fmla="*/ 5931 h 2716324"/>
                <a:gd name="connsiteX2" fmla="*/ 1194756 w 1461137"/>
                <a:gd name="connsiteY2" fmla="*/ 1142311 h 2716324"/>
                <a:gd name="connsiteX3" fmla="*/ 1461137 w 1461137"/>
                <a:gd name="connsiteY3" fmla="*/ 2464146 h 2716324"/>
                <a:gd name="connsiteX4" fmla="*/ 855713 w 1461137"/>
                <a:gd name="connsiteY4" fmla="*/ 2716324 h 2716324"/>
                <a:gd name="connsiteX5" fmla="*/ 293856 w 1461137"/>
                <a:gd name="connsiteY5" fmla="*/ 2598604 h 2716324"/>
                <a:gd name="connsiteX6" fmla="*/ 17389 w 1461137"/>
                <a:gd name="connsiteY6" fmla="*/ 2238107 h 2716324"/>
                <a:gd name="connsiteX7" fmla="*/ 717425 w 1461137"/>
                <a:gd name="connsiteY7" fmla="*/ 1034631 h 2716324"/>
                <a:gd name="connsiteX0" fmla="*/ 717425 w 1461137"/>
                <a:gd name="connsiteY0" fmla="*/ 1034631 h 2716324"/>
                <a:gd name="connsiteX1" fmla="*/ 634590 w 1461137"/>
                <a:gd name="connsiteY1" fmla="*/ 5931 h 2716324"/>
                <a:gd name="connsiteX2" fmla="*/ 1194756 w 1461137"/>
                <a:gd name="connsiteY2" fmla="*/ 1142311 h 2716324"/>
                <a:gd name="connsiteX3" fmla="*/ 1461137 w 1461137"/>
                <a:gd name="connsiteY3" fmla="*/ 2464146 h 2716324"/>
                <a:gd name="connsiteX4" fmla="*/ 855713 w 1461137"/>
                <a:gd name="connsiteY4" fmla="*/ 2716324 h 2716324"/>
                <a:gd name="connsiteX5" fmla="*/ 293856 w 1461137"/>
                <a:gd name="connsiteY5" fmla="*/ 2598604 h 2716324"/>
                <a:gd name="connsiteX6" fmla="*/ 17389 w 1461137"/>
                <a:gd name="connsiteY6" fmla="*/ 2238107 h 2716324"/>
                <a:gd name="connsiteX7" fmla="*/ 717425 w 1461137"/>
                <a:gd name="connsiteY7" fmla="*/ 1034631 h 2716324"/>
                <a:gd name="connsiteX0" fmla="*/ 665327 w 1409039"/>
                <a:gd name="connsiteY0" fmla="*/ 1034631 h 2716324"/>
                <a:gd name="connsiteX1" fmla="*/ 582492 w 1409039"/>
                <a:gd name="connsiteY1" fmla="*/ 5931 h 2716324"/>
                <a:gd name="connsiteX2" fmla="*/ 1142658 w 1409039"/>
                <a:gd name="connsiteY2" fmla="*/ 1142311 h 2716324"/>
                <a:gd name="connsiteX3" fmla="*/ 1409039 w 1409039"/>
                <a:gd name="connsiteY3" fmla="*/ 2464146 h 2716324"/>
                <a:gd name="connsiteX4" fmla="*/ 803615 w 1409039"/>
                <a:gd name="connsiteY4" fmla="*/ 2716324 h 2716324"/>
                <a:gd name="connsiteX5" fmla="*/ 241758 w 1409039"/>
                <a:gd name="connsiteY5" fmla="*/ 2598604 h 2716324"/>
                <a:gd name="connsiteX6" fmla="*/ 20623 w 1409039"/>
                <a:gd name="connsiteY6" fmla="*/ 2315031 h 2716324"/>
                <a:gd name="connsiteX7" fmla="*/ 665327 w 1409039"/>
                <a:gd name="connsiteY7" fmla="*/ 1034631 h 271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039" h="2716324">
                  <a:moveTo>
                    <a:pt x="665327" y="1034631"/>
                  </a:moveTo>
                  <a:cubicBezTo>
                    <a:pt x="663115" y="379311"/>
                    <a:pt x="389124" y="275806"/>
                    <a:pt x="582492" y="5931"/>
                  </a:cubicBezTo>
                  <a:cubicBezTo>
                    <a:pt x="726250" y="-75032"/>
                    <a:pt x="916877" y="692072"/>
                    <a:pt x="1142658" y="1142311"/>
                  </a:cubicBezTo>
                  <a:cubicBezTo>
                    <a:pt x="1185423" y="1590712"/>
                    <a:pt x="1179804" y="2088861"/>
                    <a:pt x="1409039" y="2464146"/>
                  </a:cubicBezTo>
                  <a:cubicBezTo>
                    <a:pt x="1121870" y="2622579"/>
                    <a:pt x="952671" y="2600754"/>
                    <a:pt x="803615" y="2716324"/>
                  </a:cubicBezTo>
                  <a:cubicBezTo>
                    <a:pt x="573247" y="2622344"/>
                    <a:pt x="414975" y="2725922"/>
                    <a:pt x="241758" y="2598604"/>
                  </a:cubicBezTo>
                  <a:cubicBezTo>
                    <a:pt x="157250" y="2453189"/>
                    <a:pt x="-68965" y="2594113"/>
                    <a:pt x="20623" y="2315031"/>
                  </a:cubicBezTo>
                  <a:cubicBezTo>
                    <a:pt x="1137754" y="1770462"/>
                    <a:pt x="759796" y="1325393"/>
                    <a:pt x="665327" y="1034631"/>
                  </a:cubicBezTo>
                  <a:close/>
                </a:path>
              </a:pathLst>
            </a:custGeom>
            <a:solidFill>
              <a:srgbClr val="E28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35"/>
            <p:cNvSpPr/>
            <p:nvPr/>
          </p:nvSpPr>
          <p:spPr>
            <a:xfrm rot="435161">
              <a:off x="5144709" y="4748782"/>
              <a:ext cx="1178017" cy="2716324"/>
            </a:xfrm>
            <a:custGeom>
              <a:avLst/>
              <a:gdLst>
                <a:gd name="connsiteX0" fmla="*/ 0 w 2789905"/>
                <a:gd name="connsiteY0" fmla="*/ 0 h 3133725"/>
                <a:gd name="connsiteX1" fmla="*/ 2789905 w 2789905"/>
                <a:gd name="connsiteY1" fmla="*/ 0 h 3133725"/>
                <a:gd name="connsiteX2" fmla="*/ 2789905 w 2789905"/>
                <a:gd name="connsiteY2" fmla="*/ 3133725 h 3133725"/>
                <a:gd name="connsiteX3" fmla="*/ 0 w 2789905"/>
                <a:gd name="connsiteY3" fmla="*/ 3133725 h 3133725"/>
                <a:gd name="connsiteX4" fmla="*/ 0 w 2789905"/>
                <a:gd name="connsiteY4" fmla="*/ 0 h 3133725"/>
                <a:gd name="connsiteX0" fmla="*/ 1577340 w 2789905"/>
                <a:gd name="connsiteY0" fmla="*/ 1882140 h 3133725"/>
                <a:gd name="connsiteX1" fmla="*/ 2789905 w 2789905"/>
                <a:gd name="connsiteY1" fmla="*/ 0 h 3133725"/>
                <a:gd name="connsiteX2" fmla="*/ 2789905 w 2789905"/>
                <a:gd name="connsiteY2" fmla="*/ 3133725 h 3133725"/>
                <a:gd name="connsiteX3" fmla="*/ 0 w 2789905"/>
                <a:gd name="connsiteY3" fmla="*/ 3133725 h 3133725"/>
                <a:gd name="connsiteX4" fmla="*/ 1577340 w 2789905"/>
                <a:gd name="connsiteY4" fmla="*/ 1882140 h 3133725"/>
                <a:gd name="connsiteX0" fmla="*/ 1600200 w 2789905"/>
                <a:gd name="connsiteY0" fmla="*/ 1638300 h 3133725"/>
                <a:gd name="connsiteX1" fmla="*/ 2789905 w 2789905"/>
                <a:gd name="connsiteY1" fmla="*/ 0 h 3133725"/>
                <a:gd name="connsiteX2" fmla="*/ 2789905 w 2789905"/>
                <a:gd name="connsiteY2" fmla="*/ 3133725 h 3133725"/>
                <a:gd name="connsiteX3" fmla="*/ 0 w 2789905"/>
                <a:gd name="connsiteY3" fmla="*/ 3133725 h 3133725"/>
                <a:gd name="connsiteX4" fmla="*/ 1600200 w 2789905"/>
                <a:gd name="connsiteY4" fmla="*/ 1638300 h 3133725"/>
                <a:gd name="connsiteX0" fmla="*/ 1600200 w 2789905"/>
                <a:gd name="connsiteY0" fmla="*/ 1638300 h 3133725"/>
                <a:gd name="connsiteX1" fmla="*/ 2789905 w 2789905"/>
                <a:gd name="connsiteY1" fmla="*/ 0 h 3133725"/>
                <a:gd name="connsiteX2" fmla="*/ 2789905 w 2789905"/>
                <a:gd name="connsiteY2" fmla="*/ 3133725 h 3133725"/>
                <a:gd name="connsiteX3" fmla="*/ 0 w 2789905"/>
                <a:gd name="connsiteY3" fmla="*/ 3133725 h 3133725"/>
                <a:gd name="connsiteX4" fmla="*/ 1600200 w 2789905"/>
                <a:gd name="connsiteY4" fmla="*/ 1638300 h 3133725"/>
                <a:gd name="connsiteX0" fmla="*/ 1600200 w 2789905"/>
                <a:gd name="connsiteY0" fmla="*/ 1600200 h 3095625"/>
                <a:gd name="connsiteX1" fmla="*/ 1860265 w 2789905"/>
                <a:gd name="connsiteY1" fmla="*/ 0 h 3095625"/>
                <a:gd name="connsiteX2" fmla="*/ 2789905 w 2789905"/>
                <a:gd name="connsiteY2" fmla="*/ 3095625 h 3095625"/>
                <a:gd name="connsiteX3" fmla="*/ 0 w 2789905"/>
                <a:gd name="connsiteY3" fmla="*/ 3095625 h 3095625"/>
                <a:gd name="connsiteX4" fmla="*/ 1600200 w 2789905"/>
                <a:gd name="connsiteY4" fmla="*/ 1600200 h 3095625"/>
                <a:gd name="connsiteX0" fmla="*/ 1600200 w 2789905"/>
                <a:gd name="connsiteY0" fmla="*/ 1600200 h 3095625"/>
                <a:gd name="connsiteX1" fmla="*/ 1860265 w 2789905"/>
                <a:gd name="connsiteY1" fmla="*/ 0 h 3095625"/>
                <a:gd name="connsiteX2" fmla="*/ 2789905 w 2789905"/>
                <a:gd name="connsiteY2" fmla="*/ 3095625 h 3095625"/>
                <a:gd name="connsiteX3" fmla="*/ 0 w 2789905"/>
                <a:gd name="connsiteY3" fmla="*/ 3095625 h 3095625"/>
                <a:gd name="connsiteX4" fmla="*/ 1600200 w 2789905"/>
                <a:gd name="connsiteY4" fmla="*/ 1600200 h 3095625"/>
                <a:gd name="connsiteX0" fmla="*/ 1600200 w 2058385"/>
                <a:gd name="connsiteY0" fmla="*/ 1600200 h 3095625"/>
                <a:gd name="connsiteX1" fmla="*/ 1860265 w 2058385"/>
                <a:gd name="connsiteY1" fmla="*/ 0 h 3095625"/>
                <a:gd name="connsiteX2" fmla="*/ 2058385 w 2058385"/>
                <a:gd name="connsiteY2" fmla="*/ 1525905 h 3095625"/>
                <a:gd name="connsiteX3" fmla="*/ 0 w 2058385"/>
                <a:gd name="connsiteY3" fmla="*/ 3095625 h 3095625"/>
                <a:gd name="connsiteX4" fmla="*/ 1600200 w 2058385"/>
                <a:gd name="connsiteY4" fmla="*/ 1600200 h 3095625"/>
                <a:gd name="connsiteX0" fmla="*/ 1600200 w 2538445"/>
                <a:gd name="connsiteY0" fmla="*/ 1600200 h 3095625"/>
                <a:gd name="connsiteX1" fmla="*/ 1860265 w 2538445"/>
                <a:gd name="connsiteY1" fmla="*/ 0 h 3095625"/>
                <a:gd name="connsiteX2" fmla="*/ 2538445 w 2538445"/>
                <a:gd name="connsiteY2" fmla="*/ 2607945 h 3095625"/>
                <a:gd name="connsiteX3" fmla="*/ 0 w 2538445"/>
                <a:gd name="connsiteY3" fmla="*/ 3095625 h 3095625"/>
                <a:gd name="connsiteX4" fmla="*/ 1600200 w 2538445"/>
                <a:gd name="connsiteY4" fmla="*/ 1600200 h 3095625"/>
                <a:gd name="connsiteX0" fmla="*/ 1600200 w 2538445"/>
                <a:gd name="connsiteY0" fmla="*/ 1600200 h 3108960"/>
                <a:gd name="connsiteX1" fmla="*/ 1860265 w 2538445"/>
                <a:gd name="connsiteY1" fmla="*/ 0 h 3108960"/>
                <a:gd name="connsiteX2" fmla="*/ 2538445 w 2538445"/>
                <a:gd name="connsiteY2" fmla="*/ 2607945 h 3108960"/>
                <a:gd name="connsiteX3" fmla="*/ 1895061 w 2538445"/>
                <a:gd name="connsiteY3" fmla="*/ 3108960 h 3108960"/>
                <a:gd name="connsiteX4" fmla="*/ 0 w 2538445"/>
                <a:gd name="connsiteY4" fmla="*/ 3095625 h 3108960"/>
                <a:gd name="connsiteX5" fmla="*/ 1600200 w 2538445"/>
                <a:gd name="connsiteY5" fmla="*/ 1600200 h 3108960"/>
                <a:gd name="connsiteX0" fmla="*/ 243840 w 1182085"/>
                <a:gd name="connsiteY0" fmla="*/ 1600200 h 3108960"/>
                <a:gd name="connsiteX1" fmla="*/ 503905 w 1182085"/>
                <a:gd name="connsiteY1" fmla="*/ 0 h 3108960"/>
                <a:gd name="connsiteX2" fmla="*/ 1182085 w 1182085"/>
                <a:gd name="connsiteY2" fmla="*/ 2607945 h 3108960"/>
                <a:gd name="connsiteX3" fmla="*/ 538701 w 1182085"/>
                <a:gd name="connsiteY3" fmla="*/ 3108960 h 3108960"/>
                <a:gd name="connsiteX4" fmla="*/ 0 w 1182085"/>
                <a:gd name="connsiteY4" fmla="*/ 2752725 h 3108960"/>
                <a:gd name="connsiteX5" fmla="*/ 243840 w 1182085"/>
                <a:gd name="connsiteY5" fmla="*/ 1600200 h 3108960"/>
                <a:gd name="connsiteX0" fmla="*/ 358140 w 1296385"/>
                <a:gd name="connsiteY0" fmla="*/ 1600200 h 3108960"/>
                <a:gd name="connsiteX1" fmla="*/ 618205 w 1296385"/>
                <a:gd name="connsiteY1" fmla="*/ 0 h 3108960"/>
                <a:gd name="connsiteX2" fmla="*/ 1296385 w 1296385"/>
                <a:gd name="connsiteY2" fmla="*/ 2607945 h 3108960"/>
                <a:gd name="connsiteX3" fmla="*/ 653001 w 1296385"/>
                <a:gd name="connsiteY3" fmla="*/ 3108960 h 3108960"/>
                <a:gd name="connsiteX4" fmla="*/ 0 w 1296385"/>
                <a:gd name="connsiteY4" fmla="*/ 2760345 h 3108960"/>
                <a:gd name="connsiteX5" fmla="*/ 358140 w 1296385"/>
                <a:gd name="connsiteY5"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063537 w 2001782"/>
                <a:gd name="connsiteY6"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39298 w 2001782"/>
                <a:gd name="connsiteY6" fmla="*/ 21412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885958 w 2001782"/>
                <a:gd name="connsiteY6" fmla="*/ 226313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46918 w 2001782"/>
                <a:gd name="connsiteY6" fmla="*/ 213359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251718 w 2001782"/>
                <a:gd name="connsiteY6" fmla="*/ 22555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404118 w 2001782"/>
                <a:gd name="connsiteY6" fmla="*/ 232409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4971"/>
                <a:gd name="connsiteY0" fmla="*/ 1604756 h 3113516"/>
                <a:gd name="connsiteX1" fmla="*/ 1323602 w 2004971"/>
                <a:gd name="connsiteY1" fmla="*/ 4556 h 3113516"/>
                <a:gd name="connsiteX2" fmla="*/ 1449838 w 2004971"/>
                <a:gd name="connsiteY2" fmla="*/ 1261855 h 3113516"/>
                <a:gd name="connsiteX3" fmla="*/ 2001782 w 2004971"/>
                <a:gd name="connsiteY3" fmla="*/ 2612501 h 3113516"/>
                <a:gd name="connsiteX4" fmla="*/ 1358398 w 2004971"/>
                <a:gd name="connsiteY4" fmla="*/ 3113516 h 3113516"/>
                <a:gd name="connsiteX5" fmla="*/ 705397 w 2004971"/>
                <a:gd name="connsiteY5" fmla="*/ 2764901 h 3113516"/>
                <a:gd name="connsiteX6" fmla="*/ 2038 w 2004971"/>
                <a:gd name="connsiteY6" fmla="*/ 1673335 h 3113516"/>
                <a:gd name="connsiteX7" fmla="*/ 992638 w 2004971"/>
                <a:gd name="connsiteY7" fmla="*/ 2107675 h 3113516"/>
                <a:gd name="connsiteX8" fmla="*/ 1063537 w 2004971"/>
                <a:gd name="connsiteY8" fmla="*/ 1604756 h 3113516"/>
                <a:gd name="connsiteX0" fmla="*/ 1063537 w 2005773"/>
                <a:gd name="connsiteY0" fmla="*/ 1604184 h 3112944"/>
                <a:gd name="connsiteX1" fmla="*/ 1323602 w 2005773"/>
                <a:gd name="connsiteY1" fmla="*/ 3984 h 3112944"/>
                <a:gd name="connsiteX2" fmla="*/ 1554613 w 2005773"/>
                <a:gd name="connsiteY2" fmla="*/ 1399396 h 3112944"/>
                <a:gd name="connsiteX3" fmla="*/ 2001782 w 2005773"/>
                <a:gd name="connsiteY3" fmla="*/ 2611929 h 3112944"/>
                <a:gd name="connsiteX4" fmla="*/ 1358398 w 2005773"/>
                <a:gd name="connsiteY4" fmla="*/ 3112944 h 3112944"/>
                <a:gd name="connsiteX5" fmla="*/ 705397 w 2005773"/>
                <a:gd name="connsiteY5" fmla="*/ 2764329 h 3112944"/>
                <a:gd name="connsiteX6" fmla="*/ 2038 w 2005773"/>
                <a:gd name="connsiteY6" fmla="*/ 1672763 h 3112944"/>
                <a:gd name="connsiteX7" fmla="*/ 992638 w 2005773"/>
                <a:gd name="connsiteY7" fmla="*/ 2107103 h 3112944"/>
                <a:gd name="connsiteX8" fmla="*/ 1063537 w 2005773"/>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31994"/>
                <a:gd name="connsiteX1" fmla="*/ 1323602 w 2001782"/>
                <a:gd name="connsiteY1" fmla="*/ 3984 h 3131994"/>
                <a:gd name="connsiteX2" fmla="*/ 1554613 w 2001782"/>
                <a:gd name="connsiteY2" fmla="*/ 1399396 h 3131994"/>
                <a:gd name="connsiteX3" fmla="*/ 2001782 w 2001782"/>
                <a:gd name="connsiteY3" fmla="*/ 2611929 h 3131994"/>
                <a:gd name="connsiteX4" fmla="*/ 1353636 w 2001782"/>
                <a:gd name="connsiteY4" fmla="*/ 3131994 h 3131994"/>
                <a:gd name="connsiteX5" fmla="*/ 705397 w 2001782"/>
                <a:gd name="connsiteY5" fmla="*/ 2764329 h 3131994"/>
                <a:gd name="connsiteX6" fmla="*/ 2038 w 2001782"/>
                <a:gd name="connsiteY6" fmla="*/ 1672763 h 3131994"/>
                <a:gd name="connsiteX7" fmla="*/ 992638 w 2001782"/>
                <a:gd name="connsiteY7" fmla="*/ 2107103 h 3131994"/>
                <a:gd name="connsiteX8" fmla="*/ 1063537 w 2001782"/>
                <a:gd name="connsiteY8" fmla="*/ 1604184 h 3131994"/>
                <a:gd name="connsiteX0" fmla="*/ 1063537 w 2001782"/>
                <a:gd name="connsiteY0" fmla="*/ 1604184 h 3131994"/>
                <a:gd name="connsiteX1" fmla="*/ 1323602 w 2001782"/>
                <a:gd name="connsiteY1" fmla="*/ 3984 h 3131994"/>
                <a:gd name="connsiteX2" fmla="*/ 1554613 w 2001782"/>
                <a:gd name="connsiteY2" fmla="*/ 1399396 h 3131994"/>
                <a:gd name="connsiteX3" fmla="*/ 2001782 w 2001782"/>
                <a:gd name="connsiteY3" fmla="*/ 2611929 h 3131994"/>
                <a:gd name="connsiteX4" fmla="*/ 1353636 w 2001782"/>
                <a:gd name="connsiteY4" fmla="*/ 3131994 h 3131994"/>
                <a:gd name="connsiteX5" fmla="*/ 705397 w 2001782"/>
                <a:gd name="connsiteY5" fmla="*/ 2764329 h 3131994"/>
                <a:gd name="connsiteX6" fmla="*/ 2038 w 2001782"/>
                <a:gd name="connsiteY6" fmla="*/ 1672763 h 3131994"/>
                <a:gd name="connsiteX7" fmla="*/ 992638 w 2001782"/>
                <a:gd name="connsiteY7" fmla="*/ 2107103 h 3131994"/>
                <a:gd name="connsiteX8" fmla="*/ 1063537 w 2001782"/>
                <a:gd name="connsiteY8" fmla="*/ 1604184 h 3131994"/>
                <a:gd name="connsiteX0" fmla="*/ 1063906 w 2002151"/>
                <a:gd name="connsiteY0" fmla="*/ 1604184 h 3131994"/>
                <a:gd name="connsiteX1" fmla="*/ 1323971 w 2002151"/>
                <a:gd name="connsiteY1" fmla="*/ 3984 h 3131994"/>
                <a:gd name="connsiteX2" fmla="*/ 1554982 w 2002151"/>
                <a:gd name="connsiteY2" fmla="*/ 1399396 h 3131994"/>
                <a:gd name="connsiteX3" fmla="*/ 2002151 w 2002151"/>
                <a:gd name="connsiteY3" fmla="*/ 2611929 h 3131994"/>
                <a:gd name="connsiteX4" fmla="*/ 1354005 w 2002151"/>
                <a:gd name="connsiteY4" fmla="*/ 3131994 h 3131994"/>
                <a:gd name="connsiteX5" fmla="*/ 705766 w 2002151"/>
                <a:gd name="connsiteY5" fmla="*/ 2764329 h 3131994"/>
                <a:gd name="connsiteX6" fmla="*/ 2407 w 2002151"/>
                <a:gd name="connsiteY6" fmla="*/ 1672763 h 3131994"/>
                <a:gd name="connsiteX7" fmla="*/ 993007 w 2002151"/>
                <a:gd name="connsiteY7" fmla="*/ 2107103 h 3131994"/>
                <a:gd name="connsiteX8" fmla="*/ 1063906 w 2002151"/>
                <a:gd name="connsiteY8" fmla="*/ 1604184 h 3131994"/>
                <a:gd name="connsiteX0" fmla="*/ 1063467 w 2001712"/>
                <a:gd name="connsiteY0" fmla="*/ 1604184 h 3131994"/>
                <a:gd name="connsiteX1" fmla="*/ 1323532 w 2001712"/>
                <a:gd name="connsiteY1" fmla="*/ 3984 h 3131994"/>
                <a:gd name="connsiteX2" fmla="*/ 1554543 w 2001712"/>
                <a:gd name="connsiteY2" fmla="*/ 1399396 h 3131994"/>
                <a:gd name="connsiteX3" fmla="*/ 2001712 w 2001712"/>
                <a:gd name="connsiteY3" fmla="*/ 2611929 h 3131994"/>
                <a:gd name="connsiteX4" fmla="*/ 1353566 w 2001712"/>
                <a:gd name="connsiteY4" fmla="*/ 3131994 h 3131994"/>
                <a:gd name="connsiteX5" fmla="*/ 862489 w 2001712"/>
                <a:gd name="connsiteY5" fmla="*/ 2664316 h 3131994"/>
                <a:gd name="connsiteX6" fmla="*/ 1968 w 2001712"/>
                <a:gd name="connsiteY6" fmla="*/ 1672763 h 3131994"/>
                <a:gd name="connsiteX7" fmla="*/ 992568 w 2001712"/>
                <a:gd name="connsiteY7" fmla="*/ 2107103 h 3131994"/>
                <a:gd name="connsiteX8" fmla="*/ 1063467 w 2001712"/>
                <a:gd name="connsiteY8" fmla="*/ 1604184 h 3131994"/>
                <a:gd name="connsiteX0" fmla="*/ 1063956 w 2002201"/>
                <a:gd name="connsiteY0" fmla="*/ 1604184 h 3131994"/>
                <a:gd name="connsiteX1" fmla="*/ 1324021 w 2002201"/>
                <a:gd name="connsiteY1" fmla="*/ 3984 h 3131994"/>
                <a:gd name="connsiteX2" fmla="*/ 1555032 w 2002201"/>
                <a:gd name="connsiteY2" fmla="*/ 1399396 h 3131994"/>
                <a:gd name="connsiteX3" fmla="*/ 2002201 w 2002201"/>
                <a:gd name="connsiteY3" fmla="*/ 2611929 h 3131994"/>
                <a:gd name="connsiteX4" fmla="*/ 1354055 w 2002201"/>
                <a:gd name="connsiteY4" fmla="*/ 3131994 h 3131994"/>
                <a:gd name="connsiteX5" fmla="*/ 691528 w 2002201"/>
                <a:gd name="connsiteY5" fmla="*/ 2726228 h 3131994"/>
                <a:gd name="connsiteX6" fmla="*/ 2457 w 2002201"/>
                <a:gd name="connsiteY6" fmla="*/ 1672763 h 3131994"/>
                <a:gd name="connsiteX7" fmla="*/ 993057 w 2002201"/>
                <a:gd name="connsiteY7" fmla="*/ 2107103 h 3131994"/>
                <a:gd name="connsiteX8" fmla="*/ 1063956 w 2002201"/>
                <a:gd name="connsiteY8" fmla="*/ 1604184 h 3131994"/>
                <a:gd name="connsiteX0" fmla="*/ 1063956 w 2002201"/>
                <a:gd name="connsiteY0" fmla="*/ 1604184 h 3131994"/>
                <a:gd name="connsiteX1" fmla="*/ 1324021 w 2002201"/>
                <a:gd name="connsiteY1" fmla="*/ 3984 h 3131994"/>
                <a:gd name="connsiteX2" fmla="*/ 1555032 w 2002201"/>
                <a:gd name="connsiteY2" fmla="*/ 1399396 h 3131994"/>
                <a:gd name="connsiteX3" fmla="*/ 2002201 w 2002201"/>
                <a:gd name="connsiteY3" fmla="*/ 2611929 h 3131994"/>
                <a:gd name="connsiteX4" fmla="*/ 1354055 w 2002201"/>
                <a:gd name="connsiteY4" fmla="*/ 3131994 h 3131994"/>
                <a:gd name="connsiteX5" fmla="*/ 691528 w 2002201"/>
                <a:gd name="connsiteY5" fmla="*/ 2726228 h 3131994"/>
                <a:gd name="connsiteX6" fmla="*/ 2457 w 2002201"/>
                <a:gd name="connsiteY6" fmla="*/ 1672763 h 3131994"/>
                <a:gd name="connsiteX7" fmla="*/ 993057 w 2002201"/>
                <a:gd name="connsiteY7" fmla="*/ 2107103 h 3131994"/>
                <a:gd name="connsiteX8" fmla="*/ 1063956 w 2002201"/>
                <a:gd name="connsiteY8" fmla="*/ 1604184 h 3131994"/>
                <a:gd name="connsiteX0" fmla="*/ 1064215 w 2002460"/>
                <a:gd name="connsiteY0" fmla="*/ 1604184 h 3131994"/>
                <a:gd name="connsiteX1" fmla="*/ 1324280 w 2002460"/>
                <a:gd name="connsiteY1" fmla="*/ 3984 h 3131994"/>
                <a:gd name="connsiteX2" fmla="*/ 1555291 w 2002460"/>
                <a:gd name="connsiteY2" fmla="*/ 1399396 h 3131994"/>
                <a:gd name="connsiteX3" fmla="*/ 2002460 w 2002460"/>
                <a:gd name="connsiteY3" fmla="*/ 2611929 h 3131994"/>
                <a:gd name="connsiteX4" fmla="*/ 1354314 w 2002460"/>
                <a:gd name="connsiteY4" fmla="*/ 3131994 h 3131994"/>
                <a:gd name="connsiteX5" fmla="*/ 691787 w 2002460"/>
                <a:gd name="connsiteY5" fmla="*/ 2726228 h 3131994"/>
                <a:gd name="connsiteX6" fmla="*/ 2716 w 2002460"/>
                <a:gd name="connsiteY6" fmla="*/ 1672763 h 3131994"/>
                <a:gd name="connsiteX7" fmla="*/ 993316 w 2002460"/>
                <a:gd name="connsiteY7" fmla="*/ 2107103 h 3131994"/>
                <a:gd name="connsiteX8" fmla="*/ 1064215 w 2002460"/>
                <a:gd name="connsiteY8" fmla="*/ 1604184 h 3131994"/>
                <a:gd name="connsiteX0" fmla="*/ 936333 w 1874578"/>
                <a:gd name="connsiteY0" fmla="*/ 1604184 h 3131994"/>
                <a:gd name="connsiteX1" fmla="*/ 1196398 w 1874578"/>
                <a:gd name="connsiteY1" fmla="*/ 3984 h 3131994"/>
                <a:gd name="connsiteX2" fmla="*/ 1427409 w 1874578"/>
                <a:gd name="connsiteY2" fmla="*/ 1399396 h 3131994"/>
                <a:gd name="connsiteX3" fmla="*/ 1874578 w 1874578"/>
                <a:gd name="connsiteY3" fmla="*/ 2611929 h 3131994"/>
                <a:gd name="connsiteX4" fmla="*/ 1226432 w 1874578"/>
                <a:gd name="connsiteY4" fmla="*/ 3131994 h 3131994"/>
                <a:gd name="connsiteX5" fmla="*/ 563905 w 1874578"/>
                <a:gd name="connsiteY5" fmla="*/ 2726228 h 3131994"/>
                <a:gd name="connsiteX6" fmla="*/ 3421 w 1874578"/>
                <a:gd name="connsiteY6" fmla="*/ 1834688 h 3131994"/>
                <a:gd name="connsiteX7" fmla="*/ 865434 w 1874578"/>
                <a:gd name="connsiteY7" fmla="*/ 2107103 h 3131994"/>
                <a:gd name="connsiteX8" fmla="*/ 936333 w 1874578"/>
                <a:gd name="connsiteY8" fmla="*/ 1604184 h 3131994"/>
                <a:gd name="connsiteX0" fmla="*/ 1040511 w 1978756"/>
                <a:gd name="connsiteY0" fmla="*/ 1604184 h 3131994"/>
                <a:gd name="connsiteX1" fmla="*/ 1300576 w 1978756"/>
                <a:gd name="connsiteY1" fmla="*/ 3984 h 3131994"/>
                <a:gd name="connsiteX2" fmla="*/ 1531587 w 1978756"/>
                <a:gd name="connsiteY2" fmla="*/ 1399396 h 3131994"/>
                <a:gd name="connsiteX3" fmla="*/ 1978756 w 1978756"/>
                <a:gd name="connsiteY3" fmla="*/ 2611929 h 3131994"/>
                <a:gd name="connsiteX4" fmla="*/ 1330610 w 1978756"/>
                <a:gd name="connsiteY4" fmla="*/ 3131994 h 3131994"/>
                <a:gd name="connsiteX5" fmla="*/ 668083 w 1978756"/>
                <a:gd name="connsiteY5" fmla="*/ 2726228 h 3131994"/>
                <a:gd name="connsiteX6" fmla="*/ 2824 w 1978756"/>
                <a:gd name="connsiteY6" fmla="*/ 1677526 h 3131994"/>
                <a:gd name="connsiteX7" fmla="*/ 969612 w 1978756"/>
                <a:gd name="connsiteY7" fmla="*/ 2107103 h 3131994"/>
                <a:gd name="connsiteX8" fmla="*/ 1040511 w 197875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0807 h 3128617"/>
                <a:gd name="connsiteX1" fmla="*/ 1498336 w 2176516"/>
                <a:gd name="connsiteY1" fmla="*/ 607 h 3128617"/>
                <a:gd name="connsiteX2" fmla="*/ 1729347 w 2176516"/>
                <a:gd name="connsiteY2" fmla="*/ 1396019 h 3128617"/>
                <a:gd name="connsiteX3" fmla="*/ 2176516 w 2176516"/>
                <a:gd name="connsiteY3" fmla="*/ 2608552 h 3128617"/>
                <a:gd name="connsiteX4" fmla="*/ 1528370 w 2176516"/>
                <a:gd name="connsiteY4" fmla="*/ 3128617 h 3128617"/>
                <a:gd name="connsiteX5" fmla="*/ 865843 w 2176516"/>
                <a:gd name="connsiteY5" fmla="*/ 2722851 h 3128617"/>
                <a:gd name="connsiteX6" fmla="*/ 29134 w 2176516"/>
                <a:gd name="connsiteY6" fmla="*/ 1793211 h 3128617"/>
                <a:gd name="connsiteX7" fmla="*/ 1167372 w 2176516"/>
                <a:gd name="connsiteY7" fmla="*/ 2103726 h 3128617"/>
                <a:gd name="connsiteX8" fmla="*/ 1238271 w 2176516"/>
                <a:gd name="connsiteY8" fmla="*/ 1600807 h 3128617"/>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167372 w 2176516"/>
                <a:gd name="connsiteY7" fmla="*/ 2107582 h 3132473"/>
                <a:gd name="connsiteX8" fmla="*/ 1238271 w 2176516"/>
                <a:gd name="connsiteY8" fmla="*/ 1604663 h 3132473"/>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238271 w 2176516"/>
                <a:gd name="connsiteY8" fmla="*/ 1604663 h 3132473"/>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238271 w 2176516"/>
                <a:gd name="connsiteY8" fmla="*/ 160466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422421 w 2176516"/>
                <a:gd name="connsiteY0" fmla="*/ 15475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422421 w 2176516"/>
                <a:gd name="connsiteY8" fmla="*/ 1547513 h 3132473"/>
                <a:gd name="connsiteX0" fmla="*/ 1403371 w 2176516"/>
                <a:gd name="connsiteY0" fmla="*/ 1052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403371 w 2176516"/>
                <a:gd name="connsiteY8" fmla="*/ 1052213 h 3132473"/>
                <a:gd name="connsiteX0" fmla="*/ 1403371 w 2176516"/>
                <a:gd name="connsiteY0" fmla="*/ 1033242 h 3113502"/>
                <a:gd name="connsiteX1" fmla="*/ 1320536 w 2176516"/>
                <a:gd name="connsiteY1" fmla="*/ 4542 h 3113502"/>
                <a:gd name="connsiteX2" fmla="*/ 1729347 w 2176516"/>
                <a:gd name="connsiteY2" fmla="*/ 1380904 h 3113502"/>
                <a:gd name="connsiteX3" fmla="*/ 2176516 w 2176516"/>
                <a:gd name="connsiteY3" fmla="*/ 2593437 h 3113502"/>
                <a:gd name="connsiteX4" fmla="*/ 1528370 w 2176516"/>
                <a:gd name="connsiteY4" fmla="*/ 3113502 h 3113502"/>
                <a:gd name="connsiteX5" fmla="*/ 865843 w 2176516"/>
                <a:gd name="connsiteY5" fmla="*/ 2707736 h 3113502"/>
                <a:gd name="connsiteX6" fmla="*/ 29134 w 2176516"/>
                <a:gd name="connsiteY6" fmla="*/ 1778096 h 3113502"/>
                <a:gd name="connsiteX7" fmla="*/ 1014972 w 2176516"/>
                <a:gd name="connsiteY7" fmla="*/ 2202911 h 3113502"/>
                <a:gd name="connsiteX8" fmla="*/ 1403371 w 2176516"/>
                <a:gd name="connsiteY8" fmla="*/ 1033242 h 3113502"/>
                <a:gd name="connsiteX0" fmla="*/ 1403371 w 2176516"/>
                <a:gd name="connsiteY0" fmla="*/ 1033242 h 3113502"/>
                <a:gd name="connsiteX1" fmla="*/ 1320536 w 2176516"/>
                <a:gd name="connsiteY1" fmla="*/ 4542 h 3113502"/>
                <a:gd name="connsiteX2" fmla="*/ 1729347 w 2176516"/>
                <a:gd name="connsiteY2" fmla="*/ 1380904 h 3113502"/>
                <a:gd name="connsiteX3" fmla="*/ 2176516 w 2176516"/>
                <a:gd name="connsiteY3" fmla="*/ 2593437 h 3113502"/>
                <a:gd name="connsiteX4" fmla="*/ 1528370 w 2176516"/>
                <a:gd name="connsiteY4" fmla="*/ 3113502 h 3113502"/>
                <a:gd name="connsiteX5" fmla="*/ 865843 w 2176516"/>
                <a:gd name="connsiteY5" fmla="*/ 2707736 h 3113502"/>
                <a:gd name="connsiteX6" fmla="*/ 29134 w 2176516"/>
                <a:gd name="connsiteY6" fmla="*/ 1778096 h 3113502"/>
                <a:gd name="connsiteX7" fmla="*/ 1014972 w 2176516"/>
                <a:gd name="connsiteY7" fmla="*/ 2202911 h 3113502"/>
                <a:gd name="connsiteX8" fmla="*/ 1403371 w 2176516"/>
                <a:gd name="connsiteY8" fmla="*/ 1033242 h 3113502"/>
                <a:gd name="connsiteX0" fmla="*/ 1403371 w 2176516"/>
                <a:gd name="connsiteY0" fmla="*/ 1033378 h 3113638"/>
                <a:gd name="connsiteX1" fmla="*/ 1320536 w 2176516"/>
                <a:gd name="connsiteY1" fmla="*/ 4678 h 3113638"/>
                <a:gd name="connsiteX2" fmla="*/ 1792847 w 2176516"/>
                <a:gd name="connsiteY2" fmla="*/ 1349290 h 3113638"/>
                <a:gd name="connsiteX3" fmla="*/ 2176516 w 2176516"/>
                <a:gd name="connsiteY3" fmla="*/ 2593573 h 3113638"/>
                <a:gd name="connsiteX4" fmla="*/ 1528370 w 2176516"/>
                <a:gd name="connsiteY4" fmla="*/ 3113638 h 3113638"/>
                <a:gd name="connsiteX5" fmla="*/ 865843 w 2176516"/>
                <a:gd name="connsiteY5" fmla="*/ 2707872 h 3113638"/>
                <a:gd name="connsiteX6" fmla="*/ 29134 w 2176516"/>
                <a:gd name="connsiteY6" fmla="*/ 1778232 h 3113638"/>
                <a:gd name="connsiteX7" fmla="*/ 1014972 w 2176516"/>
                <a:gd name="connsiteY7" fmla="*/ 2203047 h 3113638"/>
                <a:gd name="connsiteX8" fmla="*/ 1403371 w 2176516"/>
                <a:gd name="connsiteY8" fmla="*/ 1033378 h 3113638"/>
                <a:gd name="connsiteX0" fmla="*/ 1403371 w 2176516"/>
                <a:gd name="connsiteY0" fmla="*/ 1033709 h 3113969"/>
                <a:gd name="connsiteX1" fmla="*/ 1320536 w 2176516"/>
                <a:gd name="connsiteY1" fmla="*/ 5009 h 3113969"/>
                <a:gd name="connsiteX2" fmla="*/ 1811897 w 2176516"/>
                <a:gd name="connsiteY2" fmla="*/ 1279771 h 3113969"/>
                <a:gd name="connsiteX3" fmla="*/ 2176516 w 2176516"/>
                <a:gd name="connsiteY3" fmla="*/ 2593904 h 3113969"/>
                <a:gd name="connsiteX4" fmla="*/ 1528370 w 2176516"/>
                <a:gd name="connsiteY4" fmla="*/ 3113969 h 3113969"/>
                <a:gd name="connsiteX5" fmla="*/ 865843 w 2176516"/>
                <a:gd name="connsiteY5" fmla="*/ 2708203 h 3113969"/>
                <a:gd name="connsiteX6" fmla="*/ 29134 w 2176516"/>
                <a:gd name="connsiteY6" fmla="*/ 1778563 h 3113969"/>
                <a:gd name="connsiteX7" fmla="*/ 1014972 w 2176516"/>
                <a:gd name="connsiteY7" fmla="*/ 2203378 h 3113969"/>
                <a:gd name="connsiteX8" fmla="*/ 1403371 w 2176516"/>
                <a:gd name="connsiteY8" fmla="*/ 1033709 h 3113969"/>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14972 w 2176516"/>
                <a:gd name="connsiteY7" fmla="*/ 22036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14972 w 2176516"/>
                <a:gd name="connsiteY7" fmla="*/ 22036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562434 w 1335579"/>
                <a:gd name="connsiteY0" fmla="*/ 1033976 h 3114236"/>
                <a:gd name="connsiteX1" fmla="*/ 479599 w 1335579"/>
                <a:gd name="connsiteY1" fmla="*/ 5276 h 3114236"/>
                <a:gd name="connsiteX2" fmla="*/ 970960 w 1335579"/>
                <a:gd name="connsiteY2" fmla="*/ 1280038 h 3114236"/>
                <a:gd name="connsiteX3" fmla="*/ 1335579 w 1335579"/>
                <a:gd name="connsiteY3" fmla="*/ 2594171 h 3114236"/>
                <a:gd name="connsiteX4" fmla="*/ 687433 w 1335579"/>
                <a:gd name="connsiteY4" fmla="*/ 3114236 h 3114236"/>
                <a:gd name="connsiteX5" fmla="*/ 24906 w 1335579"/>
                <a:gd name="connsiteY5" fmla="*/ 2708470 h 3114236"/>
                <a:gd name="connsiteX6" fmla="*/ 180385 w 1335579"/>
                <a:gd name="connsiteY6" fmla="*/ 2241745 h 3114236"/>
                <a:gd name="connsiteX7" fmla="*/ 562434 w 1335579"/>
                <a:gd name="connsiteY7" fmla="*/ 1033976 h 3114236"/>
                <a:gd name="connsiteX0" fmla="*/ 471279 w 1244424"/>
                <a:gd name="connsiteY0" fmla="*/ 1033976 h 3114236"/>
                <a:gd name="connsiteX1" fmla="*/ 388444 w 1244424"/>
                <a:gd name="connsiteY1" fmla="*/ 5276 h 3114236"/>
                <a:gd name="connsiteX2" fmla="*/ 879805 w 1244424"/>
                <a:gd name="connsiteY2" fmla="*/ 1280038 h 3114236"/>
                <a:gd name="connsiteX3" fmla="*/ 1244424 w 1244424"/>
                <a:gd name="connsiteY3" fmla="*/ 2594171 h 3114236"/>
                <a:gd name="connsiteX4" fmla="*/ 596278 w 1244424"/>
                <a:gd name="connsiteY4" fmla="*/ 3114236 h 3114236"/>
                <a:gd name="connsiteX5" fmla="*/ 47710 w 1244424"/>
                <a:gd name="connsiteY5" fmla="*/ 2597949 h 3114236"/>
                <a:gd name="connsiteX6" fmla="*/ 89230 w 1244424"/>
                <a:gd name="connsiteY6" fmla="*/ 2241745 h 3114236"/>
                <a:gd name="connsiteX7" fmla="*/ 471279 w 1244424"/>
                <a:gd name="connsiteY7" fmla="*/ 1033976 h 3114236"/>
                <a:gd name="connsiteX0" fmla="*/ 471279 w 1244424"/>
                <a:gd name="connsiteY0" fmla="*/ 1033976 h 2715669"/>
                <a:gd name="connsiteX1" fmla="*/ 388444 w 1244424"/>
                <a:gd name="connsiteY1" fmla="*/ 5276 h 2715669"/>
                <a:gd name="connsiteX2" fmla="*/ 879805 w 1244424"/>
                <a:gd name="connsiteY2" fmla="*/ 1280038 h 2715669"/>
                <a:gd name="connsiteX3" fmla="*/ 1244424 w 1244424"/>
                <a:gd name="connsiteY3" fmla="*/ 2594171 h 2715669"/>
                <a:gd name="connsiteX4" fmla="*/ 609567 w 1244424"/>
                <a:gd name="connsiteY4" fmla="*/ 2715669 h 2715669"/>
                <a:gd name="connsiteX5" fmla="*/ 47710 w 1244424"/>
                <a:gd name="connsiteY5" fmla="*/ 2597949 h 2715669"/>
                <a:gd name="connsiteX6" fmla="*/ 89230 w 1244424"/>
                <a:gd name="connsiteY6" fmla="*/ 2241745 h 2715669"/>
                <a:gd name="connsiteX7" fmla="*/ 471279 w 1244424"/>
                <a:gd name="connsiteY7" fmla="*/ 1033976 h 2715669"/>
                <a:gd name="connsiteX0" fmla="*/ 471279 w 1214991"/>
                <a:gd name="connsiteY0" fmla="*/ 1033976 h 2715669"/>
                <a:gd name="connsiteX1" fmla="*/ 388444 w 1214991"/>
                <a:gd name="connsiteY1" fmla="*/ 5276 h 2715669"/>
                <a:gd name="connsiteX2" fmla="*/ 879805 w 1214991"/>
                <a:gd name="connsiteY2" fmla="*/ 1280038 h 2715669"/>
                <a:gd name="connsiteX3" fmla="*/ 1214991 w 1214991"/>
                <a:gd name="connsiteY3" fmla="*/ 2463491 h 2715669"/>
                <a:gd name="connsiteX4" fmla="*/ 609567 w 1214991"/>
                <a:gd name="connsiteY4" fmla="*/ 2715669 h 2715669"/>
                <a:gd name="connsiteX5" fmla="*/ 47710 w 1214991"/>
                <a:gd name="connsiteY5" fmla="*/ 2597949 h 2715669"/>
                <a:gd name="connsiteX6" fmla="*/ 89230 w 1214991"/>
                <a:gd name="connsiteY6" fmla="*/ 2241745 h 2715669"/>
                <a:gd name="connsiteX7" fmla="*/ 471279 w 1214991"/>
                <a:gd name="connsiteY7" fmla="*/ 1033976 h 2715669"/>
                <a:gd name="connsiteX0" fmla="*/ 471279 w 1214991"/>
                <a:gd name="connsiteY0" fmla="*/ 1034501 h 2716194"/>
                <a:gd name="connsiteX1" fmla="*/ 388444 w 1214991"/>
                <a:gd name="connsiteY1" fmla="*/ 5801 h 2716194"/>
                <a:gd name="connsiteX2" fmla="*/ 907379 w 1214991"/>
                <a:gd name="connsiteY2" fmla="*/ 1195438 h 2716194"/>
                <a:gd name="connsiteX3" fmla="*/ 1214991 w 1214991"/>
                <a:gd name="connsiteY3" fmla="*/ 2464016 h 2716194"/>
                <a:gd name="connsiteX4" fmla="*/ 609567 w 1214991"/>
                <a:gd name="connsiteY4" fmla="*/ 2716194 h 2716194"/>
                <a:gd name="connsiteX5" fmla="*/ 47710 w 1214991"/>
                <a:gd name="connsiteY5" fmla="*/ 2598474 h 2716194"/>
                <a:gd name="connsiteX6" fmla="*/ 89230 w 1214991"/>
                <a:gd name="connsiteY6" fmla="*/ 2242270 h 2716194"/>
                <a:gd name="connsiteX7" fmla="*/ 471279 w 1214991"/>
                <a:gd name="connsiteY7" fmla="*/ 1034501 h 2716194"/>
                <a:gd name="connsiteX0" fmla="*/ 471279 w 1214991"/>
                <a:gd name="connsiteY0" fmla="*/ 1034490 h 2716183"/>
                <a:gd name="connsiteX1" fmla="*/ 388444 w 1214991"/>
                <a:gd name="connsiteY1" fmla="*/ 5790 h 2716183"/>
                <a:gd name="connsiteX2" fmla="*/ 907379 w 1214991"/>
                <a:gd name="connsiteY2" fmla="*/ 1195427 h 2716183"/>
                <a:gd name="connsiteX3" fmla="*/ 1214991 w 1214991"/>
                <a:gd name="connsiteY3" fmla="*/ 2464005 h 2716183"/>
                <a:gd name="connsiteX4" fmla="*/ 609567 w 1214991"/>
                <a:gd name="connsiteY4" fmla="*/ 2716183 h 2716183"/>
                <a:gd name="connsiteX5" fmla="*/ 47710 w 1214991"/>
                <a:gd name="connsiteY5" fmla="*/ 2598463 h 2716183"/>
                <a:gd name="connsiteX6" fmla="*/ 89230 w 1214991"/>
                <a:gd name="connsiteY6" fmla="*/ 2242259 h 2716183"/>
                <a:gd name="connsiteX7" fmla="*/ 471279 w 1214991"/>
                <a:gd name="connsiteY7" fmla="*/ 1034490 h 2716183"/>
                <a:gd name="connsiteX0" fmla="*/ 471279 w 1214991"/>
                <a:gd name="connsiteY0" fmla="*/ 1034490 h 2716183"/>
                <a:gd name="connsiteX1" fmla="*/ 388444 w 1214991"/>
                <a:gd name="connsiteY1" fmla="*/ 5790 h 2716183"/>
                <a:gd name="connsiteX2" fmla="*/ 907379 w 1214991"/>
                <a:gd name="connsiteY2" fmla="*/ 1195427 h 2716183"/>
                <a:gd name="connsiteX3" fmla="*/ 1214991 w 1214991"/>
                <a:gd name="connsiteY3" fmla="*/ 2464005 h 2716183"/>
                <a:gd name="connsiteX4" fmla="*/ 609567 w 1214991"/>
                <a:gd name="connsiteY4" fmla="*/ 2716183 h 2716183"/>
                <a:gd name="connsiteX5" fmla="*/ 47710 w 1214991"/>
                <a:gd name="connsiteY5" fmla="*/ 2598463 h 2716183"/>
                <a:gd name="connsiteX6" fmla="*/ 89230 w 1214991"/>
                <a:gd name="connsiteY6" fmla="*/ 2242259 h 2716183"/>
                <a:gd name="connsiteX7" fmla="*/ 471279 w 1214991"/>
                <a:gd name="connsiteY7" fmla="*/ 1034490 h 2716183"/>
                <a:gd name="connsiteX0" fmla="*/ 471279 w 1214991"/>
                <a:gd name="connsiteY0" fmla="*/ 1034872 h 2716565"/>
                <a:gd name="connsiteX1" fmla="*/ 388444 w 1214991"/>
                <a:gd name="connsiteY1" fmla="*/ 6172 h 2716565"/>
                <a:gd name="connsiteX2" fmla="*/ 948610 w 1214991"/>
                <a:gd name="connsiteY2" fmla="*/ 1142552 h 2716565"/>
                <a:gd name="connsiteX3" fmla="*/ 1214991 w 1214991"/>
                <a:gd name="connsiteY3" fmla="*/ 2464387 h 2716565"/>
                <a:gd name="connsiteX4" fmla="*/ 609567 w 1214991"/>
                <a:gd name="connsiteY4" fmla="*/ 2716565 h 2716565"/>
                <a:gd name="connsiteX5" fmla="*/ 47710 w 1214991"/>
                <a:gd name="connsiteY5" fmla="*/ 2598845 h 2716565"/>
                <a:gd name="connsiteX6" fmla="*/ 89230 w 1214991"/>
                <a:gd name="connsiteY6" fmla="*/ 2242641 h 2716565"/>
                <a:gd name="connsiteX7" fmla="*/ 471279 w 1214991"/>
                <a:gd name="connsiteY7" fmla="*/ 1034872 h 2716565"/>
                <a:gd name="connsiteX0" fmla="*/ 471279 w 1214991"/>
                <a:gd name="connsiteY0" fmla="*/ 1034631 h 2716324"/>
                <a:gd name="connsiteX1" fmla="*/ 388444 w 1214991"/>
                <a:gd name="connsiteY1" fmla="*/ 5931 h 2716324"/>
                <a:gd name="connsiteX2" fmla="*/ 948610 w 1214991"/>
                <a:gd name="connsiteY2" fmla="*/ 1142311 h 2716324"/>
                <a:gd name="connsiteX3" fmla="*/ 1214991 w 1214991"/>
                <a:gd name="connsiteY3" fmla="*/ 2464146 h 2716324"/>
                <a:gd name="connsiteX4" fmla="*/ 609567 w 1214991"/>
                <a:gd name="connsiteY4" fmla="*/ 2716324 h 2716324"/>
                <a:gd name="connsiteX5" fmla="*/ 47710 w 1214991"/>
                <a:gd name="connsiteY5" fmla="*/ 2598604 h 2716324"/>
                <a:gd name="connsiteX6" fmla="*/ 89230 w 1214991"/>
                <a:gd name="connsiteY6" fmla="*/ 2242400 h 2716324"/>
                <a:gd name="connsiteX7" fmla="*/ 471279 w 1214991"/>
                <a:gd name="connsiteY7" fmla="*/ 1034631 h 2716324"/>
                <a:gd name="connsiteX0" fmla="*/ 471279 w 1214991"/>
                <a:gd name="connsiteY0" fmla="*/ 1034631 h 2716324"/>
                <a:gd name="connsiteX1" fmla="*/ 388444 w 1214991"/>
                <a:gd name="connsiteY1" fmla="*/ 5931 h 2716324"/>
                <a:gd name="connsiteX2" fmla="*/ 948610 w 1214991"/>
                <a:gd name="connsiteY2" fmla="*/ 1142311 h 2716324"/>
                <a:gd name="connsiteX3" fmla="*/ 1214991 w 1214991"/>
                <a:gd name="connsiteY3" fmla="*/ 2464146 h 2716324"/>
                <a:gd name="connsiteX4" fmla="*/ 609567 w 1214991"/>
                <a:gd name="connsiteY4" fmla="*/ 2716324 h 2716324"/>
                <a:gd name="connsiteX5" fmla="*/ 47710 w 1214991"/>
                <a:gd name="connsiteY5" fmla="*/ 2598604 h 2716324"/>
                <a:gd name="connsiteX6" fmla="*/ 89230 w 1214991"/>
                <a:gd name="connsiteY6" fmla="*/ 2242400 h 2716324"/>
                <a:gd name="connsiteX7" fmla="*/ 471279 w 1214991"/>
                <a:gd name="connsiteY7" fmla="*/ 1034631 h 2716324"/>
                <a:gd name="connsiteX0" fmla="*/ 434305 w 1178017"/>
                <a:gd name="connsiteY0" fmla="*/ 1034631 h 2716324"/>
                <a:gd name="connsiteX1" fmla="*/ 351470 w 1178017"/>
                <a:gd name="connsiteY1" fmla="*/ 5931 h 2716324"/>
                <a:gd name="connsiteX2" fmla="*/ 911636 w 1178017"/>
                <a:gd name="connsiteY2" fmla="*/ 1142311 h 2716324"/>
                <a:gd name="connsiteX3" fmla="*/ 1178017 w 1178017"/>
                <a:gd name="connsiteY3" fmla="*/ 2464146 h 2716324"/>
                <a:gd name="connsiteX4" fmla="*/ 572593 w 1178017"/>
                <a:gd name="connsiteY4" fmla="*/ 2716324 h 2716324"/>
                <a:gd name="connsiteX5" fmla="*/ 10736 w 1178017"/>
                <a:gd name="connsiteY5" fmla="*/ 2598604 h 2716324"/>
                <a:gd name="connsiteX6" fmla="*/ 455203 w 1178017"/>
                <a:gd name="connsiteY6" fmla="*/ 2277536 h 2716324"/>
                <a:gd name="connsiteX7" fmla="*/ 434305 w 1178017"/>
                <a:gd name="connsiteY7" fmla="*/ 1034631 h 2716324"/>
                <a:gd name="connsiteX0" fmla="*/ 481549 w 1178017"/>
                <a:gd name="connsiteY0" fmla="*/ 1028618 h 2716324"/>
                <a:gd name="connsiteX1" fmla="*/ 351470 w 1178017"/>
                <a:gd name="connsiteY1" fmla="*/ 5931 h 2716324"/>
                <a:gd name="connsiteX2" fmla="*/ 911636 w 1178017"/>
                <a:gd name="connsiteY2" fmla="*/ 1142311 h 2716324"/>
                <a:gd name="connsiteX3" fmla="*/ 1178017 w 1178017"/>
                <a:gd name="connsiteY3" fmla="*/ 2464146 h 2716324"/>
                <a:gd name="connsiteX4" fmla="*/ 572593 w 1178017"/>
                <a:gd name="connsiteY4" fmla="*/ 2716324 h 2716324"/>
                <a:gd name="connsiteX5" fmla="*/ 10736 w 1178017"/>
                <a:gd name="connsiteY5" fmla="*/ 2598604 h 2716324"/>
                <a:gd name="connsiteX6" fmla="*/ 455203 w 1178017"/>
                <a:gd name="connsiteY6" fmla="*/ 2277536 h 2716324"/>
                <a:gd name="connsiteX7" fmla="*/ 481549 w 1178017"/>
                <a:gd name="connsiteY7" fmla="*/ 1028618 h 271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8017" h="2716324">
                  <a:moveTo>
                    <a:pt x="481549" y="1028618"/>
                  </a:moveTo>
                  <a:cubicBezTo>
                    <a:pt x="479337" y="373298"/>
                    <a:pt x="158102" y="275806"/>
                    <a:pt x="351470" y="5931"/>
                  </a:cubicBezTo>
                  <a:cubicBezTo>
                    <a:pt x="495228" y="-75032"/>
                    <a:pt x="685855" y="692072"/>
                    <a:pt x="911636" y="1142311"/>
                  </a:cubicBezTo>
                  <a:cubicBezTo>
                    <a:pt x="954401" y="1590712"/>
                    <a:pt x="948782" y="2088861"/>
                    <a:pt x="1178017" y="2464146"/>
                  </a:cubicBezTo>
                  <a:cubicBezTo>
                    <a:pt x="890848" y="2622579"/>
                    <a:pt x="721649" y="2600754"/>
                    <a:pt x="572593" y="2716324"/>
                  </a:cubicBezTo>
                  <a:cubicBezTo>
                    <a:pt x="342225" y="2622344"/>
                    <a:pt x="183953" y="2725922"/>
                    <a:pt x="10736" y="2598604"/>
                  </a:cubicBezTo>
                  <a:cubicBezTo>
                    <a:pt x="-73772" y="2453189"/>
                    <a:pt x="365615" y="2556618"/>
                    <a:pt x="455203" y="2277536"/>
                  </a:cubicBezTo>
                  <a:cubicBezTo>
                    <a:pt x="948736" y="2001946"/>
                    <a:pt x="407116" y="1234358"/>
                    <a:pt x="481549" y="1028618"/>
                  </a:cubicBezTo>
                  <a:close/>
                </a:path>
              </a:pathLst>
            </a:custGeom>
            <a:solidFill>
              <a:srgbClr val="E89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287586" y="4707880"/>
              <a:ext cx="2033251" cy="3115491"/>
            </a:xfrm>
            <a:custGeom>
              <a:avLst/>
              <a:gdLst>
                <a:gd name="connsiteX0" fmla="*/ 0 w 2789905"/>
                <a:gd name="connsiteY0" fmla="*/ 0 h 3133725"/>
                <a:gd name="connsiteX1" fmla="*/ 2789905 w 2789905"/>
                <a:gd name="connsiteY1" fmla="*/ 0 h 3133725"/>
                <a:gd name="connsiteX2" fmla="*/ 2789905 w 2789905"/>
                <a:gd name="connsiteY2" fmla="*/ 3133725 h 3133725"/>
                <a:gd name="connsiteX3" fmla="*/ 0 w 2789905"/>
                <a:gd name="connsiteY3" fmla="*/ 3133725 h 3133725"/>
                <a:gd name="connsiteX4" fmla="*/ 0 w 2789905"/>
                <a:gd name="connsiteY4" fmla="*/ 0 h 3133725"/>
                <a:gd name="connsiteX0" fmla="*/ 1577340 w 2789905"/>
                <a:gd name="connsiteY0" fmla="*/ 1882140 h 3133725"/>
                <a:gd name="connsiteX1" fmla="*/ 2789905 w 2789905"/>
                <a:gd name="connsiteY1" fmla="*/ 0 h 3133725"/>
                <a:gd name="connsiteX2" fmla="*/ 2789905 w 2789905"/>
                <a:gd name="connsiteY2" fmla="*/ 3133725 h 3133725"/>
                <a:gd name="connsiteX3" fmla="*/ 0 w 2789905"/>
                <a:gd name="connsiteY3" fmla="*/ 3133725 h 3133725"/>
                <a:gd name="connsiteX4" fmla="*/ 1577340 w 2789905"/>
                <a:gd name="connsiteY4" fmla="*/ 1882140 h 3133725"/>
                <a:gd name="connsiteX0" fmla="*/ 1600200 w 2789905"/>
                <a:gd name="connsiteY0" fmla="*/ 1638300 h 3133725"/>
                <a:gd name="connsiteX1" fmla="*/ 2789905 w 2789905"/>
                <a:gd name="connsiteY1" fmla="*/ 0 h 3133725"/>
                <a:gd name="connsiteX2" fmla="*/ 2789905 w 2789905"/>
                <a:gd name="connsiteY2" fmla="*/ 3133725 h 3133725"/>
                <a:gd name="connsiteX3" fmla="*/ 0 w 2789905"/>
                <a:gd name="connsiteY3" fmla="*/ 3133725 h 3133725"/>
                <a:gd name="connsiteX4" fmla="*/ 1600200 w 2789905"/>
                <a:gd name="connsiteY4" fmla="*/ 1638300 h 3133725"/>
                <a:gd name="connsiteX0" fmla="*/ 1600200 w 2789905"/>
                <a:gd name="connsiteY0" fmla="*/ 1638300 h 3133725"/>
                <a:gd name="connsiteX1" fmla="*/ 2789905 w 2789905"/>
                <a:gd name="connsiteY1" fmla="*/ 0 h 3133725"/>
                <a:gd name="connsiteX2" fmla="*/ 2789905 w 2789905"/>
                <a:gd name="connsiteY2" fmla="*/ 3133725 h 3133725"/>
                <a:gd name="connsiteX3" fmla="*/ 0 w 2789905"/>
                <a:gd name="connsiteY3" fmla="*/ 3133725 h 3133725"/>
                <a:gd name="connsiteX4" fmla="*/ 1600200 w 2789905"/>
                <a:gd name="connsiteY4" fmla="*/ 1638300 h 3133725"/>
                <a:gd name="connsiteX0" fmla="*/ 1600200 w 2789905"/>
                <a:gd name="connsiteY0" fmla="*/ 1600200 h 3095625"/>
                <a:gd name="connsiteX1" fmla="*/ 1860265 w 2789905"/>
                <a:gd name="connsiteY1" fmla="*/ 0 h 3095625"/>
                <a:gd name="connsiteX2" fmla="*/ 2789905 w 2789905"/>
                <a:gd name="connsiteY2" fmla="*/ 3095625 h 3095625"/>
                <a:gd name="connsiteX3" fmla="*/ 0 w 2789905"/>
                <a:gd name="connsiteY3" fmla="*/ 3095625 h 3095625"/>
                <a:gd name="connsiteX4" fmla="*/ 1600200 w 2789905"/>
                <a:gd name="connsiteY4" fmla="*/ 1600200 h 3095625"/>
                <a:gd name="connsiteX0" fmla="*/ 1600200 w 2789905"/>
                <a:gd name="connsiteY0" fmla="*/ 1600200 h 3095625"/>
                <a:gd name="connsiteX1" fmla="*/ 1860265 w 2789905"/>
                <a:gd name="connsiteY1" fmla="*/ 0 h 3095625"/>
                <a:gd name="connsiteX2" fmla="*/ 2789905 w 2789905"/>
                <a:gd name="connsiteY2" fmla="*/ 3095625 h 3095625"/>
                <a:gd name="connsiteX3" fmla="*/ 0 w 2789905"/>
                <a:gd name="connsiteY3" fmla="*/ 3095625 h 3095625"/>
                <a:gd name="connsiteX4" fmla="*/ 1600200 w 2789905"/>
                <a:gd name="connsiteY4" fmla="*/ 1600200 h 3095625"/>
                <a:gd name="connsiteX0" fmla="*/ 1600200 w 2058385"/>
                <a:gd name="connsiteY0" fmla="*/ 1600200 h 3095625"/>
                <a:gd name="connsiteX1" fmla="*/ 1860265 w 2058385"/>
                <a:gd name="connsiteY1" fmla="*/ 0 h 3095625"/>
                <a:gd name="connsiteX2" fmla="*/ 2058385 w 2058385"/>
                <a:gd name="connsiteY2" fmla="*/ 1525905 h 3095625"/>
                <a:gd name="connsiteX3" fmla="*/ 0 w 2058385"/>
                <a:gd name="connsiteY3" fmla="*/ 3095625 h 3095625"/>
                <a:gd name="connsiteX4" fmla="*/ 1600200 w 2058385"/>
                <a:gd name="connsiteY4" fmla="*/ 1600200 h 3095625"/>
                <a:gd name="connsiteX0" fmla="*/ 1600200 w 2538445"/>
                <a:gd name="connsiteY0" fmla="*/ 1600200 h 3095625"/>
                <a:gd name="connsiteX1" fmla="*/ 1860265 w 2538445"/>
                <a:gd name="connsiteY1" fmla="*/ 0 h 3095625"/>
                <a:gd name="connsiteX2" fmla="*/ 2538445 w 2538445"/>
                <a:gd name="connsiteY2" fmla="*/ 2607945 h 3095625"/>
                <a:gd name="connsiteX3" fmla="*/ 0 w 2538445"/>
                <a:gd name="connsiteY3" fmla="*/ 3095625 h 3095625"/>
                <a:gd name="connsiteX4" fmla="*/ 1600200 w 2538445"/>
                <a:gd name="connsiteY4" fmla="*/ 1600200 h 3095625"/>
                <a:gd name="connsiteX0" fmla="*/ 1600200 w 2538445"/>
                <a:gd name="connsiteY0" fmla="*/ 1600200 h 3108960"/>
                <a:gd name="connsiteX1" fmla="*/ 1860265 w 2538445"/>
                <a:gd name="connsiteY1" fmla="*/ 0 h 3108960"/>
                <a:gd name="connsiteX2" fmla="*/ 2538445 w 2538445"/>
                <a:gd name="connsiteY2" fmla="*/ 2607945 h 3108960"/>
                <a:gd name="connsiteX3" fmla="*/ 1895061 w 2538445"/>
                <a:gd name="connsiteY3" fmla="*/ 3108960 h 3108960"/>
                <a:gd name="connsiteX4" fmla="*/ 0 w 2538445"/>
                <a:gd name="connsiteY4" fmla="*/ 3095625 h 3108960"/>
                <a:gd name="connsiteX5" fmla="*/ 1600200 w 2538445"/>
                <a:gd name="connsiteY5" fmla="*/ 1600200 h 3108960"/>
                <a:gd name="connsiteX0" fmla="*/ 243840 w 1182085"/>
                <a:gd name="connsiteY0" fmla="*/ 1600200 h 3108960"/>
                <a:gd name="connsiteX1" fmla="*/ 503905 w 1182085"/>
                <a:gd name="connsiteY1" fmla="*/ 0 h 3108960"/>
                <a:gd name="connsiteX2" fmla="*/ 1182085 w 1182085"/>
                <a:gd name="connsiteY2" fmla="*/ 2607945 h 3108960"/>
                <a:gd name="connsiteX3" fmla="*/ 538701 w 1182085"/>
                <a:gd name="connsiteY3" fmla="*/ 3108960 h 3108960"/>
                <a:gd name="connsiteX4" fmla="*/ 0 w 1182085"/>
                <a:gd name="connsiteY4" fmla="*/ 2752725 h 3108960"/>
                <a:gd name="connsiteX5" fmla="*/ 243840 w 1182085"/>
                <a:gd name="connsiteY5" fmla="*/ 1600200 h 3108960"/>
                <a:gd name="connsiteX0" fmla="*/ 358140 w 1296385"/>
                <a:gd name="connsiteY0" fmla="*/ 1600200 h 3108960"/>
                <a:gd name="connsiteX1" fmla="*/ 618205 w 1296385"/>
                <a:gd name="connsiteY1" fmla="*/ 0 h 3108960"/>
                <a:gd name="connsiteX2" fmla="*/ 1296385 w 1296385"/>
                <a:gd name="connsiteY2" fmla="*/ 2607945 h 3108960"/>
                <a:gd name="connsiteX3" fmla="*/ 653001 w 1296385"/>
                <a:gd name="connsiteY3" fmla="*/ 3108960 h 3108960"/>
                <a:gd name="connsiteX4" fmla="*/ 0 w 1296385"/>
                <a:gd name="connsiteY4" fmla="*/ 2760345 h 3108960"/>
                <a:gd name="connsiteX5" fmla="*/ 358140 w 1296385"/>
                <a:gd name="connsiteY5"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063537 w 2001782"/>
                <a:gd name="connsiteY6"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39298 w 2001782"/>
                <a:gd name="connsiteY6" fmla="*/ 21412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885958 w 2001782"/>
                <a:gd name="connsiteY6" fmla="*/ 226313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46918 w 2001782"/>
                <a:gd name="connsiteY6" fmla="*/ 213359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251718 w 2001782"/>
                <a:gd name="connsiteY6" fmla="*/ 22555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404118 w 2001782"/>
                <a:gd name="connsiteY6" fmla="*/ 232409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4971"/>
                <a:gd name="connsiteY0" fmla="*/ 1604756 h 3113516"/>
                <a:gd name="connsiteX1" fmla="*/ 1323602 w 2004971"/>
                <a:gd name="connsiteY1" fmla="*/ 4556 h 3113516"/>
                <a:gd name="connsiteX2" fmla="*/ 1449838 w 2004971"/>
                <a:gd name="connsiteY2" fmla="*/ 1261855 h 3113516"/>
                <a:gd name="connsiteX3" fmla="*/ 2001782 w 2004971"/>
                <a:gd name="connsiteY3" fmla="*/ 2612501 h 3113516"/>
                <a:gd name="connsiteX4" fmla="*/ 1358398 w 2004971"/>
                <a:gd name="connsiteY4" fmla="*/ 3113516 h 3113516"/>
                <a:gd name="connsiteX5" fmla="*/ 705397 w 2004971"/>
                <a:gd name="connsiteY5" fmla="*/ 2764901 h 3113516"/>
                <a:gd name="connsiteX6" fmla="*/ 2038 w 2004971"/>
                <a:gd name="connsiteY6" fmla="*/ 1673335 h 3113516"/>
                <a:gd name="connsiteX7" fmla="*/ 992638 w 2004971"/>
                <a:gd name="connsiteY7" fmla="*/ 2107675 h 3113516"/>
                <a:gd name="connsiteX8" fmla="*/ 1063537 w 2004971"/>
                <a:gd name="connsiteY8" fmla="*/ 1604756 h 3113516"/>
                <a:gd name="connsiteX0" fmla="*/ 1063537 w 2005773"/>
                <a:gd name="connsiteY0" fmla="*/ 1604184 h 3112944"/>
                <a:gd name="connsiteX1" fmla="*/ 1323602 w 2005773"/>
                <a:gd name="connsiteY1" fmla="*/ 3984 h 3112944"/>
                <a:gd name="connsiteX2" fmla="*/ 1554613 w 2005773"/>
                <a:gd name="connsiteY2" fmla="*/ 1399396 h 3112944"/>
                <a:gd name="connsiteX3" fmla="*/ 2001782 w 2005773"/>
                <a:gd name="connsiteY3" fmla="*/ 2611929 h 3112944"/>
                <a:gd name="connsiteX4" fmla="*/ 1358398 w 2005773"/>
                <a:gd name="connsiteY4" fmla="*/ 3112944 h 3112944"/>
                <a:gd name="connsiteX5" fmla="*/ 705397 w 2005773"/>
                <a:gd name="connsiteY5" fmla="*/ 2764329 h 3112944"/>
                <a:gd name="connsiteX6" fmla="*/ 2038 w 2005773"/>
                <a:gd name="connsiteY6" fmla="*/ 1672763 h 3112944"/>
                <a:gd name="connsiteX7" fmla="*/ 992638 w 2005773"/>
                <a:gd name="connsiteY7" fmla="*/ 2107103 h 3112944"/>
                <a:gd name="connsiteX8" fmla="*/ 1063537 w 2005773"/>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31994"/>
                <a:gd name="connsiteX1" fmla="*/ 1323602 w 2001782"/>
                <a:gd name="connsiteY1" fmla="*/ 3984 h 3131994"/>
                <a:gd name="connsiteX2" fmla="*/ 1554613 w 2001782"/>
                <a:gd name="connsiteY2" fmla="*/ 1399396 h 3131994"/>
                <a:gd name="connsiteX3" fmla="*/ 2001782 w 2001782"/>
                <a:gd name="connsiteY3" fmla="*/ 2611929 h 3131994"/>
                <a:gd name="connsiteX4" fmla="*/ 1353636 w 2001782"/>
                <a:gd name="connsiteY4" fmla="*/ 3131994 h 3131994"/>
                <a:gd name="connsiteX5" fmla="*/ 705397 w 2001782"/>
                <a:gd name="connsiteY5" fmla="*/ 2764329 h 3131994"/>
                <a:gd name="connsiteX6" fmla="*/ 2038 w 2001782"/>
                <a:gd name="connsiteY6" fmla="*/ 1672763 h 3131994"/>
                <a:gd name="connsiteX7" fmla="*/ 992638 w 2001782"/>
                <a:gd name="connsiteY7" fmla="*/ 2107103 h 3131994"/>
                <a:gd name="connsiteX8" fmla="*/ 1063537 w 2001782"/>
                <a:gd name="connsiteY8" fmla="*/ 1604184 h 3131994"/>
                <a:gd name="connsiteX0" fmla="*/ 1063537 w 2001782"/>
                <a:gd name="connsiteY0" fmla="*/ 1604184 h 3131994"/>
                <a:gd name="connsiteX1" fmla="*/ 1323602 w 2001782"/>
                <a:gd name="connsiteY1" fmla="*/ 3984 h 3131994"/>
                <a:gd name="connsiteX2" fmla="*/ 1554613 w 2001782"/>
                <a:gd name="connsiteY2" fmla="*/ 1399396 h 3131994"/>
                <a:gd name="connsiteX3" fmla="*/ 2001782 w 2001782"/>
                <a:gd name="connsiteY3" fmla="*/ 2611929 h 3131994"/>
                <a:gd name="connsiteX4" fmla="*/ 1353636 w 2001782"/>
                <a:gd name="connsiteY4" fmla="*/ 3131994 h 3131994"/>
                <a:gd name="connsiteX5" fmla="*/ 705397 w 2001782"/>
                <a:gd name="connsiteY5" fmla="*/ 2764329 h 3131994"/>
                <a:gd name="connsiteX6" fmla="*/ 2038 w 2001782"/>
                <a:gd name="connsiteY6" fmla="*/ 1672763 h 3131994"/>
                <a:gd name="connsiteX7" fmla="*/ 992638 w 2001782"/>
                <a:gd name="connsiteY7" fmla="*/ 2107103 h 3131994"/>
                <a:gd name="connsiteX8" fmla="*/ 1063537 w 2001782"/>
                <a:gd name="connsiteY8" fmla="*/ 1604184 h 3131994"/>
                <a:gd name="connsiteX0" fmla="*/ 1063906 w 2002151"/>
                <a:gd name="connsiteY0" fmla="*/ 1604184 h 3131994"/>
                <a:gd name="connsiteX1" fmla="*/ 1323971 w 2002151"/>
                <a:gd name="connsiteY1" fmla="*/ 3984 h 3131994"/>
                <a:gd name="connsiteX2" fmla="*/ 1554982 w 2002151"/>
                <a:gd name="connsiteY2" fmla="*/ 1399396 h 3131994"/>
                <a:gd name="connsiteX3" fmla="*/ 2002151 w 2002151"/>
                <a:gd name="connsiteY3" fmla="*/ 2611929 h 3131994"/>
                <a:gd name="connsiteX4" fmla="*/ 1354005 w 2002151"/>
                <a:gd name="connsiteY4" fmla="*/ 3131994 h 3131994"/>
                <a:gd name="connsiteX5" fmla="*/ 705766 w 2002151"/>
                <a:gd name="connsiteY5" fmla="*/ 2764329 h 3131994"/>
                <a:gd name="connsiteX6" fmla="*/ 2407 w 2002151"/>
                <a:gd name="connsiteY6" fmla="*/ 1672763 h 3131994"/>
                <a:gd name="connsiteX7" fmla="*/ 993007 w 2002151"/>
                <a:gd name="connsiteY7" fmla="*/ 2107103 h 3131994"/>
                <a:gd name="connsiteX8" fmla="*/ 1063906 w 2002151"/>
                <a:gd name="connsiteY8" fmla="*/ 1604184 h 3131994"/>
                <a:gd name="connsiteX0" fmla="*/ 1063467 w 2001712"/>
                <a:gd name="connsiteY0" fmla="*/ 1604184 h 3131994"/>
                <a:gd name="connsiteX1" fmla="*/ 1323532 w 2001712"/>
                <a:gd name="connsiteY1" fmla="*/ 3984 h 3131994"/>
                <a:gd name="connsiteX2" fmla="*/ 1554543 w 2001712"/>
                <a:gd name="connsiteY2" fmla="*/ 1399396 h 3131994"/>
                <a:gd name="connsiteX3" fmla="*/ 2001712 w 2001712"/>
                <a:gd name="connsiteY3" fmla="*/ 2611929 h 3131994"/>
                <a:gd name="connsiteX4" fmla="*/ 1353566 w 2001712"/>
                <a:gd name="connsiteY4" fmla="*/ 3131994 h 3131994"/>
                <a:gd name="connsiteX5" fmla="*/ 862489 w 2001712"/>
                <a:gd name="connsiteY5" fmla="*/ 2664316 h 3131994"/>
                <a:gd name="connsiteX6" fmla="*/ 1968 w 2001712"/>
                <a:gd name="connsiteY6" fmla="*/ 1672763 h 3131994"/>
                <a:gd name="connsiteX7" fmla="*/ 992568 w 2001712"/>
                <a:gd name="connsiteY7" fmla="*/ 2107103 h 3131994"/>
                <a:gd name="connsiteX8" fmla="*/ 1063467 w 2001712"/>
                <a:gd name="connsiteY8" fmla="*/ 1604184 h 3131994"/>
                <a:gd name="connsiteX0" fmla="*/ 1063956 w 2002201"/>
                <a:gd name="connsiteY0" fmla="*/ 1604184 h 3131994"/>
                <a:gd name="connsiteX1" fmla="*/ 1324021 w 2002201"/>
                <a:gd name="connsiteY1" fmla="*/ 3984 h 3131994"/>
                <a:gd name="connsiteX2" fmla="*/ 1555032 w 2002201"/>
                <a:gd name="connsiteY2" fmla="*/ 1399396 h 3131994"/>
                <a:gd name="connsiteX3" fmla="*/ 2002201 w 2002201"/>
                <a:gd name="connsiteY3" fmla="*/ 2611929 h 3131994"/>
                <a:gd name="connsiteX4" fmla="*/ 1354055 w 2002201"/>
                <a:gd name="connsiteY4" fmla="*/ 3131994 h 3131994"/>
                <a:gd name="connsiteX5" fmla="*/ 691528 w 2002201"/>
                <a:gd name="connsiteY5" fmla="*/ 2726228 h 3131994"/>
                <a:gd name="connsiteX6" fmla="*/ 2457 w 2002201"/>
                <a:gd name="connsiteY6" fmla="*/ 1672763 h 3131994"/>
                <a:gd name="connsiteX7" fmla="*/ 993057 w 2002201"/>
                <a:gd name="connsiteY7" fmla="*/ 2107103 h 3131994"/>
                <a:gd name="connsiteX8" fmla="*/ 1063956 w 2002201"/>
                <a:gd name="connsiteY8" fmla="*/ 1604184 h 3131994"/>
                <a:gd name="connsiteX0" fmla="*/ 1063956 w 2002201"/>
                <a:gd name="connsiteY0" fmla="*/ 1604184 h 3131994"/>
                <a:gd name="connsiteX1" fmla="*/ 1324021 w 2002201"/>
                <a:gd name="connsiteY1" fmla="*/ 3984 h 3131994"/>
                <a:gd name="connsiteX2" fmla="*/ 1555032 w 2002201"/>
                <a:gd name="connsiteY2" fmla="*/ 1399396 h 3131994"/>
                <a:gd name="connsiteX3" fmla="*/ 2002201 w 2002201"/>
                <a:gd name="connsiteY3" fmla="*/ 2611929 h 3131994"/>
                <a:gd name="connsiteX4" fmla="*/ 1354055 w 2002201"/>
                <a:gd name="connsiteY4" fmla="*/ 3131994 h 3131994"/>
                <a:gd name="connsiteX5" fmla="*/ 691528 w 2002201"/>
                <a:gd name="connsiteY5" fmla="*/ 2726228 h 3131994"/>
                <a:gd name="connsiteX6" fmla="*/ 2457 w 2002201"/>
                <a:gd name="connsiteY6" fmla="*/ 1672763 h 3131994"/>
                <a:gd name="connsiteX7" fmla="*/ 993057 w 2002201"/>
                <a:gd name="connsiteY7" fmla="*/ 2107103 h 3131994"/>
                <a:gd name="connsiteX8" fmla="*/ 1063956 w 2002201"/>
                <a:gd name="connsiteY8" fmla="*/ 1604184 h 3131994"/>
                <a:gd name="connsiteX0" fmla="*/ 1064215 w 2002460"/>
                <a:gd name="connsiteY0" fmla="*/ 1604184 h 3131994"/>
                <a:gd name="connsiteX1" fmla="*/ 1324280 w 2002460"/>
                <a:gd name="connsiteY1" fmla="*/ 3984 h 3131994"/>
                <a:gd name="connsiteX2" fmla="*/ 1555291 w 2002460"/>
                <a:gd name="connsiteY2" fmla="*/ 1399396 h 3131994"/>
                <a:gd name="connsiteX3" fmla="*/ 2002460 w 2002460"/>
                <a:gd name="connsiteY3" fmla="*/ 2611929 h 3131994"/>
                <a:gd name="connsiteX4" fmla="*/ 1354314 w 2002460"/>
                <a:gd name="connsiteY4" fmla="*/ 3131994 h 3131994"/>
                <a:gd name="connsiteX5" fmla="*/ 691787 w 2002460"/>
                <a:gd name="connsiteY5" fmla="*/ 2726228 h 3131994"/>
                <a:gd name="connsiteX6" fmla="*/ 2716 w 2002460"/>
                <a:gd name="connsiteY6" fmla="*/ 1672763 h 3131994"/>
                <a:gd name="connsiteX7" fmla="*/ 993316 w 2002460"/>
                <a:gd name="connsiteY7" fmla="*/ 2107103 h 3131994"/>
                <a:gd name="connsiteX8" fmla="*/ 1064215 w 2002460"/>
                <a:gd name="connsiteY8" fmla="*/ 1604184 h 3131994"/>
                <a:gd name="connsiteX0" fmla="*/ 936333 w 1874578"/>
                <a:gd name="connsiteY0" fmla="*/ 1604184 h 3131994"/>
                <a:gd name="connsiteX1" fmla="*/ 1196398 w 1874578"/>
                <a:gd name="connsiteY1" fmla="*/ 3984 h 3131994"/>
                <a:gd name="connsiteX2" fmla="*/ 1427409 w 1874578"/>
                <a:gd name="connsiteY2" fmla="*/ 1399396 h 3131994"/>
                <a:gd name="connsiteX3" fmla="*/ 1874578 w 1874578"/>
                <a:gd name="connsiteY3" fmla="*/ 2611929 h 3131994"/>
                <a:gd name="connsiteX4" fmla="*/ 1226432 w 1874578"/>
                <a:gd name="connsiteY4" fmla="*/ 3131994 h 3131994"/>
                <a:gd name="connsiteX5" fmla="*/ 563905 w 1874578"/>
                <a:gd name="connsiteY5" fmla="*/ 2726228 h 3131994"/>
                <a:gd name="connsiteX6" fmla="*/ 3421 w 1874578"/>
                <a:gd name="connsiteY6" fmla="*/ 1834688 h 3131994"/>
                <a:gd name="connsiteX7" fmla="*/ 865434 w 1874578"/>
                <a:gd name="connsiteY7" fmla="*/ 2107103 h 3131994"/>
                <a:gd name="connsiteX8" fmla="*/ 936333 w 1874578"/>
                <a:gd name="connsiteY8" fmla="*/ 1604184 h 3131994"/>
                <a:gd name="connsiteX0" fmla="*/ 1040511 w 1978756"/>
                <a:gd name="connsiteY0" fmla="*/ 1604184 h 3131994"/>
                <a:gd name="connsiteX1" fmla="*/ 1300576 w 1978756"/>
                <a:gd name="connsiteY1" fmla="*/ 3984 h 3131994"/>
                <a:gd name="connsiteX2" fmla="*/ 1531587 w 1978756"/>
                <a:gd name="connsiteY2" fmla="*/ 1399396 h 3131994"/>
                <a:gd name="connsiteX3" fmla="*/ 1978756 w 1978756"/>
                <a:gd name="connsiteY3" fmla="*/ 2611929 h 3131994"/>
                <a:gd name="connsiteX4" fmla="*/ 1330610 w 1978756"/>
                <a:gd name="connsiteY4" fmla="*/ 3131994 h 3131994"/>
                <a:gd name="connsiteX5" fmla="*/ 668083 w 1978756"/>
                <a:gd name="connsiteY5" fmla="*/ 2726228 h 3131994"/>
                <a:gd name="connsiteX6" fmla="*/ 2824 w 1978756"/>
                <a:gd name="connsiteY6" fmla="*/ 1677526 h 3131994"/>
                <a:gd name="connsiteX7" fmla="*/ 969612 w 1978756"/>
                <a:gd name="connsiteY7" fmla="*/ 2107103 h 3131994"/>
                <a:gd name="connsiteX8" fmla="*/ 1040511 w 197875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0807 h 3128617"/>
                <a:gd name="connsiteX1" fmla="*/ 1498336 w 2176516"/>
                <a:gd name="connsiteY1" fmla="*/ 607 h 3128617"/>
                <a:gd name="connsiteX2" fmla="*/ 1729347 w 2176516"/>
                <a:gd name="connsiteY2" fmla="*/ 1396019 h 3128617"/>
                <a:gd name="connsiteX3" fmla="*/ 2176516 w 2176516"/>
                <a:gd name="connsiteY3" fmla="*/ 2608552 h 3128617"/>
                <a:gd name="connsiteX4" fmla="*/ 1528370 w 2176516"/>
                <a:gd name="connsiteY4" fmla="*/ 3128617 h 3128617"/>
                <a:gd name="connsiteX5" fmla="*/ 865843 w 2176516"/>
                <a:gd name="connsiteY5" fmla="*/ 2722851 h 3128617"/>
                <a:gd name="connsiteX6" fmla="*/ 29134 w 2176516"/>
                <a:gd name="connsiteY6" fmla="*/ 1793211 h 3128617"/>
                <a:gd name="connsiteX7" fmla="*/ 1167372 w 2176516"/>
                <a:gd name="connsiteY7" fmla="*/ 2103726 h 3128617"/>
                <a:gd name="connsiteX8" fmla="*/ 1238271 w 2176516"/>
                <a:gd name="connsiteY8" fmla="*/ 1600807 h 3128617"/>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167372 w 2176516"/>
                <a:gd name="connsiteY7" fmla="*/ 2107582 h 3132473"/>
                <a:gd name="connsiteX8" fmla="*/ 1238271 w 2176516"/>
                <a:gd name="connsiteY8" fmla="*/ 1604663 h 3132473"/>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238271 w 2176516"/>
                <a:gd name="connsiteY8" fmla="*/ 1604663 h 3132473"/>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238271 w 2176516"/>
                <a:gd name="connsiteY8" fmla="*/ 160466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422421 w 2176516"/>
                <a:gd name="connsiteY0" fmla="*/ 15475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422421 w 2176516"/>
                <a:gd name="connsiteY8" fmla="*/ 1547513 h 3132473"/>
                <a:gd name="connsiteX0" fmla="*/ 1403371 w 2176516"/>
                <a:gd name="connsiteY0" fmla="*/ 1052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403371 w 2176516"/>
                <a:gd name="connsiteY8" fmla="*/ 1052213 h 3132473"/>
                <a:gd name="connsiteX0" fmla="*/ 1403371 w 2176516"/>
                <a:gd name="connsiteY0" fmla="*/ 1033242 h 3113502"/>
                <a:gd name="connsiteX1" fmla="*/ 1320536 w 2176516"/>
                <a:gd name="connsiteY1" fmla="*/ 4542 h 3113502"/>
                <a:gd name="connsiteX2" fmla="*/ 1729347 w 2176516"/>
                <a:gd name="connsiteY2" fmla="*/ 1380904 h 3113502"/>
                <a:gd name="connsiteX3" fmla="*/ 2176516 w 2176516"/>
                <a:gd name="connsiteY3" fmla="*/ 2593437 h 3113502"/>
                <a:gd name="connsiteX4" fmla="*/ 1528370 w 2176516"/>
                <a:gd name="connsiteY4" fmla="*/ 3113502 h 3113502"/>
                <a:gd name="connsiteX5" fmla="*/ 865843 w 2176516"/>
                <a:gd name="connsiteY5" fmla="*/ 2707736 h 3113502"/>
                <a:gd name="connsiteX6" fmla="*/ 29134 w 2176516"/>
                <a:gd name="connsiteY6" fmla="*/ 1778096 h 3113502"/>
                <a:gd name="connsiteX7" fmla="*/ 1014972 w 2176516"/>
                <a:gd name="connsiteY7" fmla="*/ 2202911 h 3113502"/>
                <a:gd name="connsiteX8" fmla="*/ 1403371 w 2176516"/>
                <a:gd name="connsiteY8" fmla="*/ 1033242 h 3113502"/>
                <a:gd name="connsiteX0" fmla="*/ 1403371 w 2176516"/>
                <a:gd name="connsiteY0" fmla="*/ 1033242 h 3113502"/>
                <a:gd name="connsiteX1" fmla="*/ 1320536 w 2176516"/>
                <a:gd name="connsiteY1" fmla="*/ 4542 h 3113502"/>
                <a:gd name="connsiteX2" fmla="*/ 1729347 w 2176516"/>
                <a:gd name="connsiteY2" fmla="*/ 1380904 h 3113502"/>
                <a:gd name="connsiteX3" fmla="*/ 2176516 w 2176516"/>
                <a:gd name="connsiteY3" fmla="*/ 2593437 h 3113502"/>
                <a:gd name="connsiteX4" fmla="*/ 1528370 w 2176516"/>
                <a:gd name="connsiteY4" fmla="*/ 3113502 h 3113502"/>
                <a:gd name="connsiteX5" fmla="*/ 865843 w 2176516"/>
                <a:gd name="connsiteY5" fmla="*/ 2707736 h 3113502"/>
                <a:gd name="connsiteX6" fmla="*/ 29134 w 2176516"/>
                <a:gd name="connsiteY6" fmla="*/ 1778096 h 3113502"/>
                <a:gd name="connsiteX7" fmla="*/ 1014972 w 2176516"/>
                <a:gd name="connsiteY7" fmla="*/ 2202911 h 3113502"/>
                <a:gd name="connsiteX8" fmla="*/ 1403371 w 2176516"/>
                <a:gd name="connsiteY8" fmla="*/ 1033242 h 3113502"/>
                <a:gd name="connsiteX0" fmla="*/ 1403371 w 2176516"/>
                <a:gd name="connsiteY0" fmla="*/ 1033378 h 3113638"/>
                <a:gd name="connsiteX1" fmla="*/ 1320536 w 2176516"/>
                <a:gd name="connsiteY1" fmla="*/ 4678 h 3113638"/>
                <a:gd name="connsiteX2" fmla="*/ 1792847 w 2176516"/>
                <a:gd name="connsiteY2" fmla="*/ 1349290 h 3113638"/>
                <a:gd name="connsiteX3" fmla="*/ 2176516 w 2176516"/>
                <a:gd name="connsiteY3" fmla="*/ 2593573 h 3113638"/>
                <a:gd name="connsiteX4" fmla="*/ 1528370 w 2176516"/>
                <a:gd name="connsiteY4" fmla="*/ 3113638 h 3113638"/>
                <a:gd name="connsiteX5" fmla="*/ 865843 w 2176516"/>
                <a:gd name="connsiteY5" fmla="*/ 2707872 h 3113638"/>
                <a:gd name="connsiteX6" fmla="*/ 29134 w 2176516"/>
                <a:gd name="connsiteY6" fmla="*/ 1778232 h 3113638"/>
                <a:gd name="connsiteX7" fmla="*/ 1014972 w 2176516"/>
                <a:gd name="connsiteY7" fmla="*/ 2203047 h 3113638"/>
                <a:gd name="connsiteX8" fmla="*/ 1403371 w 2176516"/>
                <a:gd name="connsiteY8" fmla="*/ 1033378 h 3113638"/>
                <a:gd name="connsiteX0" fmla="*/ 1403371 w 2176516"/>
                <a:gd name="connsiteY0" fmla="*/ 1033709 h 3113969"/>
                <a:gd name="connsiteX1" fmla="*/ 1320536 w 2176516"/>
                <a:gd name="connsiteY1" fmla="*/ 5009 h 3113969"/>
                <a:gd name="connsiteX2" fmla="*/ 1811897 w 2176516"/>
                <a:gd name="connsiteY2" fmla="*/ 1279771 h 3113969"/>
                <a:gd name="connsiteX3" fmla="*/ 2176516 w 2176516"/>
                <a:gd name="connsiteY3" fmla="*/ 2593904 h 3113969"/>
                <a:gd name="connsiteX4" fmla="*/ 1528370 w 2176516"/>
                <a:gd name="connsiteY4" fmla="*/ 3113969 h 3113969"/>
                <a:gd name="connsiteX5" fmla="*/ 865843 w 2176516"/>
                <a:gd name="connsiteY5" fmla="*/ 2708203 h 3113969"/>
                <a:gd name="connsiteX6" fmla="*/ 29134 w 2176516"/>
                <a:gd name="connsiteY6" fmla="*/ 1778563 h 3113969"/>
                <a:gd name="connsiteX7" fmla="*/ 1014972 w 2176516"/>
                <a:gd name="connsiteY7" fmla="*/ 2203378 h 3113969"/>
                <a:gd name="connsiteX8" fmla="*/ 1403371 w 2176516"/>
                <a:gd name="connsiteY8" fmla="*/ 1033709 h 3113969"/>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14972 w 2176516"/>
                <a:gd name="connsiteY7" fmla="*/ 22036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14972 w 2176516"/>
                <a:gd name="connsiteY7" fmla="*/ 22036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1403371 w 2176516"/>
                <a:gd name="connsiteY0" fmla="*/ 1035231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03371 w 2176516"/>
                <a:gd name="connsiteY8" fmla="*/ 1035231 h 3115491"/>
                <a:gd name="connsiteX0" fmla="*/ 1403371 w 2176516"/>
                <a:gd name="connsiteY0" fmla="*/ 1035231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03371 w 2176516"/>
                <a:gd name="connsiteY8" fmla="*/ 1035231 h 3115491"/>
                <a:gd name="connsiteX0" fmla="*/ 1403371 w 2176516"/>
                <a:gd name="connsiteY0" fmla="*/ 1035231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03371 w 2176516"/>
                <a:gd name="connsiteY8" fmla="*/ 1035231 h 3115491"/>
                <a:gd name="connsiteX0" fmla="*/ 1403371 w 2176516"/>
                <a:gd name="connsiteY0" fmla="*/ 1035231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03371 w 2176516"/>
                <a:gd name="connsiteY8" fmla="*/ 1035231 h 3115491"/>
                <a:gd name="connsiteX0" fmla="*/ 1455758 w 2176516"/>
                <a:gd name="connsiteY0" fmla="*/ 1135244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55758 w 2176516"/>
                <a:gd name="connsiteY8" fmla="*/ 1135244 h 3115491"/>
                <a:gd name="connsiteX0" fmla="*/ 1455758 w 2176516"/>
                <a:gd name="connsiteY0" fmla="*/ 1135244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55758 w 2176516"/>
                <a:gd name="connsiteY8" fmla="*/ 1135244 h 3115491"/>
                <a:gd name="connsiteX0" fmla="*/ 1455758 w 2176516"/>
                <a:gd name="connsiteY0" fmla="*/ 1135244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55758 w 2176516"/>
                <a:gd name="connsiteY8" fmla="*/ 1135244 h 3115491"/>
                <a:gd name="connsiteX0" fmla="*/ 1491669 w 2176516"/>
                <a:gd name="connsiteY0" fmla="*/ 1122516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91669 w 2176516"/>
                <a:gd name="connsiteY8" fmla="*/ 1122516 h 3115491"/>
                <a:gd name="connsiteX0" fmla="*/ 1491669 w 2176516"/>
                <a:gd name="connsiteY0" fmla="*/ 1122516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91669 w 2176516"/>
                <a:gd name="connsiteY8" fmla="*/ 1122516 h 3115491"/>
                <a:gd name="connsiteX0" fmla="*/ 1491669 w 2176516"/>
                <a:gd name="connsiteY0" fmla="*/ 1122516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91669 w 2176516"/>
                <a:gd name="connsiteY8" fmla="*/ 1122516 h 3115491"/>
                <a:gd name="connsiteX0" fmla="*/ 1491669 w 2176516"/>
                <a:gd name="connsiteY0" fmla="*/ 1122516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91669 w 2176516"/>
                <a:gd name="connsiteY8" fmla="*/ 1122516 h 3115491"/>
                <a:gd name="connsiteX0" fmla="*/ 1491669 w 2176516"/>
                <a:gd name="connsiteY0" fmla="*/ 1122516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91669 w 2176516"/>
                <a:gd name="connsiteY8" fmla="*/ 1122516 h 3115491"/>
                <a:gd name="connsiteX0" fmla="*/ 1491669 w 2176516"/>
                <a:gd name="connsiteY0" fmla="*/ 1122516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91669 w 2176516"/>
                <a:gd name="connsiteY8" fmla="*/ 1122516 h 3115491"/>
                <a:gd name="connsiteX0" fmla="*/ 1391474 w 2076321"/>
                <a:gd name="connsiteY0" fmla="*/ 1122516 h 3115491"/>
                <a:gd name="connsiteX1" fmla="*/ 1220341 w 2076321"/>
                <a:gd name="connsiteY1" fmla="*/ 6531 h 3115491"/>
                <a:gd name="connsiteX2" fmla="*/ 1711702 w 2076321"/>
                <a:gd name="connsiteY2" fmla="*/ 1100318 h 3115491"/>
                <a:gd name="connsiteX3" fmla="*/ 2076321 w 2076321"/>
                <a:gd name="connsiteY3" fmla="*/ 2595426 h 3115491"/>
                <a:gd name="connsiteX4" fmla="*/ 1428175 w 2076321"/>
                <a:gd name="connsiteY4" fmla="*/ 3115491 h 3115491"/>
                <a:gd name="connsiteX5" fmla="*/ 765648 w 2076321"/>
                <a:gd name="connsiteY5" fmla="*/ 2709725 h 3115491"/>
                <a:gd name="connsiteX6" fmla="*/ 32365 w 2076321"/>
                <a:gd name="connsiteY6" fmla="*/ 1688271 h 3115491"/>
                <a:gd name="connsiteX7" fmla="*/ 921127 w 2076321"/>
                <a:gd name="connsiteY7" fmla="*/ 2243000 h 3115491"/>
                <a:gd name="connsiteX8" fmla="*/ 1391474 w 2076321"/>
                <a:gd name="connsiteY8" fmla="*/ 1122516 h 3115491"/>
                <a:gd name="connsiteX0" fmla="*/ 1255551 w 1940398"/>
                <a:gd name="connsiteY0" fmla="*/ 1122516 h 3115491"/>
                <a:gd name="connsiteX1" fmla="*/ 1084418 w 1940398"/>
                <a:gd name="connsiteY1" fmla="*/ 6531 h 3115491"/>
                <a:gd name="connsiteX2" fmla="*/ 1575779 w 1940398"/>
                <a:gd name="connsiteY2" fmla="*/ 1100318 h 3115491"/>
                <a:gd name="connsiteX3" fmla="*/ 1940398 w 1940398"/>
                <a:gd name="connsiteY3" fmla="*/ 2595426 h 3115491"/>
                <a:gd name="connsiteX4" fmla="*/ 1292252 w 1940398"/>
                <a:gd name="connsiteY4" fmla="*/ 3115491 h 3115491"/>
                <a:gd name="connsiteX5" fmla="*/ 629725 w 1940398"/>
                <a:gd name="connsiteY5" fmla="*/ 2709725 h 3115491"/>
                <a:gd name="connsiteX6" fmla="*/ 38141 w 1940398"/>
                <a:gd name="connsiteY6" fmla="*/ 1611793 h 3115491"/>
                <a:gd name="connsiteX7" fmla="*/ 785204 w 1940398"/>
                <a:gd name="connsiteY7" fmla="*/ 2243000 h 3115491"/>
                <a:gd name="connsiteX8" fmla="*/ 1255551 w 1940398"/>
                <a:gd name="connsiteY8" fmla="*/ 1122516 h 3115491"/>
                <a:gd name="connsiteX0" fmla="*/ 1308504 w 1993351"/>
                <a:gd name="connsiteY0" fmla="*/ 1122516 h 3115491"/>
                <a:gd name="connsiteX1" fmla="*/ 1137371 w 1993351"/>
                <a:gd name="connsiteY1" fmla="*/ 6531 h 3115491"/>
                <a:gd name="connsiteX2" fmla="*/ 1628732 w 1993351"/>
                <a:gd name="connsiteY2" fmla="*/ 1100318 h 3115491"/>
                <a:gd name="connsiteX3" fmla="*/ 1993351 w 1993351"/>
                <a:gd name="connsiteY3" fmla="*/ 2595426 h 3115491"/>
                <a:gd name="connsiteX4" fmla="*/ 1345205 w 1993351"/>
                <a:gd name="connsiteY4" fmla="*/ 3115491 h 3115491"/>
                <a:gd name="connsiteX5" fmla="*/ 682678 w 1993351"/>
                <a:gd name="connsiteY5" fmla="*/ 2709725 h 3115491"/>
                <a:gd name="connsiteX6" fmla="*/ 35653 w 1993351"/>
                <a:gd name="connsiteY6" fmla="*/ 1500733 h 3115491"/>
                <a:gd name="connsiteX7" fmla="*/ 838157 w 1993351"/>
                <a:gd name="connsiteY7" fmla="*/ 2243000 h 3115491"/>
                <a:gd name="connsiteX8" fmla="*/ 1308504 w 1993351"/>
                <a:gd name="connsiteY8" fmla="*/ 1122516 h 3115491"/>
                <a:gd name="connsiteX0" fmla="*/ 1348895 w 2033742"/>
                <a:gd name="connsiteY0" fmla="*/ 1122516 h 3115491"/>
                <a:gd name="connsiteX1" fmla="*/ 1177762 w 2033742"/>
                <a:gd name="connsiteY1" fmla="*/ 6531 h 3115491"/>
                <a:gd name="connsiteX2" fmla="*/ 1669123 w 2033742"/>
                <a:gd name="connsiteY2" fmla="*/ 1100318 h 3115491"/>
                <a:gd name="connsiteX3" fmla="*/ 2033742 w 2033742"/>
                <a:gd name="connsiteY3" fmla="*/ 2595426 h 3115491"/>
                <a:gd name="connsiteX4" fmla="*/ 1385596 w 2033742"/>
                <a:gd name="connsiteY4" fmla="*/ 3115491 h 3115491"/>
                <a:gd name="connsiteX5" fmla="*/ 723069 w 2033742"/>
                <a:gd name="connsiteY5" fmla="*/ 2709725 h 3115491"/>
                <a:gd name="connsiteX6" fmla="*/ 33970 w 2033742"/>
                <a:gd name="connsiteY6" fmla="*/ 1439452 h 3115491"/>
                <a:gd name="connsiteX7" fmla="*/ 878548 w 2033742"/>
                <a:gd name="connsiteY7" fmla="*/ 2243000 h 3115491"/>
                <a:gd name="connsiteX8" fmla="*/ 1348895 w 2033742"/>
                <a:gd name="connsiteY8" fmla="*/ 1122516 h 3115491"/>
                <a:gd name="connsiteX0" fmla="*/ 1375816 w 2060663"/>
                <a:gd name="connsiteY0" fmla="*/ 1122516 h 3115491"/>
                <a:gd name="connsiteX1" fmla="*/ 1204683 w 2060663"/>
                <a:gd name="connsiteY1" fmla="*/ 6531 h 3115491"/>
                <a:gd name="connsiteX2" fmla="*/ 1696044 w 2060663"/>
                <a:gd name="connsiteY2" fmla="*/ 1100318 h 3115491"/>
                <a:gd name="connsiteX3" fmla="*/ 2060663 w 2060663"/>
                <a:gd name="connsiteY3" fmla="*/ 2595426 h 3115491"/>
                <a:gd name="connsiteX4" fmla="*/ 1412517 w 2060663"/>
                <a:gd name="connsiteY4" fmla="*/ 3115491 h 3115491"/>
                <a:gd name="connsiteX5" fmla="*/ 749990 w 2060663"/>
                <a:gd name="connsiteY5" fmla="*/ 2709725 h 3115491"/>
                <a:gd name="connsiteX6" fmla="*/ 60891 w 2060663"/>
                <a:gd name="connsiteY6" fmla="*/ 1439452 h 3115491"/>
                <a:gd name="connsiteX7" fmla="*/ 905469 w 2060663"/>
                <a:gd name="connsiteY7" fmla="*/ 2243000 h 3115491"/>
                <a:gd name="connsiteX8" fmla="*/ 1375816 w 2060663"/>
                <a:gd name="connsiteY8" fmla="*/ 1122516 h 3115491"/>
                <a:gd name="connsiteX0" fmla="*/ 1375816 w 2060663"/>
                <a:gd name="connsiteY0" fmla="*/ 1122516 h 3115491"/>
                <a:gd name="connsiteX1" fmla="*/ 1204683 w 2060663"/>
                <a:gd name="connsiteY1" fmla="*/ 6531 h 3115491"/>
                <a:gd name="connsiteX2" fmla="*/ 1696044 w 2060663"/>
                <a:gd name="connsiteY2" fmla="*/ 1100318 h 3115491"/>
                <a:gd name="connsiteX3" fmla="*/ 2060663 w 2060663"/>
                <a:gd name="connsiteY3" fmla="*/ 2595426 h 3115491"/>
                <a:gd name="connsiteX4" fmla="*/ 1412517 w 2060663"/>
                <a:gd name="connsiteY4" fmla="*/ 3115491 h 3115491"/>
                <a:gd name="connsiteX5" fmla="*/ 749990 w 2060663"/>
                <a:gd name="connsiteY5" fmla="*/ 2709725 h 3115491"/>
                <a:gd name="connsiteX6" fmla="*/ 60891 w 2060663"/>
                <a:gd name="connsiteY6" fmla="*/ 1439452 h 3115491"/>
                <a:gd name="connsiteX7" fmla="*/ 517081 w 2060663"/>
                <a:gd name="connsiteY7" fmla="*/ 2012381 h 3115491"/>
                <a:gd name="connsiteX8" fmla="*/ 905469 w 2060663"/>
                <a:gd name="connsiteY8" fmla="*/ 2243000 h 3115491"/>
                <a:gd name="connsiteX9" fmla="*/ 1375816 w 2060663"/>
                <a:gd name="connsiteY9" fmla="*/ 1122516 h 3115491"/>
                <a:gd name="connsiteX0" fmla="*/ 1375816 w 2060663"/>
                <a:gd name="connsiteY0" fmla="*/ 1122516 h 3115491"/>
                <a:gd name="connsiteX1" fmla="*/ 1204683 w 2060663"/>
                <a:gd name="connsiteY1" fmla="*/ 6531 h 3115491"/>
                <a:gd name="connsiteX2" fmla="*/ 1696044 w 2060663"/>
                <a:gd name="connsiteY2" fmla="*/ 1100318 h 3115491"/>
                <a:gd name="connsiteX3" fmla="*/ 2060663 w 2060663"/>
                <a:gd name="connsiteY3" fmla="*/ 2595426 h 3115491"/>
                <a:gd name="connsiteX4" fmla="*/ 1412517 w 2060663"/>
                <a:gd name="connsiteY4" fmla="*/ 3115491 h 3115491"/>
                <a:gd name="connsiteX5" fmla="*/ 749990 w 2060663"/>
                <a:gd name="connsiteY5" fmla="*/ 2709725 h 3115491"/>
                <a:gd name="connsiteX6" fmla="*/ 60891 w 2060663"/>
                <a:gd name="connsiteY6" fmla="*/ 1439452 h 3115491"/>
                <a:gd name="connsiteX7" fmla="*/ 517081 w 2060663"/>
                <a:gd name="connsiteY7" fmla="*/ 2012381 h 3115491"/>
                <a:gd name="connsiteX8" fmla="*/ 990583 w 2060663"/>
                <a:gd name="connsiteY8" fmla="*/ 2175948 h 3115491"/>
                <a:gd name="connsiteX9" fmla="*/ 1375816 w 2060663"/>
                <a:gd name="connsiteY9" fmla="*/ 1122516 h 3115491"/>
                <a:gd name="connsiteX0" fmla="*/ 1375816 w 2060663"/>
                <a:gd name="connsiteY0" fmla="*/ 1122516 h 3115491"/>
                <a:gd name="connsiteX1" fmla="*/ 1204683 w 2060663"/>
                <a:gd name="connsiteY1" fmla="*/ 6531 h 3115491"/>
                <a:gd name="connsiteX2" fmla="*/ 1696044 w 2060663"/>
                <a:gd name="connsiteY2" fmla="*/ 1100318 h 3115491"/>
                <a:gd name="connsiteX3" fmla="*/ 2060663 w 2060663"/>
                <a:gd name="connsiteY3" fmla="*/ 2595426 h 3115491"/>
                <a:gd name="connsiteX4" fmla="*/ 1412517 w 2060663"/>
                <a:gd name="connsiteY4" fmla="*/ 3115491 h 3115491"/>
                <a:gd name="connsiteX5" fmla="*/ 749990 w 2060663"/>
                <a:gd name="connsiteY5" fmla="*/ 2709725 h 3115491"/>
                <a:gd name="connsiteX6" fmla="*/ 60891 w 2060663"/>
                <a:gd name="connsiteY6" fmla="*/ 1439452 h 3115491"/>
                <a:gd name="connsiteX7" fmla="*/ 522384 w 2060663"/>
                <a:gd name="connsiteY7" fmla="*/ 1983851 h 3115491"/>
                <a:gd name="connsiteX8" fmla="*/ 990583 w 2060663"/>
                <a:gd name="connsiteY8" fmla="*/ 2175948 h 3115491"/>
                <a:gd name="connsiteX9" fmla="*/ 1375816 w 2060663"/>
                <a:gd name="connsiteY9" fmla="*/ 1122516 h 3115491"/>
                <a:gd name="connsiteX0" fmla="*/ 1320266 w 2005113"/>
                <a:gd name="connsiteY0" fmla="*/ 1122516 h 3115491"/>
                <a:gd name="connsiteX1" fmla="*/ 1149133 w 2005113"/>
                <a:gd name="connsiteY1" fmla="*/ 6531 h 3115491"/>
                <a:gd name="connsiteX2" fmla="*/ 1640494 w 2005113"/>
                <a:gd name="connsiteY2" fmla="*/ 1100318 h 3115491"/>
                <a:gd name="connsiteX3" fmla="*/ 2005113 w 2005113"/>
                <a:gd name="connsiteY3" fmla="*/ 2595426 h 3115491"/>
                <a:gd name="connsiteX4" fmla="*/ 1356967 w 2005113"/>
                <a:gd name="connsiteY4" fmla="*/ 3115491 h 3115491"/>
                <a:gd name="connsiteX5" fmla="*/ 694440 w 2005113"/>
                <a:gd name="connsiteY5" fmla="*/ 2709725 h 3115491"/>
                <a:gd name="connsiteX6" fmla="*/ 64538 w 2005113"/>
                <a:gd name="connsiteY6" fmla="*/ 1414127 h 3115491"/>
                <a:gd name="connsiteX7" fmla="*/ 466834 w 2005113"/>
                <a:gd name="connsiteY7" fmla="*/ 1983851 h 3115491"/>
                <a:gd name="connsiteX8" fmla="*/ 935033 w 2005113"/>
                <a:gd name="connsiteY8" fmla="*/ 2175948 h 3115491"/>
                <a:gd name="connsiteX9" fmla="*/ 1320266 w 2005113"/>
                <a:gd name="connsiteY9" fmla="*/ 1122516 h 3115491"/>
                <a:gd name="connsiteX0" fmla="*/ 1320266 w 2005113"/>
                <a:gd name="connsiteY0" fmla="*/ 1122516 h 3115491"/>
                <a:gd name="connsiteX1" fmla="*/ 1149133 w 2005113"/>
                <a:gd name="connsiteY1" fmla="*/ 6531 h 3115491"/>
                <a:gd name="connsiteX2" fmla="*/ 1640494 w 2005113"/>
                <a:gd name="connsiteY2" fmla="*/ 1100318 h 3115491"/>
                <a:gd name="connsiteX3" fmla="*/ 2005113 w 2005113"/>
                <a:gd name="connsiteY3" fmla="*/ 2595426 h 3115491"/>
                <a:gd name="connsiteX4" fmla="*/ 1356967 w 2005113"/>
                <a:gd name="connsiteY4" fmla="*/ 3115491 h 3115491"/>
                <a:gd name="connsiteX5" fmla="*/ 694440 w 2005113"/>
                <a:gd name="connsiteY5" fmla="*/ 2709725 h 3115491"/>
                <a:gd name="connsiteX6" fmla="*/ 64538 w 2005113"/>
                <a:gd name="connsiteY6" fmla="*/ 1414127 h 3115491"/>
                <a:gd name="connsiteX7" fmla="*/ 466834 w 2005113"/>
                <a:gd name="connsiteY7" fmla="*/ 1983851 h 3115491"/>
                <a:gd name="connsiteX8" fmla="*/ 935033 w 2005113"/>
                <a:gd name="connsiteY8" fmla="*/ 2175948 h 3115491"/>
                <a:gd name="connsiteX9" fmla="*/ 1320266 w 2005113"/>
                <a:gd name="connsiteY9" fmla="*/ 1122516 h 3115491"/>
                <a:gd name="connsiteX0" fmla="*/ 1364424 w 2049271"/>
                <a:gd name="connsiteY0" fmla="*/ 1122516 h 3115491"/>
                <a:gd name="connsiteX1" fmla="*/ 1193291 w 2049271"/>
                <a:gd name="connsiteY1" fmla="*/ 6531 h 3115491"/>
                <a:gd name="connsiteX2" fmla="*/ 1684652 w 2049271"/>
                <a:gd name="connsiteY2" fmla="*/ 1100318 h 3115491"/>
                <a:gd name="connsiteX3" fmla="*/ 2049271 w 2049271"/>
                <a:gd name="connsiteY3" fmla="*/ 2595426 h 3115491"/>
                <a:gd name="connsiteX4" fmla="*/ 1401125 w 2049271"/>
                <a:gd name="connsiteY4" fmla="*/ 3115491 h 3115491"/>
                <a:gd name="connsiteX5" fmla="*/ 738598 w 2049271"/>
                <a:gd name="connsiteY5" fmla="*/ 2709725 h 3115491"/>
                <a:gd name="connsiteX6" fmla="*/ 108696 w 2049271"/>
                <a:gd name="connsiteY6" fmla="*/ 1414127 h 3115491"/>
                <a:gd name="connsiteX7" fmla="*/ 510992 w 2049271"/>
                <a:gd name="connsiteY7" fmla="*/ 1983851 h 3115491"/>
                <a:gd name="connsiteX8" fmla="*/ 979191 w 2049271"/>
                <a:gd name="connsiteY8" fmla="*/ 2175948 h 3115491"/>
                <a:gd name="connsiteX9" fmla="*/ 1364424 w 2049271"/>
                <a:gd name="connsiteY9" fmla="*/ 1122516 h 3115491"/>
                <a:gd name="connsiteX0" fmla="*/ 1355719 w 2040566"/>
                <a:gd name="connsiteY0" fmla="*/ 1122516 h 3115491"/>
                <a:gd name="connsiteX1" fmla="*/ 1184586 w 2040566"/>
                <a:gd name="connsiteY1" fmla="*/ 6531 h 3115491"/>
                <a:gd name="connsiteX2" fmla="*/ 1675947 w 2040566"/>
                <a:gd name="connsiteY2" fmla="*/ 1100318 h 3115491"/>
                <a:gd name="connsiteX3" fmla="*/ 2040566 w 2040566"/>
                <a:gd name="connsiteY3" fmla="*/ 2595426 h 3115491"/>
                <a:gd name="connsiteX4" fmla="*/ 1392420 w 2040566"/>
                <a:gd name="connsiteY4" fmla="*/ 3115491 h 3115491"/>
                <a:gd name="connsiteX5" fmla="*/ 729893 w 2040566"/>
                <a:gd name="connsiteY5" fmla="*/ 2709725 h 3115491"/>
                <a:gd name="connsiteX6" fmla="*/ 99991 w 2040566"/>
                <a:gd name="connsiteY6" fmla="*/ 1414127 h 3115491"/>
                <a:gd name="connsiteX7" fmla="*/ 502287 w 2040566"/>
                <a:gd name="connsiteY7" fmla="*/ 1983851 h 3115491"/>
                <a:gd name="connsiteX8" fmla="*/ 970486 w 2040566"/>
                <a:gd name="connsiteY8" fmla="*/ 2175948 h 3115491"/>
                <a:gd name="connsiteX9" fmla="*/ 1355719 w 2040566"/>
                <a:gd name="connsiteY9" fmla="*/ 1122516 h 3115491"/>
                <a:gd name="connsiteX0" fmla="*/ 1263896 w 1948743"/>
                <a:gd name="connsiteY0" fmla="*/ 1122516 h 3115491"/>
                <a:gd name="connsiteX1" fmla="*/ 1092763 w 1948743"/>
                <a:gd name="connsiteY1" fmla="*/ 6531 h 3115491"/>
                <a:gd name="connsiteX2" fmla="*/ 1584124 w 1948743"/>
                <a:gd name="connsiteY2" fmla="*/ 1100318 h 3115491"/>
                <a:gd name="connsiteX3" fmla="*/ 1948743 w 1948743"/>
                <a:gd name="connsiteY3" fmla="*/ 2595426 h 3115491"/>
                <a:gd name="connsiteX4" fmla="*/ 1300597 w 1948743"/>
                <a:gd name="connsiteY4" fmla="*/ 3115491 h 3115491"/>
                <a:gd name="connsiteX5" fmla="*/ 638070 w 1948743"/>
                <a:gd name="connsiteY5" fmla="*/ 2709725 h 3115491"/>
                <a:gd name="connsiteX6" fmla="*/ 160456 w 1948743"/>
                <a:gd name="connsiteY6" fmla="*/ 2194782 h 3115491"/>
                <a:gd name="connsiteX7" fmla="*/ 8168 w 1948743"/>
                <a:gd name="connsiteY7" fmla="*/ 1414127 h 3115491"/>
                <a:gd name="connsiteX8" fmla="*/ 410464 w 1948743"/>
                <a:gd name="connsiteY8" fmla="*/ 1983851 h 3115491"/>
                <a:gd name="connsiteX9" fmla="*/ 878663 w 1948743"/>
                <a:gd name="connsiteY9" fmla="*/ 2175948 h 3115491"/>
                <a:gd name="connsiteX10" fmla="*/ 1263896 w 1948743"/>
                <a:gd name="connsiteY10" fmla="*/ 1122516 h 3115491"/>
                <a:gd name="connsiteX0" fmla="*/ 1275241 w 1960088"/>
                <a:gd name="connsiteY0" fmla="*/ 1122516 h 3115491"/>
                <a:gd name="connsiteX1" fmla="*/ 1104108 w 1960088"/>
                <a:gd name="connsiteY1" fmla="*/ 6531 h 3115491"/>
                <a:gd name="connsiteX2" fmla="*/ 1595469 w 1960088"/>
                <a:gd name="connsiteY2" fmla="*/ 1100318 h 3115491"/>
                <a:gd name="connsiteX3" fmla="*/ 1960088 w 1960088"/>
                <a:gd name="connsiteY3" fmla="*/ 2595426 h 3115491"/>
                <a:gd name="connsiteX4" fmla="*/ 1311942 w 1960088"/>
                <a:gd name="connsiteY4" fmla="*/ 3115491 h 3115491"/>
                <a:gd name="connsiteX5" fmla="*/ 649415 w 1960088"/>
                <a:gd name="connsiteY5" fmla="*/ 2709725 h 3115491"/>
                <a:gd name="connsiteX6" fmla="*/ 94321 w 1960088"/>
                <a:gd name="connsiteY6" fmla="*/ 2124864 h 3115491"/>
                <a:gd name="connsiteX7" fmla="*/ 19513 w 1960088"/>
                <a:gd name="connsiteY7" fmla="*/ 1414127 h 3115491"/>
                <a:gd name="connsiteX8" fmla="*/ 421809 w 1960088"/>
                <a:gd name="connsiteY8" fmla="*/ 1983851 h 3115491"/>
                <a:gd name="connsiteX9" fmla="*/ 890008 w 1960088"/>
                <a:gd name="connsiteY9" fmla="*/ 2175948 h 3115491"/>
                <a:gd name="connsiteX10" fmla="*/ 1275241 w 1960088"/>
                <a:gd name="connsiteY10" fmla="*/ 1122516 h 3115491"/>
                <a:gd name="connsiteX0" fmla="*/ 1355448 w 2040295"/>
                <a:gd name="connsiteY0" fmla="*/ 1122516 h 3115491"/>
                <a:gd name="connsiteX1" fmla="*/ 1184315 w 2040295"/>
                <a:gd name="connsiteY1" fmla="*/ 6531 h 3115491"/>
                <a:gd name="connsiteX2" fmla="*/ 1675676 w 2040295"/>
                <a:gd name="connsiteY2" fmla="*/ 1100318 h 3115491"/>
                <a:gd name="connsiteX3" fmla="*/ 2040295 w 2040295"/>
                <a:gd name="connsiteY3" fmla="*/ 2595426 h 3115491"/>
                <a:gd name="connsiteX4" fmla="*/ 1392149 w 2040295"/>
                <a:gd name="connsiteY4" fmla="*/ 3115491 h 3115491"/>
                <a:gd name="connsiteX5" fmla="*/ 729622 w 2040295"/>
                <a:gd name="connsiteY5" fmla="*/ 2709725 h 3115491"/>
                <a:gd name="connsiteX6" fmla="*/ 174528 w 2040295"/>
                <a:gd name="connsiteY6" fmla="*/ 2124864 h 3115491"/>
                <a:gd name="connsiteX7" fmla="*/ 99720 w 2040295"/>
                <a:gd name="connsiteY7" fmla="*/ 1414127 h 3115491"/>
                <a:gd name="connsiteX8" fmla="*/ 502016 w 2040295"/>
                <a:gd name="connsiteY8" fmla="*/ 1983851 h 3115491"/>
                <a:gd name="connsiteX9" fmla="*/ 970215 w 2040295"/>
                <a:gd name="connsiteY9" fmla="*/ 2175948 h 3115491"/>
                <a:gd name="connsiteX10" fmla="*/ 1355448 w 2040295"/>
                <a:gd name="connsiteY10" fmla="*/ 1122516 h 3115491"/>
                <a:gd name="connsiteX0" fmla="*/ 1348402 w 2033249"/>
                <a:gd name="connsiteY0" fmla="*/ 1122516 h 3115491"/>
                <a:gd name="connsiteX1" fmla="*/ 1177269 w 2033249"/>
                <a:gd name="connsiteY1" fmla="*/ 6531 h 3115491"/>
                <a:gd name="connsiteX2" fmla="*/ 1668630 w 2033249"/>
                <a:gd name="connsiteY2" fmla="*/ 1100318 h 3115491"/>
                <a:gd name="connsiteX3" fmla="*/ 2033249 w 2033249"/>
                <a:gd name="connsiteY3" fmla="*/ 2595426 h 3115491"/>
                <a:gd name="connsiteX4" fmla="*/ 1385103 w 2033249"/>
                <a:gd name="connsiteY4" fmla="*/ 3115491 h 3115491"/>
                <a:gd name="connsiteX5" fmla="*/ 722576 w 2033249"/>
                <a:gd name="connsiteY5" fmla="*/ 2709725 h 3115491"/>
                <a:gd name="connsiteX6" fmla="*/ 178985 w 2033249"/>
                <a:gd name="connsiteY6" fmla="*/ 2096158 h 3115491"/>
                <a:gd name="connsiteX7" fmla="*/ 92674 w 2033249"/>
                <a:gd name="connsiteY7" fmla="*/ 1414127 h 3115491"/>
                <a:gd name="connsiteX8" fmla="*/ 494970 w 2033249"/>
                <a:gd name="connsiteY8" fmla="*/ 1983851 h 3115491"/>
                <a:gd name="connsiteX9" fmla="*/ 963169 w 2033249"/>
                <a:gd name="connsiteY9" fmla="*/ 2175948 h 3115491"/>
                <a:gd name="connsiteX10" fmla="*/ 1348402 w 2033249"/>
                <a:gd name="connsiteY10" fmla="*/ 1122516 h 3115491"/>
                <a:gd name="connsiteX0" fmla="*/ 1348402 w 2033249"/>
                <a:gd name="connsiteY0" fmla="*/ 1122516 h 3115491"/>
                <a:gd name="connsiteX1" fmla="*/ 1177269 w 2033249"/>
                <a:gd name="connsiteY1" fmla="*/ 6531 h 3115491"/>
                <a:gd name="connsiteX2" fmla="*/ 1668630 w 2033249"/>
                <a:gd name="connsiteY2" fmla="*/ 1100318 h 3115491"/>
                <a:gd name="connsiteX3" fmla="*/ 2033249 w 2033249"/>
                <a:gd name="connsiteY3" fmla="*/ 2595426 h 3115491"/>
                <a:gd name="connsiteX4" fmla="*/ 1385103 w 2033249"/>
                <a:gd name="connsiteY4" fmla="*/ 3115491 h 3115491"/>
                <a:gd name="connsiteX5" fmla="*/ 907280 w 2033249"/>
                <a:gd name="connsiteY5" fmla="*/ 2733771 h 3115491"/>
                <a:gd name="connsiteX6" fmla="*/ 178985 w 2033249"/>
                <a:gd name="connsiteY6" fmla="*/ 2096158 h 3115491"/>
                <a:gd name="connsiteX7" fmla="*/ 92674 w 2033249"/>
                <a:gd name="connsiteY7" fmla="*/ 1414127 h 3115491"/>
                <a:gd name="connsiteX8" fmla="*/ 494970 w 2033249"/>
                <a:gd name="connsiteY8" fmla="*/ 1983851 h 3115491"/>
                <a:gd name="connsiteX9" fmla="*/ 963169 w 2033249"/>
                <a:gd name="connsiteY9" fmla="*/ 2175948 h 3115491"/>
                <a:gd name="connsiteX10" fmla="*/ 1348402 w 2033249"/>
                <a:gd name="connsiteY10" fmla="*/ 1122516 h 3115491"/>
                <a:gd name="connsiteX0" fmla="*/ 1348402 w 2033249"/>
                <a:gd name="connsiteY0" fmla="*/ 1122516 h 3115491"/>
                <a:gd name="connsiteX1" fmla="*/ 1177269 w 2033249"/>
                <a:gd name="connsiteY1" fmla="*/ 6531 h 3115491"/>
                <a:gd name="connsiteX2" fmla="*/ 1668630 w 2033249"/>
                <a:gd name="connsiteY2" fmla="*/ 1100318 h 3115491"/>
                <a:gd name="connsiteX3" fmla="*/ 2033249 w 2033249"/>
                <a:gd name="connsiteY3" fmla="*/ 2595426 h 3115491"/>
                <a:gd name="connsiteX4" fmla="*/ 1385103 w 2033249"/>
                <a:gd name="connsiteY4" fmla="*/ 3115491 h 3115491"/>
                <a:gd name="connsiteX5" fmla="*/ 907280 w 2033249"/>
                <a:gd name="connsiteY5" fmla="*/ 2733771 h 3115491"/>
                <a:gd name="connsiteX6" fmla="*/ 178985 w 2033249"/>
                <a:gd name="connsiteY6" fmla="*/ 2096158 h 3115491"/>
                <a:gd name="connsiteX7" fmla="*/ 92674 w 2033249"/>
                <a:gd name="connsiteY7" fmla="*/ 1414127 h 3115491"/>
                <a:gd name="connsiteX8" fmla="*/ 494970 w 2033249"/>
                <a:gd name="connsiteY8" fmla="*/ 1983851 h 3115491"/>
                <a:gd name="connsiteX9" fmla="*/ 963169 w 2033249"/>
                <a:gd name="connsiteY9" fmla="*/ 2175948 h 3115491"/>
                <a:gd name="connsiteX10" fmla="*/ 1348402 w 2033249"/>
                <a:gd name="connsiteY10" fmla="*/ 1122516 h 311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33249" h="3115491">
                  <a:moveTo>
                    <a:pt x="1348402" y="1122516"/>
                  </a:moveTo>
                  <a:cubicBezTo>
                    <a:pt x="1231633" y="622280"/>
                    <a:pt x="936158" y="107374"/>
                    <a:pt x="1177269" y="6531"/>
                  </a:cubicBezTo>
                  <a:cubicBezTo>
                    <a:pt x="1321027" y="-74432"/>
                    <a:pt x="1530200" y="614861"/>
                    <a:pt x="1668630" y="1100318"/>
                  </a:cubicBezTo>
                  <a:cubicBezTo>
                    <a:pt x="1714985" y="1539739"/>
                    <a:pt x="1804014" y="2220141"/>
                    <a:pt x="2033249" y="2595426"/>
                  </a:cubicBezTo>
                  <a:cubicBezTo>
                    <a:pt x="1746080" y="2753859"/>
                    <a:pt x="1534159" y="2999921"/>
                    <a:pt x="1385103" y="3115491"/>
                  </a:cubicBezTo>
                  <a:cubicBezTo>
                    <a:pt x="1154735" y="3021511"/>
                    <a:pt x="1080497" y="2861089"/>
                    <a:pt x="907280" y="2733771"/>
                  </a:cubicBezTo>
                  <a:cubicBezTo>
                    <a:pt x="576525" y="2640526"/>
                    <a:pt x="283969" y="2312091"/>
                    <a:pt x="178985" y="2096158"/>
                  </a:cubicBezTo>
                  <a:cubicBezTo>
                    <a:pt x="-140199" y="1583388"/>
                    <a:pt x="57708" y="1446415"/>
                    <a:pt x="92674" y="1414127"/>
                  </a:cubicBezTo>
                  <a:cubicBezTo>
                    <a:pt x="146737" y="1342789"/>
                    <a:pt x="354207" y="1849926"/>
                    <a:pt x="494970" y="1983851"/>
                  </a:cubicBezTo>
                  <a:cubicBezTo>
                    <a:pt x="635733" y="2117776"/>
                    <a:pt x="831057" y="2321007"/>
                    <a:pt x="963169" y="2175948"/>
                  </a:cubicBezTo>
                  <a:cubicBezTo>
                    <a:pt x="1456702" y="1900358"/>
                    <a:pt x="1312069" y="1361593"/>
                    <a:pt x="1348402" y="1122516"/>
                  </a:cubicBezTo>
                  <a:close/>
                </a:path>
              </a:pathLst>
            </a:custGeom>
            <a:solidFill>
              <a:srgbClr val="F9B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rot="1654650">
              <a:off x="4224922" y="6184946"/>
              <a:ext cx="224101" cy="335491"/>
            </a:xfrm>
            <a:custGeom>
              <a:avLst/>
              <a:gdLst>
                <a:gd name="connsiteX0" fmla="*/ 0 w 203843"/>
                <a:gd name="connsiteY0" fmla="*/ 0 h 176092"/>
                <a:gd name="connsiteX1" fmla="*/ 203843 w 203843"/>
                <a:gd name="connsiteY1" fmla="*/ 0 h 176092"/>
                <a:gd name="connsiteX2" fmla="*/ 203843 w 203843"/>
                <a:gd name="connsiteY2" fmla="*/ 176092 h 176092"/>
                <a:gd name="connsiteX3" fmla="*/ 0 w 203843"/>
                <a:gd name="connsiteY3" fmla="*/ 176092 h 176092"/>
                <a:gd name="connsiteX4" fmla="*/ 0 w 203843"/>
                <a:gd name="connsiteY4" fmla="*/ 0 h 176092"/>
                <a:gd name="connsiteX0" fmla="*/ 26194 w 203843"/>
                <a:gd name="connsiteY0" fmla="*/ 0 h 249911"/>
                <a:gd name="connsiteX1" fmla="*/ 203843 w 203843"/>
                <a:gd name="connsiteY1" fmla="*/ 73819 h 249911"/>
                <a:gd name="connsiteX2" fmla="*/ 203843 w 203843"/>
                <a:gd name="connsiteY2" fmla="*/ 249911 h 249911"/>
                <a:gd name="connsiteX3" fmla="*/ 0 w 203843"/>
                <a:gd name="connsiteY3" fmla="*/ 249911 h 249911"/>
                <a:gd name="connsiteX4" fmla="*/ 26194 w 203843"/>
                <a:gd name="connsiteY4" fmla="*/ 0 h 249911"/>
                <a:gd name="connsiteX0" fmla="*/ 26194 w 210986"/>
                <a:gd name="connsiteY0" fmla="*/ 0 h 249911"/>
                <a:gd name="connsiteX1" fmla="*/ 210986 w 210986"/>
                <a:gd name="connsiteY1" fmla="*/ 92869 h 249911"/>
                <a:gd name="connsiteX2" fmla="*/ 203843 w 210986"/>
                <a:gd name="connsiteY2" fmla="*/ 249911 h 249911"/>
                <a:gd name="connsiteX3" fmla="*/ 0 w 210986"/>
                <a:gd name="connsiteY3" fmla="*/ 249911 h 249911"/>
                <a:gd name="connsiteX4" fmla="*/ 26194 w 210986"/>
                <a:gd name="connsiteY4" fmla="*/ 0 h 249911"/>
                <a:gd name="connsiteX0" fmla="*/ 26194 w 218130"/>
                <a:gd name="connsiteY0" fmla="*/ 0 h 249911"/>
                <a:gd name="connsiteX1" fmla="*/ 218130 w 218130"/>
                <a:gd name="connsiteY1" fmla="*/ 100012 h 249911"/>
                <a:gd name="connsiteX2" fmla="*/ 203843 w 218130"/>
                <a:gd name="connsiteY2" fmla="*/ 249911 h 249911"/>
                <a:gd name="connsiteX3" fmla="*/ 0 w 218130"/>
                <a:gd name="connsiteY3" fmla="*/ 249911 h 249911"/>
                <a:gd name="connsiteX4" fmla="*/ 26194 w 218130"/>
                <a:gd name="connsiteY4" fmla="*/ 0 h 249911"/>
                <a:gd name="connsiteX0" fmla="*/ 26194 w 220511"/>
                <a:gd name="connsiteY0" fmla="*/ 0 h 249911"/>
                <a:gd name="connsiteX1" fmla="*/ 220511 w 220511"/>
                <a:gd name="connsiteY1" fmla="*/ 92869 h 249911"/>
                <a:gd name="connsiteX2" fmla="*/ 203843 w 220511"/>
                <a:gd name="connsiteY2" fmla="*/ 249911 h 249911"/>
                <a:gd name="connsiteX3" fmla="*/ 0 w 220511"/>
                <a:gd name="connsiteY3" fmla="*/ 249911 h 249911"/>
                <a:gd name="connsiteX4" fmla="*/ 26194 w 220511"/>
                <a:gd name="connsiteY4" fmla="*/ 0 h 249911"/>
                <a:gd name="connsiteX0" fmla="*/ 26194 w 220511"/>
                <a:gd name="connsiteY0" fmla="*/ 0 h 288011"/>
                <a:gd name="connsiteX1" fmla="*/ 220511 w 220511"/>
                <a:gd name="connsiteY1" fmla="*/ 92869 h 288011"/>
                <a:gd name="connsiteX2" fmla="*/ 160980 w 220511"/>
                <a:gd name="connsiteY2" fmla="*/ 288011 h 288011"/>
                <a:gd name="connsiteX3" fmla="*/ 0 w 220511"/>
                <a:gd name="connsiteY3" fmla="*/ 249911 h 288011"/>
                <a:gd name="connsiteX4" fmla="*/ 26194 w 220511"/>
                <a:gd name="connsiteY4" fmla="*/ 0 h 288011"/>
                <a:gd name="connsiteX0" fmla="*/ 19050 w 213367"/>
                <a:gd name="connsiteY0" fmla="*/ 0 h 288011"/>
                <a:gd name="connsiteX1" fmla="*/ 213367 w 213367"/>
                <a:gd name="connsiteY1" fmla="*/ 92869 h 288011"/>
                <a:gd name="connsiteX2" fmla="*/ 153836 w 213367"/>
                <a:gd name="connsiteY2" fmla="*/ 288011 h 288011"/>
                <a:gd name="connsiteX3" fmla="*/ 0 w 213367"/>
                <a:gd name="connsiteY3" fmla="*/ 121323 h 288011"/>
                <a:gd name="connsiteX4" fmla="*/ 19050 w 213367"/>
                <a:gd name="connsiteY4" fmla="*/ 0 h 288011"/>
                <a:gd name="connsiteX0" fmla="*/ 26363 w 220680"/>
                <a:gd name="connsiteY0" fmla="*/ 0 h 288011"/>
                <a:gd name="connsiteX1" fmla="*/ 220680 w 220680"/>
                <a:gd name="connsiteY1" fmla="*/ 92869 h 288011"/>
                <a:gd name="connsiteX2" fmla="*/ 161149 w 220680"/>
                <a:gd name="connsiteY2" fmla="*/ 288011 h 288011"/>
                <a:gd name="connsiteX3" fmla="*/ 7313 w 220680"/>
                <a:gd name="connsiteY3" fmla="*/ 121323 h 288011"/>
                <a:gd name="connsiteX4" fmla="*/ 26363 w 220680"/>
                <a:gd name="connsiteY4" fmla="*/ 0 h 288011"/>
                <a:gd name="connsiteX0" fmla="*/ 26363 w 220680"/>
                <a:gd name="connsiteY0" fmla="*/ 0 h 304680"/>
                <a:gd name="connsiteX1" fmla="*/ 220680 w 220680"/>
                <a:gd name="connsiteY1" fmla="*/ 92869 h 304680"/>
                <a:gd name="connsiteX2" fmla="*/ 146862 w 220680"/>
                <a:gd name="connsiteY2" fmla="*/ 304680 h 304680"/>
                <a:gd name="connsiteX3" fmla="*/ 7313 w 220680"/>
                <a:gd name="connsiteY3" fmla="*/ 121323 h 304680"/>
                <a:gd name="connsiteX4" fmla="*/ 26363 w 220680"/>
                <a:gd name="connsiteY4" fmla="*/ 0 h 304680"/>
                <a:gd name="connsiteX0" fmla="*/ 26363 w 220680"/>
                <a:gd name="connsiteY0" fmla="*/ 0 h 304680"/>
                <a:gd name="connsiteX1" fmla="*/ 220680 w 220680"/>
                <a:gd name="connsiteY1" fmla="*/ 92869 h 304680"/>
                <a:gd name="connsiteX2" fmla="*/ 146862 w 220680"/>
                <a:gd name="connsiteY2" fmla="*/ 304680 h 304680"/>
                <a:gd name="connsiteX3" fmla="*/ 7313 w 220680"/>
                <a:gd name="connsiteY3" fmla="*/ 121323 h 304680"/>
                <a:gd name="connsiteX4" fmla="*/ 26363 w 220680"/>
                <a:gd name="connsiteY4" fmla="*/ 0 h 304680"/>
                <a:gd name="connsiteX0" fmla="*/ 39063 w 219093"/>
                <a:gd name="connsiteY0" fmla="*/ 0 h 299918"/>
                <a:gd name="connsiteX1" fmla="*/ 219093 w 219093"/>
                <a:gd name="connsiteY1" fmla="*/ 88107 h 299918"/>
                <a:gd name="connsiteX2" fmla="*/ 145275 w 219093"/>
                <a:gd name="connsiteY2" fmla="*/ 299918 h 299918"/>
                <a:gd name="connsiteX3" fmla="*/ 5726 w 219093"/>
                <a:gd name="connsiteY3" fmla="*/ 116561 h 299918"/>
                <a:gd name="connsiteX4" fmla="*/ 39063 w 219093"/>
                <a:gd name="connsiteY4" fmla="*/ 0 h 299918"/>
                <a:gd name="connsiteX0" fmla="*/ 39063 w 252431"/>
                <a:gd name="connsiteY0" fmla="*/ 0 h 299918"/>
                <a:gd name="connsiteX1" fmla="*/ 252431 w 252431"/>
                <a:gd name="connsiteY1" fmla="*/ 121444 h 299918"/>
                <a:gd name="connsiteX2" fmla="*/ 145275 w 252431"/>
                <a:gd name="connsiteY2" fmla="*/ 299918 h 299918"/>
                <a:gd name="connsiteX3" fmla="*/ 5726 w 252431"/>
                <a:gd name="connsiteY3" fmla="*/ 116561 h 299918"/>
                <a:gd name="connsiteX4" fmla="*/ 39063 w 252431"/>
                <a:gd name="connsiteY4" fmla="*/ 0 h 299918"/>
                <a:gd name="connsiteX0" fmla="*/ 39063 w 176231"/>
                <a:gd name="connsiteY0" fmla="*/ 0 h 299918"/>
                <a:gd name="connsiteX1" fmla="*/ 176231 w 176231"/>
                <a:gd name="connsiteY1" fmla="*/ 111919 h 299918"/>
                <a:gd name="connsiteX2" fmla="*/ 145275 w 176231"/>
                <a:gd name="connsiteY2" fmla="*/ 299918 h 299918"/>
                <a:gd name="connsiteX3" fmla="*/ 5726 w 176231"/>
                <a:gd name="connsiteY3" fmla="*/ 116561 h 299918"/>
                <a:gd name="connsiteX4" fmla="*/ 39063 w 176231"/>
                <a:gd name="connsiteY4" fmla="*/ 0 h 299918"/>
                <a:gd name="connsiteX0" fmla="*/ 39063 w 187623"/>
                <a:gd name="connsiteY0" fmla="*/ 0 h 299918"/>
                <a:gd name="connsiteX1" fmla="*/ 176231 w 187623"/>
                <a:gd name="connsiteY1" fmla="*/ 111919 h 299918"/>
                <a:gd name="connsiteX2" fmla="*/ 145275 w 187623"/>
                <a:gd name="connsiteY2" fmla="*/ 299918 h 299918"/>
                <a:gd name="connsiteX3" fmla="*/ 5726 w 187623"/>
                <a:gd name="connsiteY3" fmla="*/ 116561 h 299918"/>
                <a:gd name="connsiteX4" fmla="*/ 39063 w 187623"/>
                <a:gd name="connsiteY4" fmla="*/ 0 h 299918"/>
                <a:gd name="connsiteX0" fmla="*/ 39063 w 187623"/>
                <a:gd name="connsiteY0" fmla="*/ 0 h 299918"/>
                <a:gd name="connsiteX1" fmla="*/ 176231 w 187623"/>
                <a:gd name="connsiteY1" fmla="*/ 111919 h 299918"/>
                <a:gd name="connsiteX2" fmla="*/ 145275 w 187623"/>
                <a:gd name="connsiteY2" fmla="*/ 299918 h 299918"/>
                <a:gd name="connsiteX3" fmla="*/ 5726 w 187623"/>
                <a:gd name="connsiteY3" fmla="*/ 116561 h 299918"/>
                <a:gd name="connsiteX4" fmla="*/ 39063 w 187623"/>
                <a:gd name="connsiteY4" fmla="*/ 0 h 299918"/>
                <a:gd name="connsiteX0" fmla="*/ 39063 w 187623"/>
                <a:gd name="connsiteY0" fmla="*/ 0 h 299918"/>
                <a:gd name="connsiteX1" fmla="*/ 176231 w 187623"/>
                <a:gd name="connsiteY1" fmla="*/ 111919 h 299918"/>
                <a:gd name="connsiteX2" fmla="*/ 145275 w 187623"/>
                <a:gd name="connsiteY2" fmla="*/ 299918 h 299918"/>
                <a:gd name="connsiteX3" fmla="*/ 5726 w 187623"/>
                <a:gd name="connsiteY3" fmla="*/ 116561 h 299918"/>
                <a:gd name="connsiteX4" fmla="*/ 39063 w 187623"/>
                <a:gd name="connsiteY4" fmla="*/ 0 h 299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23" h="299918">
                  <a:moveTo>
                    <a:pt x="39063" y="0"/>
                  </a:moveTo>
                  <a:lnTo>
                    <a:pt x="176231" y="111919"/>
                  </a:lnTo>
                  <a:cubicBezTo>
                    <a:pt x="211156" y="205541"/>
                    <a:pt x="155594" y="237252"/>
                    <a:pt x="145275" y="299918"/>
                  </a:cubicBezTo>
                  <a:cubicBezTo>
                    <a:pt x="86852" y="238799"/>
                    <a:pt x="42717" y="189587"/>
                    <a:pt x="5726" y="116561"/>
                  </a:cubicBezTo>
                  <a:cubicBezTo>
                    <a:pt x="-16499" y="52307"/>
                    <a:pt x="32713" y="40441"/>
                    <a:pt x="39063" y="0"/>
                  </a:cubicBezTo>
                  <a:close/>
                </a:path>
              </a:pathLst>
            </a:custGeom>
            <a:solidFill>
              <a:srgbClr val="FCD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Rectangle 37"/>
          <p:cNvSpPr/>
          <p:nvPr/>
        </p:nvSpPr>
        <p:spPr>
          <a:xfrm rot="5444875" flipH="1">
            <a:off x="7253073" y="3073335"/>
            <a:ext cx="415494" cy="101540"/>
          </a:xfrm>
          <a:custGeom>
            <a:avLst/>
            <a:gdLst>
              <a:gd name="connsiteX0" fmla="*/ 0 w 203843"/>
              <a:gd name="connsiteY0" fmla="*/ 0 h 176092"/>
              <a:gd name="connsiteX1" fmla="*/ 203843 w 203843"/>
              <a:gd name="connsiteY1" fmla="*/ 0 h 176092"/>
              <a:gd name="connsiteX2" fmla="*/ 203843 w 203843"/>
              <a:gd name="connsiteY2" fmla="*/ 176092 h 176092"/>
              <a:gd name="connsiteX3" fmla="*/ 0 w 203843"/>
              <a:gd name="connsiteY3" fmla="*/ 176092 h 176092"/>
              <a:gd name="connsiteX4" fmla="*/ 0 w 203843"/>
              <a:gd name="connsiteY4" fmla="*/ 0 h 176092"/>
              <a:gd name="connsiteX0" fmla="*/ 26194 w 203843"/>
              <a:gd name="connsiteY0" fmla="*/ 0 h 249911"/>
              <a:gd name="connsiteX1" fmla="*/ 203843 w 203843"/>
              <a:gd name="connsiteY1" fmla="*/ 73819 h 249911"/>
              <a:gd name="connsiteX2" fmla="*/ 203843 w 203843"/>
              <a:gd name="connsiteY2" fmla="*/ 249911 h 249911"/>
              <a:gd name="connsiteX3" fmla="*/ 0 w 203843"/>
              <a:gd name="connsiteY3" fmla="*/ 249911 h 249911"/>
              <a:gd name="connsiteX4" fmla="*/ 26194 w 203843"/>
              <a:gd name="connsiteY4" fmla="*/ 0 h 249911"/>
              <a:gd name="connsiteX0" fmla="*/ 26194 w 210986"/>
              <a:gd name="connsiteY0" fmla="*/ 0 h 249911"/>
              <a:gd name="connsiteX1" fmla="*/ 210986 w 210986"/>
              <a:gd name="connsiteY1" fmla="*/ 92869 h 249911"/>
              <a:gd name="connsiteX2" fmla="*/ 203843 w 210986"/>
              <a:gd name="connsiteY2" fmla="*/ 249911 h 249911"/>
              <a:gd name="connsiteX3" fmla="*/ 0 w 210986"/>
              <a:gd name="connsiteY3" fmla="*/ 249911 h 249911"/>
              <a:gd name="connsiteX4" fmla="*/ 26194 w 210986"/>
              <a:gd name="connsiteY4" fmla="*/ 0 h 249911"/>
              <a:gd name="connsiteX0" fmla="*/ 26194 w 218130"/>
              <a:gd name="connsiteY0" fmla="*/ 0 h 249911"/>
              <a:gd name="connsiteX1" fmla="*/ 218130 w 218130"/>
              <a:gd name="connsiteY1" fmla="*/ 100012 h 249911"/>
              <a:gd name="connsiteX2" fmla="*/ 203843 w 218130"/>
              <a:gd name="connsiteY2" fmla="*/ 249911 h 249911"/>
              <a:gd name="connsiteX3" fmla="*/ 0 w 218130"/>
              <a:gd name="connsiteY3" fmla="*/ 249911 h 249911"/>
              <a:gd name="connsiteX4" fmla="*/ 26194 w 218130"/>
              <a:gd name="connsiteY4" fmla="*/ 0 h 249911"/>
              <a:gd name="connsiteX0" fmla="*/ 26194 w 220511"/>
              <a:gd name="connsiteY0" fmla="*/ 0 h 249911"/>
              <a:gd name="connsiteX1" fmla="*/ 220511 w 220511"/>
              <a:gd name="connsiteY1" fmla="*/ 92869 h 249911"/>
              <a:gd name="connsiteX2" fmla="*/ 203843 w 220511"/>
              <a:gd name="connsiteY2" fmla="*/ 249911 h 249911"/>
              <a:gd name="connsiteX3" fmla="*/ 0 w 220511"/>
              <a:gd name="connsiteY3" fmla="*/ 249911 h 249911"/>
              <a:gd name="connsiteX4" fmla="*/ 26194 w 220511"/>
              <a:gd name="connsiteY4" fmla="*/ 0 h 249911"/>
              <a:gd name="connsiteX0" fmla="*/ 26194 w 220511"/>
              <a:gd name="connsiteY0" fmla="*/ 0 h 288011"/>
              <a:gd name="connsiteX1" fmla="*/ 220511 w 220511"/>
              <a:gd name="connsiteY1" fmla="*/ 92869 h 288011"/>
              <a:gd name="connsiteX2" fmla="*/ 160980 w 220511"/>
              <a:gd name="connsiteY2" fmla="*/ 288011 h 288011"/>
              <a:gd name="connsiteX3" fmla="*/ 0 w 220511"/>
              <a:gd name="connsiteY3" fmla="*/ 249911 h 288011"/>
              <a:gd name="connsiteX4" fmla="*/ 26194 w 220511"/>
              <a:gd name="connsiteY4" fmla="*/ 0 h 288011"/>
              <a:gd name="connsiteX0" fmla="*/ 19050 w 213367"/>
              <a:gd name="connsiteY0" fmla="*/ 0 h 288011"/>
              <a:gd name="connsiteX1" fmla="*/ 213367 w 213367"/>
              <a:gd name="connsiteY1" fmla="*/ 92869 h 288011"/>
              <a:gd name="connsiteX2" fmla="*/ 153836 w 213367"/>
              <a:gd name="connsiteY2" fmla="*/ 288011 h 288011"/>
              <a:gd name="connsiteX3" fmla="*/ 0 w 213367"/>
              <a:gd name="connsiteY3" fmla="*/ 121323 h 288011"/>
              <a:gd name="connsiteX4" fmla="*/ 19050 w 213367"/>
              <a:gd name="connsiteY4" fmla="*/ 0 h 288011"/>
              <a:gd name="connsiteX0" fmla="*/ 26363 w 220680"/>
              <a:gd name="connsiteY0" fmla="*/ 0 h 288011"/>
              <a:gd name="connsiteX1" fmla="*/ 220680 w 220680"/>
              <a:gd name="connsiteY1" fmla="*/ 92869 h 288011"/>
              <a:gd name="connsiteX2" fmla="*/ 161149 w 220680"/>
              <a:gd name="connsiteY2" fmla="*/ 288011 h 288011"/>
              <a:gd name="connsiteX3" fmla="*/ 7313 w 220680"/>
              <a:gd name="connsiteY3" fmla="*/ 121323 h 288011"/>
              <a:gd name="connsiteX4" fmla="*/ 26363 w 220680"/>
              <a:gd name="connsiteY4" fmla="*/ 0 h 288011"/>
              <a:gd name="connsiteX0" fmla="*/ 26363 w 220680"/>
              <a:gd name="connsiteY0" fmla="*/ 0 h 304680"/>
              <a:gd name="connsiteX1" fmla="*/ 220680 w 220680"/>
              <a:gd name="connsiteY1" fmla="*/ 92869 h 304680"/>
              <a:gd name="connsiteX2" fmla="*/ 146862 w 220680"/>
              <a:gd name="connsiteY2" fmla="*/ 304680 h 304680"/>
              <a:gd name="connsiteX3" fmla="*/ 7313 w 220680"/>
              <a:gd name="connsiteY3" fmla="*/ 121323 h 304680"/>
              <a:gd name="connsiteX4" fmla="*/ 26363 w 220680"/>
              <a:gd name="connsiteY4" fmla="*/ 0 h 304680"/>
              <a:gd name="connsiteX0" fmla="*/ 26363 w 220680"/>
              <a:gd name="connsiteY0" fmla="*/ 0 h 304680"/>
              <a:gd name="connsiteX1" fmla="*/ 220680 w 220680"/>
              <a:gd name="connsiteY1" fmla="*/ 92869 h 304680"/>
              <a:gd name="connsiteX2" fmla="*/ 146862 w 220680"/>
              <a:gd name="connsiteY2" fmla="*/ 304680 h 304680"/>
              <a:gd name="connsiteX3" fmla="*/ 7313 w 220680"/>
              <a:gd name="connsiteY3" fmla="*/ 121323 h 304680"/>
              <a:gd name="connsiteX4" fmla="*/ 26363 w 220680"/>
              <a:gd name="connsiteY4" fmla="*/ 0 h 304680"/>
              <a:gd name="connsiteX0" fmla="*/ 39063 w 219093"/>
              <a:gd name="connsiteY0" fmla="*/ 0 h 299918"/>
              <a:gd name="connsiteX1" fmla="*/ 219093 w 219093"/>
              <a:gd name="connsiteY1" fmla="*/ 88107 h 299918"/>
              <a:gd name="connsiteX2" fmla="*/ 145275 w 219093"/>
              <a:gd name="connsiteY2" fmla="*/ 299918 h 299918"/>
              <a:gd name="connsiteX3" fmla="*/ 5726 w 219093"/>
              <a:gd name="connsiteY3" fmla="*/ 116561 h 299918"/>
              <a:gd name="connsiteX4" fmla="*/ 39063 w 219093"/>
              <a:gd name="connsiteY4" fmla="*/ 0 h 299918"/>
              <a:gd name="connsiteX0" fmla="*/ 39063 w 252431"/>
              <a:gd name="connsiteY0" fmla="*/ 0 h 299918"/>
              <a:gd name="connsiteX1" fmla="*/ 252431 w 252431"/>
              <a:gd name="connsiteY1" fmla="*/ 121444 h 299918"/>
              <a:gd name="connsiteX2" fmla="*/ 145275 w 252431"/>
              <a:gd name="connsiteY2" fmla="*/ 299918 h 299918"/>
              <a:gd name="connsiteX3" fmla="*/ 5726 w 252431"/>
              <a:gd name="connsiteY3" fmla="*/ 116561 h 299918"/>
              <a:gd name="connsiteX4" fmla="*/ 39063 w 252431"/>
              <a:gd name="connsiteY4" fmla="*/ 0 h 299918"/>
              <a:gd name="connsiteX0" fmla="*/ 39063 w 176231"/>
              <a:gd name="connsiteY0" fmla="*/ 0 h 299918"/>
              <a:gd name="connsiteX1" fmla="*/ 176231 w 176231"/>
              <a:gd name="connsiteY1" fmla="*/ 111919 h 299918"/>
              <a:gd name="connsiteX2" fmla="*/ 145275 w 176231"/>
              <a:gd name="connsiteY2" fmla="*/ 299918 h 299918"/>
              <a:gd name="connsiteX3" fmla="*/ 5726 w 176231"/>
              <a:gd name="connsiteY3" fmla="*/ 116561 h 299918"/>
              <a:gd name="connsiteX4" fmla="*/ 39063 w 176231"/>
              <a:gd name="connsiteY4" fmla="*/ 0 h 299918"/>
              <a:gd name="connsiteX0" fmla="*/ 39063 w 187623"/>
              <a:gd name="connsiteY0" fmla="*/ 0 h 299918"/>
              <a:gd name="connsiteX1" fmla="*/ 176231 w 187623"/>
              <a:gd name="connsiteY1" fmla="*/ 111919 h 299918"/>
              <a:gd name="connsiteX2" fmla="*/ 145275 w 187623"/>
              <a:gd name="connsiteY2" fmla="*/ 299918 h 299918"/>
              <a:gd name="connsiteX3" fmla="*/ 5726 w 187623"/>
              <a:gd name="connsiteY3" fmla="*/ 116561 h 299918"/>
              <a:gd name="connsiteX4" fmla="*/ 39063 w 187623"/>
              <a:gd name="connsiteY4" fmla="*/ 0 h 299918"/>
              <a:gd name="connsiteX0" fmla="*/ 39063 w 187623"/>
              <a:gd name="connsiteY0" fmla="*/ 0 h 299918"/>
              <a:gd name="connsiteX1" fmla="*/ 176231 w 187623"/>
              <a:gd name="connsiteY1" fmla="*/ 111919 h 299918"/>
              <a:gd name="connsiteX2" fmla="*/ 145275 w 187623"/>
              <a:gd name="connsiteY2" fmla="*/ 299918 h 299918"/>
              <a:gd name="connsiteX3" fmla="*/ 5726 w 187623"/>
              <a:gd name="connsiteY3" fmla="*/ 116561 h 299918"/>
              <a:gd name="connsiteX4" fmla="*/ 39063 w 187623"/>
              <a:gd name="connsiteY4" fmla="*/ 0 h 299918"/>
              <a:gd name="connsiteX0" fmla="*/ 39063 w 187623"/>
              <a:gd name="connsiteY0" fmla="*/ 0 h 299918"/>
              <a:gd name="connsiteX1" fmla="*/ 176231 w 187623"/>
              <a:gd name="connsiteY1" fmla="*/ 111919 h 299918"/>
              <a:gd name="connsiteX2" fmla="*/ 145275 w 187623"/>
              <a:gd name="connsiteY2" fmla="*/ 299918 h 299918"/>
              <a:gd name="connsiteX3" fmla="*/ 5726 w 187623"/>
              <a:gd name="connsiteY3" fmla="*/ 116561 h 299918"/>
              <a:gd name="connsiteX4" fmla="*/ 39063 w 187623"/>
              <a:gd name="connsiteY4" fmla="*/ 0 h 299918"/>
              <a:gd name="connsiteX0" fmla="*/ 39063 w 189610"/>
              <a:gd name="connsiteY0" fmla="*/ 0 h 340975"/>
              <a:gd name="connsiteX1" fmla="*/ 176231 w 189610"/>
              <a:gd name="connsiteY1" fmla="*/ 111919 h 340975"/>
              <a:gd name="connsiteX2" fmla="*/ 157532 w 189610"/>
              <a:gd name="connsiteY2" fmla="*/ 340973 h 340975"/>
              <a:gd name="connsiteX3" fmla="*/ 5726 w 189610"/>
              <a:gd name="connsiteY3" fmla="*/ 116561 h 340975"/>
              <a:gd name="connsiteX4" fmla="*/ 39063 w 189610"/>
              <a:gd name="connsiteY4" fmla="*/ 0 h 340975"/>
              <a:gd name="connsiteX0" fmla="*/ 39063 w 189366"/>
              <a:gd name="connsiteY0" fmla="*/ 0 h 340975"/>
              <a:gd name="connsiteX1" fmla="*/ 176231 w 189366"/>
              <a:gd name="connsiteY1" fmla="*/ 111919 h 340975"/>
              <a:gd name="connsiteX2" fmla="*/ 157532 w 189366"/>
              <a:gd name="connsiteY2" fmla="*/ 340973 h 340975"/>
              <a:gd name="connsiteX3" fmla="*/ 5726 w 189366"/>
              <a:gd name="connsiteY3" fmla="*/ 116561 h 340975"/>
              <a:gd name="connsiteX4" fmla="*/ 39063 w 189366"/>
              <a:gd name="connsiteY4" fmla="*/ 0 h 340975"/>
              <a:gd name="connsiteX0" fmla="*/ 39063 w 182350"/>
              <a:gd name="connsiteY0" fmla="*/ 0 h 340975"/>
              <a:gd name="connsiteX1" fmla="*/ 176231 w 182350"/>
              <a:gd name="connsiteY1" fmla="*/ 111919 h 340975"/>
              <a:gd name="connsiteX2" fmla="*/ 157532 w 182350"/>
              <a:gd name="connsiteY2" fmla="*/ 340973 h 340975"/>
              <a:gd name="connsiteX3" fmla="*/ 5726 w 182350"/>
              <a:gd name="connsiteY3" fmla="*/ 116561 h 340975"/>
              <a:gd name="connsiteX4" fmla="*/ 39063 w 182350"/>
              <a:gd name="connsiteY4" fmla="*/ 0 h 340975"/>
              <a:gd name="connsiteX0" fmla="*/ 39063 w 184598"/>
              <a:gd name="connsiteY0" fmla="*/ 0 h 372304"/>
              <a:gd name="connsiteX1" fmla="*/ 176231 w 184598"/>
              <a:gd name="connsiteY1" fmla="*/ 111919 h 372304"/>
              <a:gd name="connsiteX2" fmla="*/ 169297 w 184598"/>
              <a:gd name="connsiteY2" fmla="*/ 372305 h 372304"/>
              <a:gd name="connsiteX3" fmla="*/ 5726 w 184598"/>
              <a:gd name="connsiteY3" fmla="*/ 116561 h 372304"/>
              <a:gd name="connsiteX4" fmla="*/ 39063 w 184598"/>
              <a:gd name="connsiteY4" fmla="*/ 0 h 372304"/>
              <a:gd name="connsiteX0" fmla="*/ 39063 w 183056"/>
              <a:gd name="connsiteY0" fmla="*/ 0 h 404427"/>
              <a:gd name="connsiteX1" fmla="*/ 176231 w 183056"/>
              <a:gd name="connsiteY1" fmla="*/ 111919 h 404427"/>
              <a:gd name="connsiteX2" fmla="*/ 162012 w 183056"/>
              <a:gd name="connsiteY2" fmla="*/ 404427 h 404427"/>
              <a:gd name="connsiteX3" fmla="*/ 5726 w 183056"/>
              <a:gd name="connsiteY3" fmla="*/ 116561 h 404427"/>
              <a:gd name="connsiteX4" fmla="*/ 39063 w 183056"/>
              <a:gd name="connsiteY4" fmla="*/ 0 h 404427"/>
              <a:gd name="connsiteX0" fmla="*/ 21765 w 165758"/>
              <a:gd name="connsiteY0" fmla="*/ 0 h 404427"/>
              <a:gd name="connsiteX1" fmla="*/ 158933 w 165758"/>
              <a:gd name="connsiteY1" fmla="*/ 111919 h 404427"/>
              <a:gd name="connsiteX2" fmla="*/ 144714 w 165758"/>
              <a:gd name="connsiteY2" fmla="*/ 404427 h 404427"/>
              <a:gd name="connsiteX3" fmla="*/ 8171 w 165758"/>
              <a:gd name="connsiteY3" fmla="*/ 255369 h 404427"/>
              <a:gd name="connsiteX4" fmla="*/ 21765 w 165758"/>
              <a:gd name="connsiteY4" fmla="*/ 0 h 404427"/>
              <a:gd name="connsiteX0" fmla="*/ 10200 w 169689"/>
              <a:gd name="connsiteY0" fmla="*/ -1 h 383657"/>
              <a:gd name="connsiteX1" fmla="*/ 162864 w 169689"/>
              <a:gd name="connsiteY1" fmla="*/ 91149 h 383657"/>
              <a:gd name="connsiteX2" fmla="*/ 148645 w 169689"/>
              <a:gd name="connsiteY2" fmla="*/ 383657 h 383657"/>
              <a:gd name="connsiteX3" fmla="*/ 12102 w 169689"/>
              <a:gd name="connsiteY3" fmla="*/ 234599 h 383657"/>
              <a:gd name="connsiteX4" fmla="*/ 10200 w 169689"/>
              <a:gd name="connsiteY4" fmla="*/ -1 h 383657"/>
              <a:gd name="connsiteX0" fmla="*/ 10200 w 169689"/>
              <a:gd name="connsiteY0" fmla="*/ 2179 h 385837"/>
              <a:gd name="connsiteX1" fmla="*/ 162864 w 169689"/>
              <a:gd name="connsiteY1" fmla="*/ 93329 h 385837"/>
              <a:gd name="connsiteX2" fmla="*/ 148645 w 169689"/>
              <a:gd name="connsiteY2" fmla="*/ 385837 h 385837"/>
              <a:gd name="connsiteX3" fmla="*/ 12102 w 169689"/>
              <a:gd name="connsiteY3" fmla="*/ 236779 h 385837"/>
              <a:gd name="connsiteX4" fmla="*/ 10200 w 169689"/>
              <a:gd name="connsiteY4" fmla="*/ 2179 h 385837"/>
              <a:gd name="connsiteX0" fmla="*/ 10200 w 169689"/>
              <a:gd name="connsiteY0" fmla="*/ 3655 h 387313"/>
              <a:gd name="connsiteX1" fmla="*/ 162864 w 169689"/>
              <a:gd name="connsiteY1" fmla="*/ 94805 h 387313"/>
              <a:gd name="connsiteX2" fmla="*/ 148645 w 169689"/>
              <a:gd name="connsiteY2" fmla="*/ 387313 h 387313"/>
              <a:gd name="connsiteX3" fmla="*/ 12102 w 169689"/>
              <a:gd name="connsiteY3" fmla="*/ 238255 h 387313"/>
              <a:gd name="connsiteX4" fmla="*/ 10200 w 169689"/>
              <a:gd name="connsiteY4" fmla="*/ 3655 h 387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89" h="387313">
                <a:moveTo>
                  <a:pt x="10200" y="3655"/>
                </a:moveTo>
                <a:cubicBezTo>
                  <a:pt x="68923" y="-12397"/>
                  <a:pt x="110010" y="25536"/>
                  <a:pt x="162864" y="94805"/>
                </a:cubicBezTo>
                <a:cubicBezTo>
                  <a:pt x="181311" y="189761"/>
                  <a:pt x="157490" y="295481"/>
                  <a:pt x="148645" y="387313"/>
                </a:cubicBezTo>
                <a:cubicBezTo>
                  <a:pt x="90222" y="326194"/>
                  <a:pt x="49093" y="311281"/>
                  <a:pt x="12102" y="238255"/>
                </a:cubicBezTo>
                <a:cubicBezTo>
                  <a:pt x="-10123" y="174001"/>
                  <a:pt x="3850" y="44096"/>
                  <a:pt x="10200" y="3655"/>
                </a:cubicBezTo>
                <a:close/>
              </a:path>
            </a:pathLst>
          </a:custGeom>
          <a:solidFill>
            <a:srgbClr val="FCD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Ellipse 92"/>
          <p:cNvSpPr/>
          <p:nvPr/>
        </p:nvSpPr>
        <p:spPr>
          <a:xfrm>
            <a:off x="6644002" y="3799097"/>
            <a:ext cx="91440" cy="91440"/>
          </a:xfrm>
          <a:prstGeom prst="ellipse">
            <a:avLst/>
          </a:prstGeom>
          <a:solidFill>
            <a:schemeClr val="bg1"/>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600340" y="5241344"/>
            <a:ext cx="696188" cy="698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ZoneTexte 80"/>
          <p:cNvSpPr txBox="1"/>
          <p:nvPr/>
        </p:nvSpPr>
        <p:spPr>
          <a:xfrm>
            <a:off x="4245804" y="5760103"/>
            <a:ext cx="2852872" cy="1107996"/>
          </a:xfrm>
          <a:prstGeom prst="rect">
            <a:avLst/>
          </a:prstGeom>
          <a:noFill/>
        </p:spPr>
        <p:txBody>
          <a:bodyPr wrap="square" rtlCol="0">
            <a:spAutoFit/>
          </a:bodyPr>
          <a:lstStyle/>
          <a:p>
            <a:pPr algn="ctr"/>
            <a:r>
              <a:rPr lang="fr-FR" sz="6600" dirty="0"/>
              <a:t>AW-4</a:t>
            </a:r>
            <a:endParaRPr lang="en-US" sz="6600" dirty="0"/>
          </a:p>
        </p:txBody>
      </p:sp>
      <p:cxnSp>
        <p:nvCxnSpPr>
          <p:cNvPr id="46" name="Connecteur droit 45"/>
          <p:cNvCxnSpPr/>
          <p:nvPr/>
        </p:nvCxnSpPr>
        <p:spPr>
          <a:xfrm>
            <a:off x="6836485" y="6381041"/>
            <a:ext cx="337910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ZoneTexte 58"/>
          <p:cNvSpPr txBox="1"/>
          <p:nvPr/>
        </p:nvSpPr>
        <p:spPr>
          <a:xfrm>
            <a:off x="214980" y="6525126"/>
            <a:ext cx="3417987" cy="369332"/>
          </a:xfrm>
          <a:prstGeom prst="rect">
            <a:avLst/>
          </a:prstGeom>
          <a:noFill/>
        </p:spPr>
        <p:txBody>
          <a:bodyPr wrap="none" rtlCol="0">
            <a:spAutoFit/>
          </a:bodyPr>
          <a:lstStyle/>
          <a:p>
            <a:r>
              <a:rPr lang="fr-FR" dirty="0" err="1"/>
              <a:t>Nasarre</a:t>
            </a:r>
            <a:r>
              <a:rPr lang="fr-FR" dirty="0"/>
              <a:t>, Strik et al, </a:t>
            </a:r>
            <a:r>
              <a:rPr lang="fr-FR" dirty="0" err="1"/>
              <a:t>Europace</a:t>
            </a:r>
            <a:r>
              <a:rPr lang="fr-FR" dirty="0"/>
              <a:t> 2021</a:t>
            </a:r>
            <a:endParaRPr lang="en-US" dirty="0"/>
          </a:p>
        </p:txBody>
      </p:sp>
    </p:spTree>
    <p:extLst>
      <p:ext uri="{BB962C8B-B14F-4D97-AF65-F5344CB8AC3E}">
        <p14:creationId xmlns:p14="http://schemas.microsoft.com/office/powerpoint/2010/main" val="3722836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27075" y="73529"/>
            <a:ext cx="8067619" cy="672253"/>
          </a:xfrm>
        </p:spPr>
        <p:txBody>
          <a:bodyPr>
            <a:noAutofit/>
          </a:bodyPr>
          <a:lstStyle/>
          <a:p>
            <a:pPr algn="ctr"/>
            <a:r>
              <a:rPr lang="en-US" sz="2400" b="1" dirty="0">
                <a:latin typeface="DINOT" panose="020B0504020101020102" pitchFamily="34" charset="0"/>
              </a:rPr>
              <a:t>PATTERNS OF VENTRICULAR PRE-EXCITATION</a:t>
            </a:r>
            <a:endParaRPr lang="en-US" sz="1400" b="1" dirty="0">
              <a:latin typeface="DINOT" panose="020B0504020101020102" pitchFamily="34" charset="0"/>
            </a:endParaRPr>
          </a:p>
        </p:txBody>
      </p:sp>
      <p:pic>
        <p:nvPicPr>
          <p:cNvPr id="78" name="Image 77"/>
          <p:cNvPicPr>
            <a:picLocks noChangeAspect="1"/>
          </p:cNvPicPr>
          <p:nvPr/>
        </p:nvPicPr>
        <p:blipFill rotWithShape="1">
          <a:blip r:embed="rId3"/>
          <a:srcRect l="100" t="33759" r="39550" b="34269"/>
          <a:stretch/>
        </p:blipFill>
        <p:spPr>
          <a:xfrm>
            <a:off x="1507302" y="1284359"/>
            <a:ext cx="10475603" cy="2392817"/>
          </a:xfrm>
          <a:prstGeom prst="rect">
            <a:avLst/>
          </a:prstGeom>
        </p:spPr>
      </p:pic>
      <p:pic>
        <p:nvPicPr>
          <p:cNvPr id="21" name="Image 20">
            <a:extLst>
              <a:ext uri="{FF2B5EF4-FFF2-40B4-BE49-F238E27FC236}">
                <a16:creationId xmlns:a16="http://schemas.microsoft.com/office/drawing/2014/main" id="{58CA83EB-BEB8-4600-BE89-D6A5A9B4C27F}"/>
              </a:ext>
            </a:extLst>
          </p:cNvPr>
          <p:cNvPicPr>
            <a:picLocks noChangeAspect="1"/>
          </p:cNvPicPr>
          <p:nvPr/>
        </p:nvPicPr>
        <p:blipFill rotWithShape="1">
          <a:blip r:embed="rId4"/>
          <a:srcRect t="7875" b="10284"/>
          <a:stretch/>
        </p:blipFill>
        <p:spPr>
          <a:xfrm>
            <a:off x="1521819" y="4354957"/>
            <a:ext cx="1853770" cy="2264228"/>
          </a:xfrm>
          <a:prstGeom prst="rect">
            <a:avLst/>
          </a:prstGeom>
        </p:spPr>
      </p:pic>
      <p:pic>
        <p:nvPicPr>
          <p:cNvPr id="7" name="Image 6"/>
          <p:cNvPicPr>
            <a:picLocks noChangeAspect="1"/>
          </p:cNvPicPr>
          <p:nvPr/>
        </p:nvPicPr>
        <p:blipFill rotWithShape="1">
          <a:blip r:embed="rId5"/>
          <a:srcRect l="6974" t="33661" r="58625" b="37560"/>
          <a:stretch/>
        </p:blipFill>
        <p:spPr>
          <a:xfrm>
            <a:off x="5555131" y="4324845"/>
            <a:ext cx="6359277" cy="2319283"/>
          </a:xfrm>
          <a:prstGeom prst="rect">
            <a:avLst/>
          </a:prstGeom>
        </p:spPr>
      </p:pic>
      <p:pic>
        <p:nvPicPr>
          <p:cNvPr id="38"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6">
            <a:extLst>
              <a:ext uri="{28A0092B-C50C-407E-A947-70E740481C1C}">
                <a14:useLocalDpi xmlns:a14="http://schemas.microsoft.com/office/drawing/2010/main" val="0"/>
              </a:ext>
            </a:extLst>
          </a:blip>
          <a:srcRect l="56028" t="56889" r="11379" b="9925"/>
          <a:stretch/>
        </p:blipFill>
        <p:spPr bwMode="auto">
          <a:xfrm>
            <a:off x="638062" y="5552090"/>
            <a:ext cx="529576" cy="539204"/>
          </a:xfrm>
          <a:prstGeom prst="roundRect">
            <a:avLst/>
          </a:prstGeom>
          <a:noFill/>
          <a:extLst>
            <a:ext uri="{909E8E84-426E-40DD-AFC4-6F175D3DCCD1}">
              <a14:hiddenFill xmlns:a14="http://schemas.microsoft.com/office/drawing/2010/main">
                <a:solidFill>
                  <a:srgbClr val="FFFFFF"/>
                </a:solidFill>
              </a14:hiddenFill>
            </a:ext>
          </a:extLst>
        </p:spPr>
      </p:pic>
      <p:pic>
        <p:nvPicPr>
          <p:cNvPr id="46"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6">
            <a:extLst>
              <a:ext uri="{28A0092B-C50C-407E-A947-70E740481C1C}">
                <a14:useLocalDpi xmlns:a14="http://schemas.microsoft.com/office/drawing/2010/main" val="0"/>
              </a:ext>
            </a:extLst>
          </a:blip>
          <a:srcRect l="12176" t="56296" r="55231" b="10518"/>
          <a:stretch/>
        </p:blipFill>
        <p:spPr bwMode="auto">
          <a:xfrm>
            <a:off x="668435" y="2402198"/>
            <a:ext cx="529576" cy="539204"/>
          </a:xfrm>
          <a:prstGeom prst="roundRect">
            <a:avLst/>
          </a:prstGeom>
          <a:noFill/>
          <a:extLst>
            <a:ext uri="{909E8E84-426E-40DD-AFC4-6F175D3DCCD1}">
              <a14:hiddenFill xmlns:a14="http://schemas.microsoft.com/office/drawing/2010/main">
                <a:solidFill>
                  <a:srgbClr val="FFFFFF"/>
                </a:solidFill>
              </a14:hiddenFill>
            </a:ext>
          </a:extLst>
        </p:spPr>
      </p:pic>
      <p:pic>
        <p:nvPicPr>
          <p:cNvPr id="54"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6">
            <a:extLst>
              <a:ext uri="{28A0092B-C50C-407E-A947-70E740481C1C}">
                <a14:useLocalDpi xmlns:a14="http://schemas.microsoft.com/office/drawing/2010/main" val="0"/>
              </a:ext>
            </a:extLst>
          </a:blip>
          <a:srcRect l="12176" t="56296" r="55231" b="10518"/>
          <a:stretch/>
        </p:blipFill>
        <p:spPr bwMode="auto">
          <a:xfrm>
            <a:off x="4746509" y="5835685"/>
            <a:ext cx="529576" cy="539204"/>
          </a:xfrm>
          <a:prstGeom prst="roundRect">
            <a:avLst/>
          </a:prstGeom>
          <a:noFill/>
          <a:extLst>
            <a:ext uri="{909E8E84-426E-40DD-AFC4-6F175D3DCCD1}">
              <a14:hiddenFill xmlns:a14="http://schemas.microsoft.com/office/drawing/2010/main">
                <a:solidFill>
                  <a:srgbClr val="FFFFFF"/>
                </a:solidFill>
              </a14:hiddenFill>
            </a:ext>
          </a:extLst>
        </p:spPr>
      </p:pic>
      <p:sp>
        <p:nvSpPr>
          <p:cNvPr id="56" name="Flèche droite 55"/>
          <p:cNvSpPr/>
          <p:nvPr/>
        </p:nvSpPr>
        <p:spPr>
          <a:xfrm>
            <a:off x="3141595" y="4959217"/>
            <a:ext cx="1176349" cy="841748"/>
          </a:xfrm>
          <a:prstGeom prst="rightArrow">
            <a:avLst>
              <a:gd name="adj1" fmla="val 67154"/>
              <a:gd name="adj2" fmla="val 37135"/>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fr-FR" sz="2800" dirty="0">
                <a:solidFill>
                  <a:schemeClr val="tx1"/>
                </a:solidFill>
              </a:rPr>
              <a:t>V6</a:t>
            </a:r>
            <a:endParaRPr lang="en-US" sz="2800" dirty="0">
              <a:solidFill>
                <a:schemeClr val="tx1"/>
              </a:solidFill>
            </a:endParaRPr>
          </a:p>
        </p:txBody>
      </p:sp>
      <p:pic>
        <p:nvPicPr>
          <p:cNvPr id="59"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56028" t="56889" r="11379" b="9925"/>
          <a:stretch/>
        </p:blipFill>
        <p:spPr bwMode="auto">
          <a:xfrm>
            <a:off x="217075" y="476711"/>
            <a:ext cx="182880" cy="186205"/>
          </a:xfrm>
          <a:prstGeom prst="roundRect">
            <a:avLst/>
          </a:prstGeom>
          <a:noFill/>
          <a:extLst>
            <a:ext uri="{909E8E84-426E-40DD-AFC4-6F175D3DCCD1}">
              <a14:hiddenFill xmlns:a14="http://schemas.microsoft.com/office/drawing/2010/main">
                <a:solidFill>
                  <a:srgbClr val="FFFFFF"/>
                </a:solidFill>
              </a14:hiddenFill>
            </a:ext>
          </a:extLst>
        </p:spPr>
      </p:pic>
      <p:pic>
        <p:nvPicPr>
          <p:cNvPr id="60"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12176" t="56296" r="55231" b="10518"/>
          <a:stretch/>
        </p:blipFill>
        <p:spPr bwMode="auto">
          <a:xfrm>
            <a:off x="213403" y="154332"/>
            <a:ext cx="182880" cy="186205"/>
          </a:xfrm>
          <a:prstGeom prst="roundRect">
            <a:avLst/>
          </a:prstGeom>
          <a:noFill/>
          <a:extLst>
            <a:ext uri="{909E8E84-426E-40DD-AFC4-6F175D3DCCD1}">
              <a14:hiddenFill xmlns:a14="http://schemas.microsoft.com/office/drawing/2010/main">
                <a:solidFill>
                  <a:srgbClr val="FFFFFF"/>
                </a:solidFill>
              </a14:hiddenFill>
            </a:ext>
          </a:extLst>
        </p:spPr>
      </p:pic>
      <p:sp>
        <p:nvSpPr>
          <p:cNvPr id="61" name="ZoneTexte 60"/>
          <p:cNvSpPr txBox="1"/>
          <p:nvPr/>
        </p:nvSpPr>
        <p:spPr>
          <a:xfrm>
            <a:off x="328440" y="28837"/>
            <a:ext cx="1220847" cy="400110"/>
          </a:xfrm>
          <a:prstGeom prst="rect">
            <a:avLst/>
          </a:prstGeom>
          <a:noFill/>
        </p:spPr>
        <p:txBody>
          <a:bodyPr wrap="none" rtlCol="0">
            <a:spAutoFit/>
          </a:bodyPr>
          <a:lstStyle/>
          <a:p>
            <a:r>
              <a:rPr lang="en-US" sz="2000" b="1" dirty="0">
                <a:latin typeface="DINOT" panose="020B0504020101020102" pitchFamily="34" charset="0"/>
              </a:rPr>
              <a:t>detected</a:t>
            </a:r>
          </a:p>
        </p:txBody>
      </p:sp>
      <p:sp>
        <p:nvSpPr>
          <p:cNvPr id="62" name="ZoneTexte 61"/>
          <p:cNvSpPr txBox="1"/>
          <p:nvPr/>
        </p:nvSpPr>
        <p:spPr>
          <a:xfrm>
            <a:off x="328440" y="325902"/>
            <a:ext cx="1047403" cy="400110"/>
          </a:xfrm>
          <a:prstGeom prst="rect">
            <a:avLst/>
          </a:prstGeom>
          <a:noFill/>
        </p:spPr>
        <p:txBody>
          <a:bodyPr wrap="none" rtlCol="0">
            <a:spAutoFit/>
          </a:bodyPr>
          <a:lstStyle/>
          <a:p>
            <a:r>
              <a:rPr lang="en-US" sz="2000" b="1" dirty="0">
                <a:latin typeface="DINOT" panose="020B0504020101020102" pitchFamily="34" charset="0"/>
              </a:rPr>
              <a:t>missed</a:t>
            </a:r>
          </a:p>
        </p:txBody>
      </p:sp>
      <p:sp>
        <p:nvSpPr>
          <p:cNvPr id="63" name="ZoneTexte 62"/>
          <p:cNvSpPr txBox="1"/>
          <p:nvPr/>
        </p:nvSpPr>
        <p:spPr>
          <a:xfrm>
            <a:off x="504814" y="4876799"/>
            <a:ext cx="796072" cy="461665"/>
          </a:xfrm>
          <a:prstGeom prst="rect">
            <a:avLst/>
          </a:prstGeom>
          <a:noFill/>
          <a:ln w="38100">
            <a:solidFill>
              <a:schemeClr val="tx1"/>
            </a:solidFill>
          </a:ln>
        </p:spPr>
        <p:txBody>
          <a:bodyPr wrap="square" rtlCol="0">
            <a:spAutoFit/>
          </a:bodyPr>
          <a:lstStyle/>
          <a:p>
            <a:pPr algn="ctr"/>
            <a:r>
              <a:rPr lang="fr-FR" sz="2400" b="1" dirty="0">
                <a:latin typeface="DINOT" panose="020B0504020101020102" pitchFamily="34" charset="0"/>
              </a:rPr>
              <a:t>AWI</a:t>
            </a:r>
            <a:endParaRPr lang="en-US" sz="2400" b="1" dirty="0">
              <a:latin typeface="DINOT" panose="020B0504020101020102" pitchFamily="34" charset="0"/>
            </a:endParaRPr>
          </a:p>
        </p:txBody>
      </p:sp>
      <p:sp>
        <p:nvSpPr>
          <p:cNvPr id="79" name="ZoneTexte 78"/>
          <p:cNvSpPr txBox="1"/>
          <p:nvPr/>
        </p:nvSpPr>
        <p:spPr>
          <a:xfrm>
            <a:off x="535187" y="1669257"/>
            <a:ext cx="796072" cy="461665"/>
          </a:xfrm>
          <a:prstGeom prst="rect">
            <a:avLst/>
          </a:prstGeom>
          <a:noFill/>
          <a:ln w="38100">
            <a:solidFill>
              <a:schemeClr val="tx1"/>
            </a:solidFill>
          </a:ln>
        </p:spPr>
        <p:txBody>
          <a:bodyPr wrap="square" rtlCol="0">
            <a:spAutoFit/>
          </a:bodyPr>
          <a:lstStyle/>
          <a:p>
            <a:pPr algn="ctr"/>
            <a:r>
              <a:rPr lang="fr-FR" sz="2400" b="1" dirty="0">
                <a:latin typeface="DINOT" panose="020B0504020101020102" pitchFamily="34" charset="0"/>
              </a:rPr>
              <a:t>AWI</a:t>
            </a:r>
            <a:endParaRPr lang="en-US" sz="2400" b="1" dirty="0">
              <a:latin typeface="DINOT" panose="020B0504020101020102" pitchFamily="34" charset="0"/>
            </a:endParaRPr>
          </a:p>
        </p:txBody>
      </p:sp>
      <p:sp>
        <p:nvSpPr>
          <p:cNvPr id="80" name="ZoneTexte 79"/>
          <p:cNvSpPr txBox="1"/>
          <p:nvPr/>
        </p:nvSpPr>
        <p:spPr>
          <a:xfrm>
            <a:off x="4581611" y="4692065"/>
            <a:ext cx="796072" cy="830997"/>
          </a:xfrm>
          <a:prstGeom prst="rect">
            <a:avLst/>
          </a:prstGeom>
          <a:noFill/>
          <a:ln w="38100">
            <a:solidFill>
              <a:schemeClr val="tx1"/>
            </a:solidFill>
          </a:ln>
        </p:spPr>
        <p:txBody>
          <a:bodyPr wrap="square" rtlCol="0">
            <a:spAutoFit/>
          </a:bodyPr>
          <a:lstStyle/>
          <a:p>
            <a:pPr algn="ctr"/>
            <a:r>
              <a:rPr lang="fr-FR" sz="2400" b="1" dirty="0">
                <a:latin typeface="DINOT" panose="020B0504020101020102" pitchFamily="34" charset="0"/>
              </a:rPr>
              <a:t>AWV6</a:t>
            </a:r>
            <a:endParaRPr lang="en-US" sz="2400" b="1" dirty="0">
              <a:latin typeface="DINOT" panose="020B0504020101020102" pitchFamily="34" charset="0"/>
            </a:endParaRPr>
          </a:p>
        </p:txBody>
      </p:sp>
      <p:sp>
        <p:nvSpPr>
          <p:cNvPr id="81" name="Rectangle à coins arrondis 80"/>
          <p:cNvSpPr/>
          <p:nvPr/>
        </p:nvSpPr>
        <p:spPr>
          <a:xfrm>
            <a:off x="279259" y="834889"/>
            <a:ext cx="11703645" cy="2911378"/>
          </a:xfrm>
          <a:prstGeom prst="roundRect">
            <a:avLst>
              <a:gd name="adj" fmla="val 612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à coins arrondis 81"/>
          <p:cNvSpPr/>
          <p:nvPr/>
        </p:nvSpPr>
        <p:spPr>
          <a:xfrm>
            <a:off x="279259" y="3854046"/>
            <a:ext cx="11703645" cy="2865930"/>
          </a:xfrm>
          <a:prstGeom prst="roundRect">
            <a:avLst>
              <a:gd name="adj" fmla="val 612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itre 1"/>
          <p:cNvSpPr txBox="1">
            <a:spLocks/>
          </p:cNvSpPr>
          <p:nvPr/>
        </p:nvSpPr>
        <p:spPr>
          <a:xfrm>
            <a:off x="2028369" y="764589"/>
            <a:ext cx="8067619" cy="6722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latin typeface="DINOT" panose="020B0504020101020102" pitchFamily="34" charset="0"/>
              </a:rPr>
              <a:t>EXAMPLE #1</a:t>
            </a:r>
            <a:endParaRPr lang="en-US" sz="1200" b="1" dirty="0">
              <a:latin typeface="DINOT" panose="020B0504020101020102" pitchFamily="34" charset="0"/>
            </a:endParaRPr>
          </a:p>
        </p:txBody>
      </p:sp>
      <p:sp>
        <p:nvSpPr>
          <p:cNvPr id="84" name="Titre 1"/>
          <p:cNvSpPr txBox="1">
            <a:spLocks/>
          </p:cNvSpPr>
          <p:nvPr/>
        </p:nvSpPr>
        <p:spPr>
          <a:xfrm>
            <a:off x="2097271" y="3786053"/>
            <a:ext cx="8067619" cy="6722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latin typeface="DINOT" panose="020B0504020101020102" pitchFamily="34" charset="0"/>
              </a:rPr>
              <a:t>EXAMPLE #2</a:t>
            </a:r>
            <a:endParaRPr lang="en-US" sz="1200" b="1" dirty="0">
              <a:latin typeface="DINOT" panose="020B0504020101020102" pitchFamily="34" charset="0"/>
            </a:endParaRPr>
          </a:p>
        </p:txBody>
      </p:sp>
      <p:sp>
        <p:nvSpPr>
          <p:cNvPr id="6" name="Flèche droite 5"/>
          <p:cNvSpPr/>
          <p:nvPr/>
        </p:nvSpPr>
        <p:spPr>
          <a:xfrm rot="3007127">
            <a:off x="6501958" y="2372139"/>
            <a:ext cx="391886" cy="29028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5" name="Titre 1"/>
          <p:cNvSpPr txBox="1">
            <a:spLocks/>
          </p:cNvSpPr>
          <p:nvPr/>
        </p:nvSpPr>
        <p:spPr>
          <a:xfrm>
            <a:off x="5719727" y="1669257"/>
            <a:ext cx="997860" cy="7522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000" b="1" dirty="0">
                <a:latin typeface="DINOT" panose="020B0504020101020102" pitchFamily="34" charset="0"/>
              </a:rPr>
              <a:t>delta wave</a:t>
            </a:r>
            <a:endParaRPr lang="en-US" sz="1200" b="1" dirty="0">
              <a:latin typeface="DINOT" panose="020B0504020101020102" pitchFamily="34" charset="0"/>
            </a:endParaRPr>
          </a:p>
        </p:txBody>
      </p:sp>
      <p:sp>
        <p:nvSpPr>
          <p:cNvPr id="86" name="Flèche droite 85"/>
          <p:cNvSpPr/>
          <p:nvPr/>
        </p:nvSpPr>
        <p:spPr>
          <a:xfrm rot="18466797">
            <a:off x="5102802" y="2828100"/>
            <a:ext cx="391886" cy="29028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7" name="Titre 1"/>
          <p:cNvSpPr txBox="1">
            <a:spLocks/>
          </p:cNvSpPr>
          <p:nvPr/>
        </p:nvSpPr>
        <p:spPr>
          <a:xfrm>
            <a:off x="3801881" y="2830274"/>
            <a:ext cx="1296169" cy="5036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000" b="1" dirty="0">
                <a:latin typeface="DINOT" panose="020B0504020101020102" pitchFamily="34" charset="0"/>
              </a:rPr>
              <a:t>short PR</a:t>
            </a:r>
            <a:endParaRPr lang="en-US" sz="1200" b="1" dirty="0">
              <a:latin typeface="DINOT" panose="020B0504020101020102" pitchFamily="34" charset="0"/>
            </a:endParaRPr>
          </a:p>
        </p:txBody>
      </p:sp>
      <p:sp>
        <p:nvSpPr>
          <p:cNvPr id="88" name="Flèche droite 87"/>
          <p:cNvSpPr/>
          <p:nvPr/>
        </p:nvSpPr>
        <p:spPr>
          <a:xfrm rot="3007127">
            <a:off x="8133930" y="5539231"/>
            <a:ext cx="391886" cy="29028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9" name="Titre 1"/>
          <p:cNvSpPr txBox="1">
            <a:spLocks/>
          </p:cNvSpPr>
          <p:nvPr/>
        </p:nvSpPr>
        <p:spPr>
          <a:xfrm>
            <a:off x="7474038" y="4732218"/>
            <a:ext cx="997860" cy="7522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000" b="1" dirty="0">
                <a:latin typeface="DINOT" panose="020B0504020101020102" pitchFamily="34" charset="0"/>
              </a:rPr>
              <a:t>delta wave</a:t>
            </a:r>
            <a:endParaRPr lang="en-US" sz="1200" b="1" dirty="0">
              <a:latin typeface="DINOT" panose="020B0504020101020102" pitchFamily="34" charset="0"/>
            </a:endParaRPr>
          </a:p>
        </p:txBody>
      </p:sp>
      <p:sp>
        <p:nvSpPr>
          <p:cNvPr id="90" name="Flèche droite 89"/>
          <p:cNvSpPr/>
          <p:nvPr/>
        </p:nvSpPr>
        <p:spPr>
          <a:xfrm rot="18466797">
            <a:off x="6756402" y="6178330"/>
            <a:ext cx="391886" cy="29028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1" name="Titre 1"/>
          <p:cNvSpPr txBox="1">
            <a:spLocks/>
          </p:cNvSpPr>
          <p:nvPr/>
        </p:nvSpPr>
        <p:spPr>
          <a:xfrm>
            <a:off x="5482995" y="6254265"/>
            <a:ext cx="1296169" cy="5036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000" b="1" dirty="0">
                <a:latin typeface="DINOT" panose="020B0504020101020102" pitchFamily="34" charset="0"/>
              </a:rPr>
              <a:t>short PR</a:t>
            </a:r>
            <a:endParaRPr lang="en-US" sz="1200" b="1" dirty="0">
              <a:latin typeface="DINOT" panose="020B0504020101020102" pitchFamily="34" charset="0"/>
            </a:endParaRPr>
          </a:p>
        </p:txBody>
      </p:sp>
    </p:spTree>
    <p:extLst>
      <p:ext uri="{BB962C8B-B14F-4D97-AF65-F5344CB8AC3E}">
        <p14:creationId xmlns:p14="http://schemas.microsoft.com/office/powerpoint/2010/main" val="2258074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7" name="Image 76"/>
          <p:cNvPicPr>
            <a:picLocks noChangeAspect="1"/>
          </p:cNvPicPr>
          <p:nvPr/>
        </p:nvPicPr>
        <p:blipFill rotWithShape="1">
          <a:blip r:embed="rId3"/>
          <a:srcRect l="14718" t="34487" r="76736" b="37590"/>
          <a:stretch/>
        </p:blipFill>
        <p:spPr>
          <a:xfrm>
            <a:off x="4542309" y="4889395"/>
            <a:ext cx="1333500" cy="1885950"/>
          </a:xfrm>
          <a:prstGeom prst="rect">
            <a:avLst/>
          </a:prstGeom>
        </p:spPr>
      </p:pic>
      <p:pic>
        <p:nvPicPr>
          <p:cNvPr id="76" name="Image 75"/>
          <p:cNvPicPr>
            <a:picLocks noChangeAspect="1"/>
          </p:cNvPicPr>
          <p:nvPr/>
        </p:nvPicPr>
        <p:blipFill rotWithShape="1">
          <a:blip r:embed="rId4"/>
          <a:srcRect l="30626" t="35074" r="62651" b="36089"/>
          <a:stretch/>
        </p:blipFill>
        <p:spPr>
          <a:xfrm>
            <a:off x="3281353" y="4893182"/>
            <a:ext cx="1047750" cy="1895475"/>
          </a:xfrm>
          <a:prstGeom prst="rect">
            <a:avLst/>
          </a:prstGeom>
        </p:spPr>
      </p:pic>
      <p:pic>
        <p:nvPicPr>
          <p:cNvPr id="75" name="Image 74"/>
          <p:cNvPicPr>
            <a:picLocks noChangeAspect="1"/>
          </p:cNvPicPr>
          <p:nvPr/>
        </p:nvPicPr>
        <p:blipFill rotWithShape="1">
          <a:blip r:embed="rId5"/>
          <a:srcRect l="38355" t="67383" r="53292" b="4943"/>
          <a:stretch/>
        </p:blipFill>
        <p:spPr>
          <a:xfrm>
            <a:off x="1774894" y="4874360"/>
            <a:ext cx="1304926" cy="1895476"/>
          </a:xfrm>
          <a:prstGeom prst="rect">
            <a:avLst/>
          </a:prstGeom>
        </p:spPr>
      </p:pic>
      <p:pic>
        <p:nvPicPr>
          <p:cNvPr id="74" name="Image 73"/>
          <p:cNvPicPr>
            <a:picLocks noChangeAspect="1"/>
          </p:cNvPicPr>
          <p:nvPr/>
        </p:nvPicPr>
        <p:blipFill rotWithShape="1">
          <a:blip r:embed="rId6"/>
          <a:srcRect l="47493" t="78" r="43823" b="71717"/>
          <a:stretch/>
        </p:blipFill>
        <p:spPr>
          <a:xfrm>
            <a:off x="207220" y="4864836"/>
            <a:ext cx="1352550" cy="1905000"/>
          </a:xfrm>
          <a:prstGeom prst="rect">
            <a:avLst/>
          </a:prstGeom>
        </p:spPr>
      </p:pic>
      <p:pic>
        <p:nvPicPr>
          <p:cNvPr id="73" name="Image 72"/>
          <p:cNvPicPr>
            <a:picLocks noChangeAspect="1"/>
          </p:cNvPicPr>
          <p:nvPr/>
        </p:nvPicPr>
        <p:blipFill rotWithShape="1">
          <a:blip r:embed="rId7"/>
          <a:srcRect l="44154" t="33759" r="47504" b="37431"/>
          <a:stretch/>
        </p:blipFill>
        <p:spPr>
          <a:xfrm>
            <a:off x="8821493" y="2860572"/>
            <a:ext cx="1304925" cy="1943099"/>
          </a:xfrm>
          <a:prstGeom prst="rect">
            <a:avLst/>
          </a:prstGeom>
        </p:spPr>
      </p:pic>
      <p:pic>
        <p:nvPicPr>
          <p:cNvPr id="72" name="Image 71"/>
          <p:cNvPicPr>
            <a:picLocks noChangeAspect="1"/>
          </p:cNvPicPr>
          <p:nvPr/>
        </p:nvPicPr>
        <p:blipFill rotWithShape="1">
          <a:blip r:embed="rId8"/>
          <a:srcRect l="45706" t="67810" r="47292" b="4424"/>
          <a:stretch/>
        </p:blipFill>
        <p:spPr>
          <a:xfrm>
            <a:off x="7467600" y="2843528"/>
            <a:ext cx="1095375" cy="1885950"/>
          </a:xfrm>
          <a:prstGeom prst="rect">
            <a:avLst/>
          </a:prstGeom>
        </p:spPr>
      </p:pic>
      <p:pic>
        <p:nvPicPr>
          <p:cNvPr id="71" name="Image 70"/>
          <p:cNvPicPr>
            <a:picLocks noChangeAspect="1"/>
          </p:cNvPicPr>
          <p:nvPr/>
        </p:nvPicPr>
        <p:blipFill rotWithShape="1">
          <a:blip r:embed="rId9"/>
          <a:srcRect l="35360" t="34308" r="56136" b="38335"/>
          <a:stretch/>
        </p:blipFill>
        <p:spPr>
          <a:xfrm>
            <a:off x="5988611" y="2834737"/>
            <a:ext cx="1333500" cy="1876425"/>
          </a:xfrm>
          <a:prstGeom prst="rect">
            <a:avLst/>
          </a:prstGeom>
        </p:spPr>
      </p:pic>
      <p:pic>
        <p:nvPicPr>
          <p:cNvPr id="70" name="Image 69"/>
          <p:cNvPicPr>
            <a:picLocks noChangeAspect="1"/>
          </p:cNvPicPr>
          <p:nvPr/>
        </p:nvPicPr>
        <p:blipFill rotWithShape="1">
          <a:blip r:embed="rId10"/>
          <a:srcRect l="53968" t="34013" r="37751" b="37940"/>
          <a:stretch/>
        </p:blipFill>
        <p:spPr>
          <a:xfrm>
            <a:off x="3185443" y="2853788"/>
            <a:ext cx="1292171" cy="1905000"/>
          </a:xfrm>
          <a:prstGeom prst="rect">
            <a:avLst/>
          </a:prstGeom>
        </p:spPr>
      </p:pic>
      <p:pic>
        <p:nvPicPr>
          <p:cNvPr id="69" name="Image 68"/>
          <p:cNvPicPr>
            <a:picLocks noChangeAspect="1"/>
          </p:cNvPicPr>
          <p:nvPr/>
        </p:nvPicPr>
        <p:blipFill rotWithShape="1">
          <a:blip r:embed="rId11"/>
          <a:srcRect l="12726" t="66989" r="80014" b="5160"/>
          <a:stretch/>
        </p:blipFill>
        <p:spPr>
          <a:xfrm>
            <a:off x="4630665" y="2843528"/>
            <a:ext cx="1133475" cy="1905000"/>
          </a:xfrm>
          <a:prstGeom prst="rect">
            <a:avLst/>
          </a:prstGeom>
        </p:spPr>
      </p:pic>
      <p:pic>
        <p:nvPicPr>
          <p:cNvPr id="68" name="Image 67"/>
          <p:cNvPicPr>
            <a:picLocks noChangeAspect="1"/>
          </p:cNvPicPr>
          <p:nvPr/>
        </p:nvPicPr>
        <p:blipFill rotWithShape="1">
          <a:blip r:embed="rId12"/>
          <a:srcRect l="56512" t="67909" r="35698" b="3604"/>
          <a:stretch/>
        </p:blipFill>
        <p:spPr>
          <a:xfrm>
            <a:off x="1785712" y="2834737"/>
            <a:ext cx="1219200" cy="1924051"/>
          </a:xfrm>
          <a:prstGeom prst="rect">
            <a:avLst/>
          </a:prstGeom>
        </p:spPr>
      </p:pic>
      <p:pic>
        <p:nvPicPr>
          <p:cNvPr id="67" name="Image 66"/>
          <p:cNvPicPr>
            <a:picLocks noChangeAspect="1"/>
          </p:cNvPicPr>
          <p:nvPr/>
        </p:nvPicPr>
        <p:blipFill rotWithShape="1">
          <a:blip r:embed="rId13"/>
          <a:srcRect l="80051" t="1121" r="11276" b="71167"/>
          <a:stretch/>
        </p:blipFill>
        <p:spPr>
          <a:xfrm>
            <a:off x="8793487" y="845655"/>
            <a:ext cx="1352550" cy="1895475"/>
          </a:xfrm>
          <a:prstGeom prst="rect">
            <a:avLst/>
          </a:prstGeom>
        </p:spPr>
      </p:pic>
      <p:pic>
        <p:nvPicPr>
          <p:cNvPr id="66" name="Image 65"/>
          <p:cNvPicPr>
            <a:picLocks noChangeAspect="1"/>
          </p:cNvPicPr>
          <p:nvPr/>
        </p:nvPicPr>
        <p:blipFill rotWithShape="1">
          <a:blip r:embed="rId14"/>
          <a:srcRect l="71066" t="69201" r="21953" b="2496"/>
          <a:stretch/>
        </p:blipFill>
        <p:spPr>
          <a:xfrm>
            <a:off x="7468662" y="859281"/>
            <a:ext cx="1095375" cy="1895475"/>
          </a:xfrm>
          <a:prstGeom prst="rect">
            <a:avLst/>
          </a:prstGeom>
        </p:spPr>
      </p:pic>
      <p:pic>
        <p:nvPicPr>
          <p:cNvPr id="65" name="Image 64"/>
          <p:cNvPicPr>
            <a:picLocks noChangeAspect="1"/>
          </p:cNvPicPr>
          <p:nvPr/>
        </p:nvPicPr>
        <p:blipFill rotWithShape="1">
          <a:blip r:embed="rId15"/>
          <a:srcRect l="55731" t="67645" r="36160" b="4768"/>
          <a:stretch/>
        </p:blipFill>
        <p:spPr>
          <a:xfrm>
            <a:off x="5988611" y="887694"/>
            <a:ext cx="1266825" cy="1876425"/>
          </a:xfrm>
          <a:prstGeom prst="rect">
            <a:avLst/>
          </a:prstGeom>
        </p:spPr>
      </p:pic>
      <p:pic>
        <p:nvPicPr>
          <p:cNvPr id="64" name="Image 63"/>
          <p:cNvPicPr>
            <a:picLocks noChangeAspect="1"/>
          </p:cNvPicPr>
          <p:nvPr/>
        </p:nvPicPr>
        <p:blipFill rotWithShape="1">
          <a:blip r:embed="rId16"/>
          <a:srcRect l="65037" t="427" r="27729" b="71706"/>
          <a:stretch/>
        </p:blipFill>
        <p:spPr>
          <a:xfrm>
            <a:off x="4630665" y="870465"/>
            <a:ext cx="1133476" cy="1895475"/>
          </a:xfrm>
          <a:prstGeom prst="rect">
            <a:avLst/>
          </a:prstGeom>
        </p:spPr>
      </p:pic>
      <p:pic>
        <p:nvPicPr>
          <p:cNvPr id="27" name="Image 26"/>
          <p:cNvPicPr>
            <a:picLocks noChangeAspect="1"/>
          </p:cNvPicPr>
          <p:nvPr/>
        </p:nvPicPr>
        <p:blipFill rotWithShape="1">
          <a:blip r:embed="rId17"/>
          <a:srcRect l="27984" r="63988" b="71546"/>
          <a:stretch/>
        </p:blipFill>
        <p:spPr>
          <a:xfrm>
            <a:off x="213411" y="2794762"/>
            <a:ext cx="1257301" cy="1924522"/>
          </a:xfrm>
          <a:prstGeom prst="rect">
            <a:avLst/>
          </a:prstGeom>
        </p:spPr>
      </p:pic>
      <p:pic>
        <p:nvPicPr>
          <p:cNvPr id="25" name="Image 24"/>
          <p:cNvPicPr>
            <a:picLocks noChangeAspect="1"/>
          </p:cNvPicPr>
          <p:nvPr/>
        </p:nvPicPr>
        <p:blipFill rotWithShape="1">
          <a:blip r:embed="rId18"/>
          <a:srcRect l="52828" t="64848" r="38362" b="5753"/>
          <a:stretch/>
        </p:blipFill>
        <p:spPr>
          <a:xfrm>
            <a:off x="8917291" y="4758788"/>
            <a:ext cx="1387294" cy="2019300"/>
          </a:xfrm>
          <a:prstGeom prst="rect">
            <a:avLst/>
          </a:prstGeom>
        </p:spPr>
      </p:pic>
      <p:sp>
        <p:nvSpPr>
          <p:cNvPr id="2" name="Titre 1"/>
          <p:cNvSpPr>
            <a:spLocks noGrp="1"/>
          </p:cNvSpPr>
          <p:nvPr>
            <p:ph type="title"/>
          </p:nvPr>
        </p:nvSpPr>
        <p:spPr>
          <a:xfrm>
            <a:off x="753874" y="92959"/>
            <a:ext cx="8067619" cy="672253"/>
          </a:xfrm>
        </p:spPr>
        <p:txBody>
          <a:bodyPr>
            <a:noAutofit/>
          </a:bodyPr>
          <a:lstStyle/>
          <a:p>
            <a:pPr algn="ctr"/>
            <a:r>
              <a:rPr lang="en-US" sz="2400" b="1" dirty="0">
                <a:latin typeface="DINOT" panose="020B0504020101020102" pitchFamily="34" charset="0"/>
              </a:rPr>
              <a:t>PATTERNS OF VENTRICULAR PRE-EXCITATION</a:t>
            </a:r>
            <a:endParaRPr lang="en-US" sz="1400" b="1" dirty="0">
              <a:latin typeface="DINOT" panose="020B0504020101020102" pitchFamily="34" charset="0"/>
            </a:endParaRPr>
          </a:p>
        </p:txBody>
      </p:sp>
      <p:pic>
        <p:nvPicPr>
          <p:cNvPr id="4" name="Image 3"/>
          <p:cNvPicPr>
            <a:picLocks noChangeAspect="1"/>
          </p:cNvPicPr>
          <p:nvPr/>
        </p:nvPicPr>
        <p:blipFill rotWithShape="1">
          <a:blip r:embed="rId19"/>
          <a:srcRect l="6693" t="66825" r="85227" b="5254"/>
          <a:stretch/>
        </p:blipFill>
        <p:spPr>
          <a:xfrm>
            <a:off x="275330" y="834543"/>
            <a:ext cx="1270000" cy="1917700"/>
          </a:xfrm>
          <a:prstGeom prst="rect">
            <a:avLst/>
          </a:prstGeom>
        </p:spPr>
      </p:pic>
      <p:pic>
        <p:nvPicPr>
          <p:cNvPr id="21" name="Image 20">
            <a:extLst>
              <a:ext uri="{FF2B5EF4-FFF2-40B4-BE49-F238E27FC236}">
                <a16:creationId xmlns:a16="http://schemas.microsoft.com/office/drawing/2014/main" id="{58CA83EB-BEB8-4600-BE89-D6A5A9B4C27F}"/>
              </a:ext>
            </a:extLst>
          </p:cNvPr>
          <p:cNvPicPr>
            <a:picLocks noChangeAspect="1"/>
          </p:cNvPicPr>
          <p:nvPr/>
        </p:nvPicPr>
        <p:blipFill>
          <a:blip r:embed="rId20"/>
          <a:stretch>
            <a:fillRect/>
          </a:stretch>
        </p:blipFill>
        <p:spPr>
          <a:xfrm>
            <a:off x="6052479" y="4893800"/>
            <a:ext cx="1257475" cy="1876687"/>
          </a:xfrm>
          <a:prstGeom prst="rect">
            <a:avLst/>
          </a:prstGeom>
        </p:spPr>
      </p:pic>
      <p:pic>
        <p:nvPicPr>
          <p:cNvPr id="5" name="Image 4"/>
          <p:cNvPicPr>
            <a:picLocks noChangeAspect="1"/>
          </p:cNvPicPr>
          <p:nvPr/>
        </p:nvPicPr>
        <p:blipFill rotWithShape="1">
          <a:blip r:embed="rId21"/>
          <a:srcRect l="24908" t="33265" r="66780" b="37386"/>
          <a:stretch/>
        </p:blipFill>
        <p:spPr>
          <a:xfrm>
            <a:off x="3155486" y="834777"/>
            <a:ext cx="1308100" cy="1982261"/>
          </a:xfrm>
          <a:prstGeom prst="rect">
            <a:avLst/>
          </a:prstGeom>
        </p:spPr>
      </p:pic>
      <p:pic>
        <p:nvPicPr>
          <p:cNvPr id="7" name="Image 6"/>
          <p:cNvPicPr>
            <a:picLocks noChangeAspect="1"/>
          </p:cNvPicPr>
          <p:nvPr/>
        </p:nvPicPr>
        <p:blipFill rotWithShape="1">
          <a:blip r:embed="rId22"/>
          <a:srcRect l="46997" t="33661" r="44657" b="37560"/>
          <a:stretch/>
        </p:blipFill>
        <p:spPr>
          <a:xfrm>
            <a:off x="7484063" y="4848333"/>
            <a:ext cx="1309424" cy="1968500"/>
          </a:xfrm>
          <a:prstGeom prst="rect">
            <a:avLst/>
          </a:prstGeom>
        </p:spPr>
      </p:pic>
      <p:pic>
        <p:nvPicPr>
          <p:cNvPr id="9" name="Image 8"/>
          <p:cNvPicPr>
            <a:picLocks noChangeAspect="1"/>
          </p:cNvPicPr>
          <p:nvPr/>
        </p:nvPicPr>
        <p:blipFill rotWithShape="1">
          <a:blip r:embed="rId23"/>
          <a:srcRect l="34727" t="32918" r="57556" b="38302"/>
          <a:stretch/>
        </p:blipFill>
        <p:spPr>
          <a:xfrm>
            <a:off x="1786957" y="799145"/>
            <a:ext cx="1206501" cy="1968500"/>
          </a:xfrm>
          <a:prstGeom prst="rect">
            <a:avLst/>
          </a:prstGeom>
        </p:spPr>
      </p:pic>
      <p:pic>
        <p:nvPicPr>
          <p:cNvPr id="31"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24">
            <a:extLst>
              <a:ext uri="{28A0092B-C50C-407E-A947-70E740481C1C}">
                <a14:useLocalDpi xmlns:a14="http://schemas.microsoft.com/office/drawing/2010/main" val="0"/>
              </a:ext>
            </a:extLst>
          </a:blip>
          <a:srcRect l="12176" t="56296" r="55231" b="10518"/>
          <a:stretch/>
        </p:blipFill>
        <p:spPr bwMode="auto">
          <a:xfrm>
            <a:off x="1886008" y="971599"/>
            <a:ext cx="359229" cy="365760"/>
          </a:xfrm>
          <a:prstGeom prst="roundRect">
            <a:avLst/>
          </a:prstGeom>
          <a:noFill/>
          <a:extLst>
            <a:ext uri="{909E8E84-426E-40DD-AFC4-6F175D3DCCD1}">
              <a14:hiddenFill xmlns:a14="http://schemas.microsoft.com/office/drawing/2010/main">
                <a:solidFill>
                  <a:srgbClr val="FFFFFF"/>
                </a:solidFill>
              </a14:hiddenFill>
            </a:ext>
          </a:extLst>
        </p:spPr>
      </p:pic>
      <p:pic>
        <p:nvPicPr>
          <p:cNvPr id="33"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24">
            <a:extLst>
              <a:ext uri="{28A0092B-C50C-407E-A947-70E740481C1C}">
                <a14:useLocalDpi xmlns:a14="http://schemas.microsoft.com/office/drawing/2010/main" val="0"/>
              </a:ext>
            </a:extLst>
          </a:blip>
          <a:srcRect l="12176" t="56296" r="55231" b="10518"/>
          <a:stretch/>
        </p:blipFill>
        <p:spPr bwMode="auto">
          <a:xfrm>
            <a:off x="3251350" y="971599"/>
            <a:ext cx="359229" cy="365760"/>
          </a:xfrm>
          <a:prstGeom prst="roundRect">
            <a:avLst/>
          </a:prstGeom>
          <a:noFill/>
          <a:extLst>
            <a:ext uri="{909E8E84-426E-40DD-AFC4-6F175D3DCCD1}">
              <a14:hiddenFill xmlns:a14="http://schemas.microsoft.com/office/drawing/2010/main">
                <a:solidFill>
                  <a:srgbClr val="FFFFFF"/>
                </a:solidFill>
              </a14:hiddenFill>
            </a:ext>
          </a:extLst>
        </p:spPr>
      </p:pic>
      <p:pic>
        <p:nvPicPr>
          <p:cNvPr id="35"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24">
            <a:extLst>
              <a:ext uri="{28A0092B-C50C-407E-A947-70E740481C1C}">
                <a14:useLocalDpi xmlns:a14="http://schemas.microsoft.com/office/drawing/2010/main" val="0"/>
              </a:ext>
            </a:extLst>
          </a:blip>
          <a:srcRect l="12176" t="56296" r="55231" b="10518"/>
          <a:stretch/>
        </p:blipFill>
        <p:spPr bwMode="auto">
          <a:xfrm>
            <a:off x="4694329" y="971599"/>
            <a:ext cx="359229" cy="365760"/>
          </a:xfrm>
          <a:prstGeom prst="roundRect">
            <a:avLst/>
          </a:prstGeom>
          <a:noFill/>
          <a:extLst>
            <a:ext uri="{909E8E84-426E-40DD-AFC4-6F175D3DCCD1}">
              <a14:hiddenFill xmlns:a14="http://schemas.microsoft.com/office/drawing/2010/main">
                <a:solidFill>
                  <a:srgbClr val="FFFFFF"/>
                </a:solidFill>
              </a14:hiddenFill>
            </a:ext>
          </a:extLst>
        </p:spPr>
      </p:pic>
      <p:pic>
        <p:nvPicPr>
          <p:cNvPr id="37"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24">
            <a:extLst>
              <a:ext uri="{28A0092B-C50C-407E-A947-70E740481C1C}">
                <a14:useLocalDpi xmlns:a14="http://schemas.microsoft.com/office/drawing/2010/main" val="0"/>
              </a:ext>
            </a:extLst>
          </a:blip>
          <a:srcRect l="12176" t="56296" r="55231" b="10518"/>
          <a:stretch/>
        </p:blipFill>
        <p:spPr bwMode="auto">
          <a:xfrm>
            <a:off x="6118013" y="971599"/>
            <a:ext cx="359229" cy="365760"/>
          </a:xfrm>
          <a:prstGeom prst="roundRect">
            <a:avLst/>
          </a:prstGeom>
          <a:noFill/>
          <a:extLst>
            <a:ext uri="{909E8E84-426E-40DD-AFC4-6F175D3DCCD1}">
              <a14:hiddenFill xmlns:a14="http://schemas.microsoft.com/office/drawing/2010/main">
                <a:solidFill>
                  <a:srgbClr val="FFFFFF"/>
                </a:solidFill>
              </a14:hiddenFill>
            </a:ext>
          </a:extLst>
        </p:spPr>
      </p:pic>
      <p:pic>
        <p:nvPicPr>
          <p:cNvPr id="38"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24">
            <a:extLst>
              <a:ext uri="{28A0092B-C50C-407E-A947-70E740481C1C}">
                <a14:useLocalDpi xmlns:a14="http://schemas.microsoft.com/office/drawing/2010/main" val="0"/>
              </a:ext>
            </a:extLst>
          </a:blip>
          <a:srcRect l="56028" t="56889" r="11379" b="9925"/>
          <a:stretch/>
        </p:blipFill>
        <p:spPr bwMode="auto">
          <a:xfrm>
            <a:off x="6162683" y="5025686"/>
            <a:ext cx="359229" cy="365760"/>
          </a:xfrm>
          <a:prstGeom prst="roundRect">
            <a:avLst/>
          </a:prstGeom>
          <a:noFill/>
          <a:extLst>
            <a:ext uri="{909E8E84-426E-40DD-AFC4-6F175D3DCCD1}">
              <a14:hiddenFill xmlns:a14="http://schemas.microsoft.com/office/drawing/2010/main">
                <a:solidFill>
                  <a:srgbClr val="FFFFFF"/>
                </a:solidFill>
              </a14:hiddenFill>
            </a:ext>
          </a:extLst>
        </p:spPr>
      </p:pic>
      <p:pic>
        <p:nvPicPr>
          <p:cNvPr id="43"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24">
            <a:extLst>
              <a:ext uri="{28A0092B-C50C-407E-A947-70E740481C1C}">
                <a14:useLocalDpi xmlns:a14="http://schemas.microsoft.com/office/drawing/2010/main" val="0"/>
              </a:ext>
            </a:extLst>
          </a:blip>
          <a:srcRect l="56028" t="56889" r="11379" b="9925"/>
          <a:stretch/>
        </p:blipFill>
        <p:spPr bwMode="auto">
          <a:xfrm>
            <a:off x="394646" y="971599"/>
            <a:ext cx="359229" cy="365760"/>
          </a:xfrm>
          <a:prstGeom prst="roundRect">
            <a:avLst/>
          </a:prstGeom>
          <a:noFill/>
          <a:extLst>
            <a:ext uri="{909E8E84-426E-40DD-AFC4-6F175D3DCCD1}">
              <a14:hiddenFill xmlns:a14="http://schemas.microsoft.com/office/drawing/2010/main">
                <a:solidFill>
                  <a:srgbClr val="FFFFFF"/>
                </a:solidFill>
              </a14:hiddenFill>
            </a:ext>
          </a:extLst>
        </p:spPr>
      </p:pic>
      <p:pic>
        <p:nvPicPr>
          <p:cNvPr id="39"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24">
            <a:extLst>
              <a:ext uri="{28A0092B-C50C-407E-A947-70E740481C1C}">
                <a14:useLocalDpi xmlns:a14="http://schemas.microsoft.com/office/drawing/2010/main" val="0"/>
              </a:ext>
            </a:extLst>
          </a:blip>
          <a:srcRect l="12176" t="56296" r="55231" b="10518"/>
          <a:stretch/>
        </p:blipFill>
        <p:spPr bwMode="auto">
          <a:xfrm>
            <a:off x="1860120" y="2957879"/>
            <a:ext cx="359229" cy="365760"/>
          </a:xfrm>
          <a:prstGeom prst="roundRect">
            <a:avLst/>
          </a:prstGeom>
          <a:noFill/>
          <a:extLst>
            <a:ext uri="{909E8E84-426E-40DD-AFC4-6F175D3DCCD1}">
              <a14:hiddenFill xmlns:a14="http://schemas.microsoft.com/office/drawing/2010/main">
                <a:solidFill>
                  <a:srgbClr val="FFFFFF"/>
                </a:solidFill>
              </a14:hiddenFill>
            </a:ext>
          </a:extLst>
        </p:spPr>
      </p:pic>
      <p:pic>
        <p:nvPicPr>
          <p:cNvPr id="40"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24">
            <a:extLst>
              <a:ext uri="{28A0092B-C50C-407E-A947-70E740481C1C}">
                <a14:useLocalDpi xmlns:a14="http://schemas.microsoft.com/office/drawing/2010/main" val="0"/>
              </a:ext>
            </a:extLst>
          </a:blip>
          <a:srcRect l="12176" t="56296" r="55231" b="10518"/>
          <a:stretch/>
        </p:blipFill>
        <p:spPr bwMode="auto">
          <a:xfrm>
            <a:off x="3308500" y="2957879"/>
            <a:ext cx="359229" cy="365760"/>
          </a:xfrm>
          <a:prstGeom prst="roundRect">
            <a:avLst/>
          </a:prstGeom>
          <a:noFill/>
          <a:extLst>
            <a:ext uri="{909E8E84-426E-40DD-AFC4-6F175D3DCCD1}">
              <a14:hiddenFill xmlns:a14="http://schemas.microsoft.com/office/drawing/2010/main">
                <a:solidFill>
                  <a:srgbClr val="FFFFFF"/>
                </a:solidFill>
              </a14:hiddenFill>
            </a:ext>
          </a:extLst>
        </p:spPr>
      </p:pic>
      <p:pic>
        <p:nvPicPr>
          <p:cNvPr id="41"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24">
            <a:extLst>
              <a:ext uri="{28A0092B-C50C-407E-A947-70E740481C1C}">
                <a14:useLocalDpi xmlns:a14="http://schemas.microsoft.com/office/drawing/2010/main" val="0"/>
              </a:ext>
            </a:extLst>
          </a:blip>
          <a:srcRect l="12176" t="56296" r="55231" b="10518"/>
          <a:stretch/>
        </p:blipFill>
        <p:spPr bwMode="auto">
          <a:xfrm>
            <a:off x="4668678" y="2957879"/>
            <a:ext cx="359229" cy="365760"/>
          </a:xfrm>
          <a:prstGeom prst="roundRect">
            <a:avLst/>
          </a:prstGeom>
          <a:noFill/>
          <a:extLst>
            <a:ext uri="{909E8E84-426E-40DD-AFC4-6F175D3DCCD1}">
              <a14:hiddenFill xmlns:a14="http://schemas.microsoft.com/office/drawing/2010/main">
                <a:solidFill>
                  <a:srgbClr val="FFFFFF"/>
                </a:solidFill>
              </a14:hiddenFill>
            </a:ext>
          </a:extLst>
        </p:spPr>
      </p:pic>
      <p:pic>
        <p:nvPicPr>
          <p:cNvPr id="42"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24">
            <a:extLst>
              <a:ext uri="{28A0092B-C50C-407E-A947-70E740481C1C}">
                <a14:useLocalDpi xmlns:a14="http://schemas.microsoft.com/office/drawing/2010/main" val="0"/>
              </a:ext>
            </a:extLst>
          </a:blip>
          <a:srcRect l="12176" t="56296" r="55231" b="10518"/>
          <a:stretch/>
        </p:blipFill>
        <p:spPr bwMode="auto">
          <a:xfrm>
            <a:off x="6117046" y="2957879"/>
            <a:ext cx="359229" cy="365760"/>
          </a:xfrm>
          <a:prstGeom prst="roundRect">
            <a:avLst/>
          </a:prstGeom>
          <a:noFill/>
          <a:extLst>
            <a:ext uri="{909E8E84-426E-40DD-AFC4-6F175D3DCCD1}">
              <a14:hiddenFill xmlns:a14="http://schemas.microsoft.com/office/drawing/2010/main">
                <a:solidFill>
                  <a:srgbClr val="FFFFFF"/>
                </a:solidFill>
              </a14:hiddenFill>
            </a:ext>
          </a:extLst>
        </p:spPr>
      </p:pic>
      <p:pic>
        <p:nvPicPr>
          <p:cNvPr id="46"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24">
            <a:extLst>
              <a:ext uri="{28A0092B-C50C-407E-A947-70E740481C1C}">
                <a14:useLocalDpi xmlns:a14="http://schemas.microsoft.com/office/drawing/2010/main" val="0"/>
              </a:ext>
            </a:extLst>
          </a:blip>
          <a:srcRect l="12176" t="56296" r="55231" b="10518"/>
          <a:stretch/>
        </p:blipFill>
        <p:spPr bwMode="auto">
          <a:xfrm>
            <a:off x="7572728" y="971599"/>
            <a:ext cx="359229" cy="365760"/>
          </a:xfrm>
          <a:prstGeom prst="roundRect">
            <a:avLst/>
          </a:prstGeom>
          <a:noFill/>
          <a:extLst>
            <a:ext uri="{909E8E84-426E-40DD-AFC4-6F175D3DCCD1}">
              <a14:hiddenFill xmlns:a14="http://schemas.microsoft.com/office/drawing/2010/main">
                <a:solidFill>
                  <a:srgbClr val="FFFFFF"/>
                </a:solidFill>
              </a14:hiddenFill>
            </a:ext>
          </a:extLst>
        </p:spPr>
      </p:pic>
      <p:pic>
        <p:nvPicPr>
          <p:cNvPr id="45"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24">
            <a:extLst>
              <a:ext uri="{28A0092B-C50C-407E-A947-70E740481C1C}">
                <a14:useLocalDpi xmlns:a14="http://schemas.microsoft.com/office/drawing/2010/main" val="0"/>
              </a:ext>
            </a:extLst>
          </a:blip>
          <a:srcRect l="12176" t="56296" r="55231" b="10518"/>
          <a:stretch/>
        </p:blipFill>
        <p:spPr bwMode="auto">
          <a:xfrm>
            <a:off x="412854" y="2957879"/>
            <a:ext cx="359229" cy="365760"/>
          </a:xfrm>
          <a:prstGeom prst="roundRect">
            <a:avLst/>
          </a:prstGeom>
          <a:noFill/>
          <a:extLst>
            <a:ext uri="{909E8E84-426E-40DD-AFC4-6F175D3DCCD1}">
              <a14:hiddenFill xmlns:a14="http://schemas.microsoft.com/office/drawing/2010/main">
                <a:solidFill>
                  <a:srgbClr val="FFFFFF"/>
                </a:solidFill>
              </a14:hiddenFill>
            </a:ext>
          </a:extLst>
        </p:spPr>
      </p:pic>
      <p:pic>
        <p:nvPicPr>
          <p:cNvPr id="47"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24">
            <a:extLst>
              <a:ext uri="{28A0092B-C50C-407E-A947-70E740481C1C}">
                <a14:useLocalDpi xmlns:a14="http://schemas.microsoft.com/office/drawing/2010/main" val="0"/>
              </a:ext>
            </a:extLst>
          </a:blip>
          <a:srcRect l="12176" t="56296" r="55231" b="10518"/>
          <a:stretch/>
        </p:blipFill>
        <p:spPr bwMode="auto">
          <a:xfrm>
            <a:off x="8953539" y="971599"/>
            <a:ext cx="359229" cy="365760"/>
          </a:xfrm>
          <a:prstGeom prst="roundRect">
            <a:avLst/>
          </a:prstGeom>
          <a:noFill/>
          <a:extLst>
            <a:ext uri="{909E8E84-426E-40DD-AFC4-6F175D3DCCD1}">
              <a14:hiddenFill xmlns:a14="http://schemas.microsoft.com/office/drawing/2010/main">
                <a:solidFill>
                  <a:srgbClr val="FFFFFF"/>
                </a:solidFill>
              </a14:hiddenFill>
            </a:ext>
          </a:extLst>
        </p:spPr>
      </p:pic>
      <p:pic>
        <p:nvPicPr>
          <p:cNvPr id="50"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24">
            <a:extLst>
              <a:ext uri="{28A0092B-C50C-407E-A947-70E740481C1C}">
                <a14:useLocalDpi xmlns:a14="http://schemas.microsoft.com/office/drawing/2010/main" val="0"/>
              </a:ext>
            </a:extLst>
          </a:blip>
          <a:srcRect l="12176" t="56296" r="55231" b="10518"/>
          <a:stretch/>
        </p:blipFill>
        <p:spPr bwMode="auto">
          <a:xfrm>
            <a:off x="394645" y="5025686"/>
            <a:ext cx="359229" cy="365760"/>
          </a:xfrm>
          <a:prstGeom prst="roundRect">
            <a:avLst/>
          </a:prstGeom>
          <a:noFill/>
          <a:extLst>
            <a:ext uri="{909E8E84-426E-40DD-AFC4-6F175D3DCCD1}">
              <a14:hiddenFill xmlns:a14="http://schemas.microsoft.com/office/drawing/2010/main">
                <a:solidFill>
                  <a:srgbClr val="FFFFFF"/>
                </a:solidFill>
              </a14:hiddenFill>
            </a:ext>
          </a:extLst>
        </p:spPr>
      </p:pic>
      <p:pic>
        <p:nvPicPr>
          <p:cNvPr id="48"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24">
            <a:extLst>
              <a:ext uri="{28A0092B-C50C-407E-A947-70E740481C1C}">
                <a14:useLocalDpi xmlns:a14="http://schemas.microsoft.com/office/drawing/2010/main" val="0"/>
              </a:ext>
            </a:extLst>
          </a:blip>
          <a:srcRect l="12176" t="56296" r="55231" b="10518"/>
          <a:stretch/>
        </p:blipFill>
        <p:spPr bwMode="auto">
          <a:xfrm>
            <a:off x="7572728" y="2957879"/>
            <a:ext cx="359229" cy="365760"/>
          </a:xfrm>
          <a:prstGeom prst="roundRect">
            <a:avLst/>
          </a:prstGeom>
          <a:noFill/>
          <a:extLst>
            <a:ext uri="{909E8E84-426E-40DD-AFC4-6F175D3DCCD1}">
              <a14:hiddenFill xmlns:a14="http://schemas.microsoft.com/office/drawing/2010/main">
                <a:solidFill>
                  <a:srgbClr val="FFFFFF"/>
                </a:solidFill>
              </a14:hiddenFill>
            </a:ext>
          </a:extLst>
        </p:spPr>
      </p:pic>
      <p:pic>
        <p:nvPicPr>
          <p:cNvPr id="49"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24">
            <a:extLst>
              <a:ext uri="{28A0092B-C50C-407E-A947-70E740481C1C}">
                <a14:useLocalDpi xmlns:a14="http://schemas.microsoft.com/office/drawing/2010/main" val="0"/>
              </a:ext>
            </a:extLst>
          </a:blip>
          <a:srcRect l="12176" t="56296" r="55231" b="10518"/>
          <a:stretch/>
        </p:blipFill>
        <p:spPr bwMode="auto">
          <a:xfrm>
            <a:off x="9028971" y="2957879"/>
            <a:ext cx="359229" cy="365760"/>
          </a:xfrm>
          <a:prstGeom prst="roundRect">
            <a:avLst/>
          </a:prstGeom>
          <a:noFill/>
          <a:extLst>
            <a:ext uri="{909E8E84-426E-40DD-AFC4-6F175D3DCCD1}">
              <a14:hiddenFill xmlns:a14="http://schemas.microsoft.com/office/drawing/2010/main">
                <a:solidFill>
                  <a:srgbClr val="FFFFFF"/>
                </a:solidFill>
              </a14:hiddenFill>
            </a:ext>
          </a:extLst>
        </p:spPr>
      </p:pic>
      <p:pic>
        <p:nvPicPr>
          <p:cNvPr id="51"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24">
            <a:extLst>
              <a:ext uri="{28A0092B-C50C-407E-A947-70E740481C1C}">
                <a14:useLocalDpi xmlns:a14="http://schemas.microsoft.com/office/drawing/2010/main" val="0"/>
              </a:ext>
            </a:extLst>
          </a:blip>
          <a:srcRect l="12176" t="56296" r="55231" b="10518"/>
          <a:stretch/>
        </p:blipFill>
        <p:spPr bwMode="auto">
          <a:xfrm>
            <a:off x="1884701" y="5025686"/>
            <a:ext cx="359229" cy="365760"/>
          </a:xfrm>
          <a:prstGeom prst="roundRect">
            <a:avLst/>
          </a:prstGeom>
          <a:noFill/>
          <a:extLst>
            <a:ext uri="{909E8E84-426E-40DD-AFC4-6F175D3DCCD1}">
              <a14:hiddenFill xmlns:a14="http://schemas.microsoft.com/office/drawing/2010/main">
                <a:solidFill>
                  <a:srgbClr val="FFFFFF"/>
                </a:solidFill>
              </a14:hiddenFill>
            </a:ext>
          </a:extLst>
        </p:spPr>
      </p:pic>
      <p:pic>
        <p:nvPicPr>
          <p:cNvPr id="52"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24">
            <a:extLst>
              <a:ext uri="{28A0092B-C50C-407E-A947-70E740481C1C}">
                <a14:useLocalDpi xmlns:a14="http://schemas.microsoft.com/office/drawing/2010/main" val="0"/>
              </a:ext>
            </a:extLst>
          </a:blip>
          <a:srcRect l="12176" t="56296" r="55231" b="10518"/>
          <a:stretch/>
        </p:blipFill>
        <p:spPr bwMode="auto">
          <a:xfrm>
            <a:off x="3354057" y="5025686"/>
            <a:ext cx="359229" cy="365760"/>
          </a:xfrm>
          <a:prstGeom prst="roundRect">
            <a:avLst/>
          </a:prstGeom>
          <a:noFill/>
          <a:extLst>
            <a:ext uri="{909E8E84-426E-40DD-AFC4-6F175D3DCCD1}">
              <a14:hiddenFill xmlns:a14="http://schemas.microsoft.com/office/drawing/2010/main">
                <a:solidFill>
                  <a:srgbClr val="FFFFFF"/>
                </a:solidFill>
              </a14:hiddenFill>
            </a:ext>
          </a:extLst>
        </p:spPr>
      </p:pic>
      <p:pic>
        <p:nvPicPr>
          <p:cNvPr id="53"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24">
            <a:extLst>
              <a:ext uri="{28A0092B-C50C-407E-A947-70E740481C1C}">
                <a14:useLocalDpi xmlns:a14="http://schemas.microsoft.com/office/drawing/2010/main" val="0"/>
              </a:ext>
            </a:extLst>
          </a:blip>
          <a:srcRect l="12176" t="56296" r="55231" b="10518"/>
          <a:stretch/>
        </p:blipFill>
        <p:spPr bwMode="auto">
          <a:xfrm>
            <a:off x="4731200" y="5025686"/>
            <a:ext cx="359229" cy="365760"/>
          </a:xfrm>
          <a:prstGeom prst="roundRect">
            <a:avLst/>
          </a:prstGeom>
          <a:noFill/>
          <a:extLst>
            <a:ext uri="{909E8E84-426E-40DD-AFC4-6F175D3DCCD1}">
              <a14:hiddenFill xmlns:a14="http://schemas.microsoft.com/office/drawing/2010/main">
                <a:solidFill>
                  <a:srgbClr val="FFFFFF"/>
                </a:solidFill>
              </a14:hiddenFill>
            </a:ext>
          </a:extLst>
        </p:spPr>
      </p:pic>
      <p:pic>
        <p:nvPicPr>
          <p:cNvPr id="54"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24">
            <a:extLst>
              <a:ext uri="{28A0092B-C50C-407E-A947-70E740481C1C}">
                <a14:useLocalDpi xmlns:a14="http://schemas.microsoft.com/office/drawing/2010/main" val="0"/>
              </a:ext>
            </a:extLst>
          </a:blip>
          <a:srcRect l="12176" t="56296" r="55231" b="10518"/>
          <a:stretch/>
        </p:blipFill>
        <p:spPr bwMode="auto">
          <a:xfrm>
            <a:off x="7553929" y="5025686"/>
            <a:ext cx="359229" cy="365760"/>
          </a:xfrm>
          <a:prstGeom prst="roundRect">
            <a:avLst/>
          </a:prstGeom>
          <a:noFill/>
          <a:extLst>
            <a:ext uri="{909E8E84-426E-40DD-AFC4-6F175D3DCCD1}">
              <a14:hiddenFill xmlns:a14="http://schemas.microsoft.com/office/drawing/2010/main">
                <a:solidFill>
                  <a:srgbClr val="FFFFFF"/>
                </a:solidFill>
              </a14:hiddenFill>
            </a:ext>
          </a:extLst>
        </p:spPr>
      </p:pic>
      <p:pic>
        <p:nvPicPr>
          <p:cNvPr id="55"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24">
            <a:extLst>
              <a:ext uri="{28A0092B-C50C-407E-A947-70E740481C1C}">
                <a14:useLocalDpi xmlns:a14="http://schemas.microsoft.com/office/drawing/2010/main" val="0"/>
              </a:ext>
            </a:extLst>
          </a:blip>
          <a:srcRect l="12176" t="56296" r="55231" b="10518"/>
          <a:stretch/>
        </p:blipFill>
        <p:spPr bwMode="auto">
          <a:xfrm>
            <a:off x="9054037" y="5025686"/>
            <a:ext cx="359229" cy="365760"/>
          </a:xfrm>
          <a:prstGeom prst="roundRect">
            <a:avLst/>
          </a:prstGeom>
          <a:noFill/>
          <a:extLst>
            <a:ext uri="{909E8E84-426E-40DD-AFC4-6F175D3DCCD1}">
              <a14:hiddenFill xmlns:a14="http://schemas.microsoft.com/office/drawing/2010/main">
                <a:solidFill>
                  <a:srgbClr val="FFFFFF"/>
                </a:solidFill>
              </a14:hiddenFill>
            </a:ext>
          </a:extLst>
        </p:spPr>
      </p:pic>
      <p:sp>
        <p:nvSpPr>
          <p:cNvPr id="56" name="Flèche droite 55"/>
          <p:cNvSpPr/>
          <p:nvPr/>
        </p:nvSpPr>
        <p:spPr>
          <a:xfrm>
            <a:off x="7055229" y="5507802"/>
            <a:ext cx="797957" cy="570986"/>
          </a:xfrm>
          <a:prstGeom prst="rightArrow">
            <a:avLst>
              <a:gd name="adj1" fmla="val 67154"/>
              <a:gd name="adj2" fmla="val 37135"/>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fr-FR" sz="2800" dirty="0">
                <a:solidFill>
                  <a:schemeClr val="tx1"/>
                </a:solidFill>
              </a:rPr>
              <a:t>V6</a:t>
            </a:r>
            <a:endParaRPr lang="en-US" sz="2800" dirty="0">
              <a:solidFill>
                <a:schemeClr val="tx1"/>
              </a:solidFill>
            </a:endParaRPr>
          </a:p>
        </p:txBody>
      </p:sp>
      <p:sp>
        <p:nvSpPr>
          <p:cNvPr id="57" name="Flèche droite 56"/>
          <p:cNvSpPr/>
          <p:nvPr/>
        </p:nvSpPr>
        <p:spPr>
          <a:xfrm>
            <a:off x="1276886" y="1449570"/>
            <a:ext cx="797957" cy="570986"/>
          </a:xfrm>
          <a:prstGeom prst="rightArrow">
            <a:avLst>
              <a:gd name="adj1" fmla="val 67154"/>
              <a:gd name="adj2" fmla="val 37135"/>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fr-FR" sz="2800" dirty="0">
                <a:solidFill>
                  <a:schemeClr val="tx1"/>
                </a:solidFill>
              </a:rPr>
              <a:t>V6</a:t>
            </a:r>
            <a:endParaRPr lang="en-US" sz="2800" dirty="0">
              <a:solidFill>
                <a:schemeClr val="tx1"/>
              </a:solidFill>
            </a:endParaRPr>
          </a:p>
        </p:txBody>
      </p:sp>
      <p:sp>
        <p:nvSpPr>
          <p:cNvPr id="15" name="Rectangle à coins arrondis 14"/>
          <p:cNvSpPr/>
          <p:nvPr/>
        </p:nvSpPr>
        <p:spPr>
          <a:xfrm>
            <a:off x="279260" y="834543"/>
            <a:ext cx="2732220" cy="1917700"/>
          </a:xfrm>
          <a:prstGeom prst="roundRect">
            <a:avLst>
              <a:gd name="adj" fmla="val 612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à coins arrondis 57"/>
          <p:cNvSpPr/>
          <p:nvPr/>
        </p:nvSpPr>
        <p:spPr>
          <a:xfrm>
            <a:off x="6028613" y="4889395"/>
            <a:ext cx="2764874" cy="1880441"/>
          </a:xfrm>
          <a:prstGeom prst="roundRect">
            <a:avLst>
              <a:gd name="adj" fmla="val 612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24" cstate="hqprint">
            <a:extLst>
              <a:ext uri="{28A0092B-C50C-407E-A947-70E740481C1C}">
                <a14:useLocalDpi xmlns:a14="http://schemas.microsoft.com/office/drawing/2010/main" val="0"/>
              </a:ext>
            </a:extLst>
          </a:blip>
          <a:srcRect l="56028" t="56889" r="11379" b="9925"/>
          <a:stretch/>
        </p:blipFill>
        <p:spPr bwMode="auto">
          <a:xfrm>
            <a:off x="8816278" y="540879"/>
            <a:ext cx="182880" cy="186205"/>
          </a:xfrm>
          <a:prstGeom prst="roundRect">
            <a:avLst/>
          </a:prstGeom>
          <a:noFill/>
          <a:extLst>
            <a:ext uri="{909E8E84-426E-40DD-AFC4-6F175D3DCCD1}">
              <a14:hiddenFill xmlns:a14="http://schemas.microsoft.com/office/drawing/2010/main">
                <a:solidFill>
                  <a:srgbClr val="FFFFFF"/>
                </a:solidFill>
              </a14:hiddenFill>
            </a:ext>
          </a:extLst>
        </p:spPr>
      </p:pic>
      <p:pic>
        <p:nvPicPr>
          <p:cNvPr id="60"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24" cstate="hqprint">
            <a:extLst>
              <a:ext uri="{28A0092B-C50C-407E-A947-70E740481C1C}">
                <a14:useLocalDpi xmlns:a14="http://schemas.microsoft.com/office/drawing/2010/main" val="0"/>
              </a:ext>
            </a:extLst>
          </a:blip>
          <a:srcRect l="12176" t="56296" r="55231" b="10518"/>
          <a:stretch/>
        </p:blipFill>
        <p:spPr bwMode="auto">
          <a:xfrm>
            <a:off x="8812606" y="218500"/>
            <a:ext cx="182880" cy="186205"/>
          </a:xfrm>
          <a:prstGeom prst="roundRect">
            <a:avLst/>
          </a:prstGeom>
          <a:noFill/>
          <a:extLst>
            <a:ext uri="{909E8E84-426E-40DD-AFC4-6F175D3DCCD1}">
              <a14:hiddenFill xmlns:a14="http://schemas.microsoft.com/office/drawing/2010/main">
                <a:solidFill>
                  <a:srgbClr val="FFFFFF"/>
                </a:solidFill>
              </a14:hiddenFill>
            </a:ext>
          </a:extLst>
        </p:spPr>
      </p:pic>
      <p:sp>
        <p:nvSpPr>
          <p:cNvPr id="61" name="ZoneTexte 60"/>
          <p:cNvSpPr txBox="1"/>
          <p:nvPr/>
        </p:nvSpPr>
        <p:spPr>
          <a:xfrm>
            <a:off x="8927643" y="93005"/>
            <a:ext cx="1220847" cy="400110"/>
          </a:xfrm>
          <a:prstGeom prst="rect">
            <a:avLst/>
          </a:prstGeom>
          <a:noFill/>
        </p:spPr>
        <p:txBody>
          <a:bodyPr wrap="none" rtlCol="0">
            <a:spAutoFit/>
          </a:bodyPr>
          <a:lstStyle/>
          <a:p>
            <a:r>
              <a:rPr lang="fr-FR" sz="2000" b="1" dirty="0" err="1">
                <a:latin typeface="DINOT" panose="020B0504020101020102" pitchFamily="34" charset="0"/>
              </a:rPr>
              <a:t>detected</a:t>
            </a:r>
            <a:endParaRPr lang="en-US" sz="2000" b="1" dirty="0">
              <a:latin typeface="DINOT" panose="020B0504020101020102" pitchFamily="34" charset="0"/>
            </a:endParaRPr>
          </a:p>
        </p:txBody>
      </p:sp>
      <p:sp>
        <p:nvSpPr>
          <p:cNvPr id="62" name="ZoneTexte 61"/>
          <p:cNvSpPr txBox="1"/>
          <p:nvPr/>
        </p:nvSpPr>
        <p:spPr>
          <a:xfrm>
            <a:off x="8927643" y="390070"/>
            <a:ext cx="1047403" cy="400110"/>
          </a:xfrm>
          <a:prstGeom prst="rect">
            <a:avLst/>
          </a:prstGeom>
          <a:noFill/>
        </p:spPr>
        <p:txBody>
          <a:bodyPr wrap="none" rtlCol="0">
            <a:spAutoFit/>
          </a:bodyPr>
          <a:lstStyle/>
          <a:p>
            <a:r>
              <a:rPr lang="fr-FR" sz="2000" b="1" dirty="0" err="1">
                <a:latin typeface="DINOT" panose="020B0504020101020102" pitchFamily="34" charset="0"/>
              </a:rPr>
              <a:t>missed</a:t>
            </a:r>
            <a:endParaRPr lang="en-US" sz="2000" b="1" dirty="0">
              <a:latin typeface="DINOT" panose="020B0504020101020102" pitchFamily="34" charset="0"/>
            </a:endParaRPr>
          </a:p>
        </p:txBody>
      </p:sp>
      <p:sp>
        <p:nvSpPr>
          <p:cNvPr id="63" name="ZoneTexte 62"/>
          <p:cNvSpPr txBox="1"/>
          <p:nvPr/>
        </p:nvSpPr>
        <p:spPr>
          <a:xfrm>
            <a:off x="207221" y="205098"/>
            <a:ext cx="796072" cy="461665"/>
          </a:xfrm>
          <a:prstGeom prst="rect">
            <a:avLst/>
          </a:prstGeom>
          <a:noFill/>
          <a:ln w="38100">
            <a:solidFill>
              <a:schemeClr val="tx1"/>
            </a:solidFill>
          </a:ln>
        </p:spPr>
        <p:txBody>
          <a:bodyPr wrap="square" rtlCol="0">
            <a:spAutoFit/>
          </a:bodyPr>
          <a:lstStyle/>
          <a:p>
            <a:pPr algn="ctr"/>
            <a:r>
              <a:rPr lang="fr-FR" sz="2400" b="1" dirty="0">
                <a:latin typeface="DINOT" panose="020B0504020101020102" pitchFamily="34" charset="0"/>
              </a:rPr>
              <a:t>AWI</a:t>
            </a:r>
            <a:endParaRPr lang="en-US" sz="2400" b="1" dirty="0">
              <a:latin typeface="DINOT" panose="020B0504020101020102" pitchFamily="34" charset="0"/>
            </a:endParaRPr>
          </a:p>
        </p:txBody>
      </p:sp>
    </p:spTree>
    <p:extLst>
      <p:ext uri="{BB962C8B-B14F-4D97-AF65-F5344CB8AC3E}">
        <p14:creationId xmlns:p14="http://schemas.microsoft.com/office/powerpoint/2010/main" val="110502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srcRect l="42662" t="9183" r="29289" b="68971"/>
          <a:stretch/>
        </p:blipFill>
        <p:spPr>
          <a:xfrm>
            <a:off x="4889871" y="1117260"/>
            <a:ext cx="6940665" cy="2322110"/>
          </a:xfrm>
          <a:prstGeom prst="rect">
            <a:avLst/>
          </a:prstGeom>
        </p:spPr>
      </p:pic>
      <p:sp>
        <p:nvSpPr>
          <p:cNvPr id="67" name="Flèche droite 66"/>
          <p:cNvSpPr/>
          <p:nvPr/>
        </p:nvSpPr>
        <p:spPr>
          <a:xfrm>
            <a:off x="3887615" y="1806712"/>
            <a:ext cx="1176349" cy="841748"/>
          </a:xfrm>
          <a:prstGeom prst="rightArrow">
            <a:avLst>
              <a:gd name="adj1" fmla="val 67154"/>
              <a:gd name="adj2" fmla="val 37135"/>
            </a:avLst>
          </a:prstGeom>
          <a:solidFill>
            <a:schemeClr val="bg2"/>
          </a:solidFill>
          <a:ln w="38100"/>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endParaRPr lang="en-US" sz="2800" dirty="0">
              <a:solidFill>
                <a:schemeClr val="tx1"/>
              </a:solidFill>
            </a:endParaRPr>
          </a:p>
        </p:txBody>
      </p:sp>
      <p:pic>
        <p:nvPicPr>
          <p:cNvPr id="1026" name="Picture 2" descr="12-Lead ECG Placement Guide with Illustrations"/>
          <p:cNvPicPr>
            <a:picLocks noChangeAspect="1" noChangeArrowheads="1"/>
          </p:cNvPicPr>
          <p:nvPr/>
        </p:nvPicPr>
        <p:blipFill rotWithShape="1">
          <a:blip r:embed="rId4">
            <a:extLst>
              <a:ext uri="{28A0092B-C50C-407E-A947-70E740481C1C}">
                <a14:useLocalDpi xmlns:a14="http://schemas.microsoft.com/office/drawing/2010/main" val="0"/>
              </a:ext>
            </a:extLst>
          </a:blip>
          <a:srcRect l="16933" t="21918" r="47609" b="19704"/>
          <a:stretch/>
        </p:blipFill>
        <p:spPr bwMode="auto">
          <a:xfrm>
            <a:off x="380225" y="247610"/>
            <a:ext cx="3988575" cy="51466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6234993" y="229166"/>
            <a:ext cx="4041043" cy="584775"/>
          </a:xfrm>
          <a:prstGeom prst="rect">
            <a:avLst/>
          </a:prstGeom>
          <a:noFill/>
        </p:spPr>
        <p:txBody>
          <a:bodyPr wrap="none" rtlCol="0">
            <a:spAutoFit/>
          </a:bodyPr>
          <a:lstStyle/>
          <a:p>
            <a:r>
              <a:rPr lang="fr-FR" sz="3200" b="1" dirty="0">
                <a:latin typeface="DINOT" panose="020B0504020101020102" pitchFamily="34" charset="0"/>
              </a:rPr>
              <a:t>BRUGADA PATTERN</a:t>
            </a:r>
            <a:endParaRPr lang="en-US" sz="3200" b="1" dirty="0">
              <a:latin typeface="DINOT" panose="020B0504020101020102" pitchFamily="34" charset="0"/>
            </a:endParaRPr>
          </a:p>
        </p:txBody>
      </p:sp>
      <p:sp>
        <p:nvSpPr>
          <p:cNvPr id="37" name="ZoneTexte 36"/>
          <p:cNvSpPr txBox="1"/>
          <p:nvPr/>
        </p:nvSpPr>
        <p:spPr>
          <a:xfrm>
            <a:off x="10651802" y="1117260"/>
            <a:ext cx="1132169" cy="461665"/>
          </a:xfrm>
          <a:prstGeom prst="rect">
            <a:avLst/>
          </a:prstGeom>
          <a:solidFill>
            <a:schemeClr val="bg1"/>
          </a:solidFill>
          <a:ln w="38100">
            <a:solidFill>
              <a:schemeClr val="tx1"/>
            </a:solidFill>
          </a:ln>
        </p:spPr>
        <p:txBody>
          <a:bodyPr wrap="none" rtlCol="0">
            <a:spAutoFit/>
          </a:bodyPr>
          <a:lstStyle/>
          <a:p>
            <a:r>
              <a:rPr lang="fr-FR" sz="2400" b="1" dirty="0">
                <a:latin typeface="DINOT" panose="020B0504020101020102" pitchFamily="34" charset="0"/>
              </a:rPr>
              <a:t>AW-V1</a:t>
            </a:r>
            <a:endParaRPr lang="en-US" sz="2400" b="1" dirty="0">
              <a:latin typeface="DINOT" panose="020B0504020101020102" pitchFamily="34" charset="0"/>
            </a:endParaRPr>
          </a:p>
        </p:txBody>
      </p:sp>
      <p:pic>
        <p:nvPicPr>
          <p:cNvPr id="3" name="Image 2"/>
          <p:cNvPicPr>
            <a:picLocks noChangeAspect="1"/>
          </p:cNvPicPr>
          <p:nvPr/>
        </p:nvPicPr>
        <p:blipFill rotWithShape="1">
          <a:blip r:embed="rId5"/>
          <a:srcRect t="1" r="36665" b="5320"/>
          <a:stretch/>
        </p:blipFill>
        <p:spPr>
          <a:xfrm>
            <a:off x="4862525" y="3562051"/>
            <a:ext cx="6973257" cy="1731733"/>
          </a:xfrm>
          <a:prstGeom prst="rect">
            <a:avLst/>
          </a:prstGeom>
        </p:spPr>
      </p:pic>
      <p:grpSp>
        <p:nvGrpSpPr>
          <p:cNvPr id="42" name="Groupe 41"/>
          <p:cNvGrpSpPr/>
          <p:nvPr/>
        </p:nvGrpSpPr>
        <p:grpSpPr>
          <a:xfrm>
            <a:off x="1217837" y="1156687"/>
            <a:ext cx="3154292" cy="2936303"/>
            <a:chOff x="6098185" y="2045185"/>
            <a:chExt cx="1027008" cy="1095475"/>
          </a:xfrm>
        </p:grpSpPr>
        <p:sp>
          <p:nvSpPr>
            <p:cNvPr id="43" name="Rectangle 42"/>
            <p:cNvSpPr/>
            <p:nvPr/>
          </p:nvSpPr>
          <p:spPr>
            <a:xfrm>
              <a:off x="6418014" y="2337092"/>
              <a:ext cx="387350" cy="5116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4" name="Picture 6" descr="Watch Cartoon png download - 512*950 - Free Transparent Apple Watch png  Download. - CleanPNG / Kiss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917" b="97813" l="10000" r="90000"/>
                      </a14:imgEffect>
                    </a14:imgLayer>
                  </a14:imgProps>
                </a:ext>
                <a:ext uri="{28A0092B-C50C-407E-A947-70E740481C1C}">
                  <a14:useLocalDpi xmlns:a14="http://schemas.microsoft.com/office/drawing/2010/main" val="0"/>
                </a:ext>
              </a:extLst>
            </a:blip>
            <a:srcRect/>
            <a:stretch>
              <a:fillRect/>
            </a:stretch>
          </p:blipFill>
          <p:spPr bwMode="auto">
            <a:xfrm>
              <a:off x="6098185" y="2045185"/>
              <a:ext cx="1027008" cy="1095475"/>
            </a:xfrm>
            <a:prstGeom prst="rect">
              <a:avLst/>
            </a:prstGeom>
            <a:noFill/>
            <a:extLst>
              <a:ext uri="{909E8E84-426E-40DD-AFC4-6F175D3DCCD1}">
                <a14:hiddenFill xmlns:a14="http://schemas.microsoft.com/office/drawing/2010/main">
                  <a:solidFill>
                    <a:srgbClr val="FFFFFF"/>
                  </a:solidFill>
                </a14:hiddenFill>
              </a:ext>
            </a:extLst>
          </p:spPr>
        </p:pic>
      </p:grpSp>
      <p:sp>
        <p:nvSpPr>
          <p:cNvPr id="49" name="Rectangle 35"/>
          <p:cNvSpPr/>
          <p:nvPr/>
        </p:nvSpPr>
        <p:spPr>
          <a:xfrm rot="2310621">
            <a:off x="3320406" y="2428125"/>
            <a:ext cx="1164061" cy="2486458"/>
          </a:xfrm>
          <a:custGeom>
            <a:avLst/>
            <a:gdLst>
              <a:gd name="connsiteX0" fmla="*/ 0 w 2789905"/>
              <a:gd name="connsiteY0" fmla="*/ 0 h 3133725"/>
              <a:gd name="connsiteX1" fmla="*/ 2789905 w 2789905"/>
              <a:gd name="connsiteY1" fmla="*/ 0 h 3133725"/>
              <a:gd name="connsiteX2" fmla="*/ 2789905 w 2789905"/>
              <a:gd name="connsiteY2" fmla="*/ 3133725 h 3133725"/>
              <a:gd name="connsiteX3" fmla="*/ 0 w 2789905"/>
              <a:gd name="connsiteY3" fmla="*/ 3133725 h 3133725"/>
              <a:gd name="connsiteX4" fmla="*/ 0 w 2789905"/>
              <a:gd name="connsiteY4" fmla="*/ 0 h 3133725"/>
              <a:gd name="connsiteX0" fmla="*/ 1577340 w 2789905"/>
              <a:gd name="connsiteY0" fmla="*/ 1882140 h 3133725"/>
              <a:gd name="connsiteX1" fmla="*/ 2789905 w 2789905"/>
              <a:gd name="connsiteY1" fmla="*/ 0 h 3133725"/>
              <a:gd name="connsiteX2" fmla="*/ 2789905 w 2789905"/>
              <a:gd name="connsiteY2" fmla="*/ 3133725 h 3133725"/>
              <a:gd name="connsiteX3" fmla="*/ 0 w 2789905"/>
              <a:gd name="connsiteY3" fmla="*/ 3133725 h 3133725"/>
              <a:gd name="connsiteX4" fmla="*/ 1577340 w 2789905"/>
              <a:gd name="connsiteY4" fmla="*/ 1882140 h 3133725"/>
              <a:gd name="connsiteX0" fmla="*/ 1600200 w 2789905"/>
              <a:gd name="connsiteY0" fmla="*/ 1638300 h 3133725"/>
              <a:gd name="connsiteX1" fmla="*/ 2789905 w 2789905"/>
              <a:gd name="connsiteY1" fmla="*/ 0 h 3133725"/>
              <a:gd name="connsiteX2" fmla="*/ 2789905 w 2789905"/>
              <a:gd name="connsiteY2" fmla="*/ 3133725 h 3133725"/>
              <a:gd name="connsiteX3" fmla="*/ 0 w 2789905"/>
              <a:gd name="connsiteY3" fmla="*/ 3133725 h 3133725"/>
              <a:gd name="connsiteX4" fmla="*/ 1600200 w 2789905"/>
              <a:gd name="connsiteY4" fmla="*/ 1638300 h 3133725"/>
              <a:gd name="connsiteX0" fmla="*/ 1600200 w 2789905"/>
              <a:gd name="connsiteY0" fmla="*/ 1638300 h 3133725"/>
              <a:gd name="connsiteX1" fmla="*/ 2789905 w 2789905"/>
              <a:gd name="connsiteY1" fmla="*/ 0 h 3133725"/>
              <a:gd name="connsiteX2" fmla="*/ 2789905 w 2789905"/>
              <a:gd name="connsiteY2" fmla="*/ 3133725 h 3133725"/>
              <a:gd name="connsiteX3" fmla="*/ 0 w 2789905"/>
              <a:gd name="connsiteY3" fmla="*/ 3133725 h 3133725"/>
              <a:gd name="connsiteX4" fmla="*/ 1600200 w 2789905"/>
              <a:gd name="connsiteY4" fmla="*/ 1638300 h 3133725"/>
              <a:gd name="connsiteX0" fmla="*/ 1600200 w 2789905"/>
              <a:gd name="connsiteY0" fmla="*/ 1600200 h 3095625"/>
              <a:gd name="connsiteX1" fmla="*/ 1860265 w 2789905"/>
              <a:gd name="connsiteY1" fmla="*/ 0 h 3095625"/>
              <a:gd name="connsiteX2" fmla="*/ 2789905 w 2789905"/>
              <a:gd name="connsiteY2" fmla="*/ 3095625 h 3095625"/>
              <a:gd name="connsiteX3" fmla="*/ 0 w 2789905"/>
              <a:gd name="connsiteY3" fmla="*/ 3095625 h 3095625"/>
              <a:gd name="connsiteX4" fmla="*/ 1600200 w 2789905"/>
              <a:gd name="connsiteY4" fmla="*/ 1600200 h 3095625"/>
              <a:gd name="connsiteX0" fmla="*/ 1600200 w 2789905"/>
              <a:gd name="connsiteY0" fmla="*/ 1600200 h 3095625"/>
              <a:gd name="connsiteX1" fmla="*/ 1860265 w 2789905"/>
              <a:gd name="connsiteY1" fmla="*/ 0 h 3095625"/>
              <a:gd name="connsiteX2" fmla="*/ 2789905 w 2789905"/>
              <a:gd name="connsiteY2" fmla="*/ 3095625 h 3095625"/>
              <a:gd name="connsiteX3" fmla="*/ 0 w 2789905"/>
              <a:gd name="connsiteY3" fmla="*/ 3095625 h 3095625"/>
              <a:gd name="connsiteX4" fmla="*/ 1600200 w 2789905"/>
              <a:gd name="connsiteY4" fmla="*/ 1600200 h 3095625"/>
              <a:gd name="connsiteX0" fmla="*/ 1600200 w 2058385"/>
              <a:gd name="connsiteY0" fmla="*/ 1600200 h 3095625"/>
              <a:gd name="connsiteX1" fmla="*/ 1860265 w 2058385"/>
              <a:gd name="connsiteY1" fmla="*/ 0 h 3095625"/>
              <a:gd name="connsiteX2" fmla="*/ 2058385 w 2058385"/>
              <a:gd name="connsiteY2" fmla="*/ 1525905 h 3095625"/>
              <a:gd name="connsiteX3" fmla="*/ 0 w 2058385"/>
              <a:gd name="connsiteY3" fmla="*/ 3095625 h 3095625"/>
              <a:gd name="connsiteX4" fmla="*/ 1600200 w 2058385"/>
              <a:gd name="connsiteY4" fmla="*/ 1600200 h 3095625"/>
              <a:gd name="connsiteX0" fmla="*/ 1600200 w 2538445"/>
              <a:gd name="connsiteY0" fmla="*/ 1600200 h 3095625"/>
              <a:gd name="connsiteX1" fmla="*/ 1860265 w 2538445"/>
              <a:gd name="connsiteY1" fmla="*/ 0 h 3095625"/>
              <a:gd name="connsiteX2" fmla="*/ 2538445 w 2538445"/>
              <a:gd name="connsiteY2" fmla="*/ 2607945 h 3095625"/>
              <a:gd name="connsiteX3" fmla="*/ 0 w 2538445"/>
              <a:gd name="connsiteY3" fmla="*/ 3095625 h 3095625"/>
              <a:gd name="connsiteX4" fmla="*/ 1600200 w 2538445"/>
              <a:gd name="connsiteY4" fmla="*/ 1600200 h 3095625"/>
              <a:gd name="connsiteX0" fmla="*/ 1600200 w 2538445"/>
              <a:gd name="connsiteY0" fmla="*/ 1600200 h 3108960"/>
              <a:gd name="connsiteX1" fmla="*/ 1860265 w 2538445"/>
              <a:gd name="connsiteY1" fmla="*/ 0 h 3108960"/>
              <a:gd name="connsiteX2" fmla="*/ 2538445 w 2538445"/>
              <a:gd name="connsiteY2" fmla="*/ 2607945 h 3108960"/>
              <a:gd name="connsiteX3" fmla="*/ 1895061 w 2538445"/>
              <a:gd name="connsiteY3" fmla="*/ 3108960 h 3108960"/>
              <a:gd name="connsiteX4" fmla="*/ 0 w 2538445"/>
              <a:gd name="connsiteY4" fmla="*/ 3095625 h 3108960"/>
              <a:gd name="connsiteX5" fmla="*/ 1600200 w 2538445"/>
              <a:gd name="connsiteY5" fmla="*/ 1600200 h 3108960"/>
              <a:gd name="connsiteX0" fmla="*/ 243840 w 1182085"/>
              <a:gd name="connsiteY0" fmla="*/ 1600200 h 3108960"/>
              <a:gd name="connsiteX1" fmla="*/ 503905 w 1182085"/>
              <a:gd name="connsiteY1" fmla="*/ 0 h 3108960"/>
              <a:gd name="connsiteX2" fmla="*/ 1182085 w 1182085"/>
              <a:gd name="connsiteY2" fmla="*/ 2607945 h 3108960"/>
              <a:gd name="connsiteX3" fmla="*/ 538701 w 1182085"/>
              <a:gd name="connsiteY3" fmla="*/ 3108960 h 3108960"/>
              <a:gd name="connsiteX4" fmla="*/ 0 w 1182085"/>
              <a:gd name="connsiteY4" fmla="*/ 2752725 h 3108960"/>
              <a:gd name="connsiteX5" fmla="*/ 243840 w 1182085"/>
              <a:gd name="connsiteY5" fmla="*/ 1600200 h 3108960"/>
              <a:gd name="connsiteX0" fmla="*/ 358140 w 1296385"/>
              <a:gd name="connsiteY0" fmla="*/ 1600200 h 3108960"/>
              <a:gd name="connsiteX1" fmla="*/ 618205 w 1296385"/>
              <a:gd name="connsiteY1" fmla="*/ 0 h 3108960"/>
              <a:gd name="connsiteX2" fmla="*/ 1296385 w 1296385"/>
              <a:gd name="connsiteY2" fmla="*/ 2607945 h 3108960"/>
              <a:gd name="connsiteX3" fmla="*/ 653001 w 1296385"/>
              <a:gd name="connsiteY3" fmla="*/ 3108960 h 3108960"/>
              <a:gd name="connsiteX4" fmla="*/ 0 w 1296385"/>
              <a:gd name="connsiteY4" fmla="*/ 2760345 h 3108960"/>
              <a:gd name="connsiteX5" fmla="*/ 358140 w 1296385"/>
              <a:gd name="connsiteY5"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063537 w 2001782"/>
              <a:gd name="connsiteY6"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39298 w 2001782"/>
              <a:gd name="connsiteY6" fmla="*/ 21412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885958 w 2001782"/>
              <a:gd name="connsiteY6" fmla="*/ 226313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46918 w 2001782"/>
              <a:gd name="connsiteY6" fmla="*/ 213359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251718 w 2001782"/>
              <a:gd name="connsiteY6" fmla="*/ 22555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404118 w 2001782"/>
              <a:gd name="connsiteY6" fmla="*/ 232409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4971"/>
              <a:gd name="connsiteY0" fmla="*/ 1604756 h 3113516"/>
              <a:gd name="connsiteX1" fmla="*/ 1323602 w 2004971"/>
              <a:gd name="connsiteY1" fmla="*/ 4556 h 3113516"/>
              <a:gd name="connsiteX2" fmla="*/ 1449838 w 2004971"/>
              <a:gd name="connsiteY2" fmla="*/ 1261855 h 3113516"/>
              <a:gd name="connsiteX3" fmla="*/ 2001782 w 2004971"/>
              <a:gd name="connsiteY3" fmla="*/ 2612501 h 3113516"/>
              <a:gd name="connsiteX4" fmla="*/ 1358398 w 2004971"/>
              <a:gd name="connsiteY4" fmla="*/ 3113516 h 3113516"/>
              <a:gd name="connsiteX5" fmla="*/ 705397 w 2004971"/>
              <a:gd name="connsiteY5" fmla="*/ 2764901 h 3113516"/>
              <a:gd name="connsiteX6" fmla="*/ 2038 w 2004971"/>
              <a:gd name="connsiteY6" fmla="*/ 1673335 h 3113516"/>
              <a:gd name="connsiteX7" fmla="*/ 992638 w 2004971"/>
              <a:gd name="connsiteY7" fmla="*/ 2107675 h 3113516"/>
              <a:gd name="connsiteX8" fmla="*/ 1063537 w 2004971"/>
              <a:gd name="connsiteY8" fmla="*/ 1604756 h 3113516"/>
              <a:gd name="connsiteX0" fmla="*/ 1063537 w 2005773"/>
              <a:gd name="connsiteY0" fmla="*/ 1604184 h 3112944"/>
              <a:gd name="connsiteX1" fmla="*/ 1323602 w 2005773"/>
              <a:gd name="connsiteY1" fmla="*/ 3984 h 3112944"/>
              <a:gd name="connsiteX2" fmla="*/ 1554613 w 2005773"/>
              <a:gd name="connsiteY2" fmla="*/ 1399396 h 3112944"/>
              <a:gd name="connsiteX3" fmla="*/ 2001782 w 2005773"/>
              <a:gd name="connsiteY3" fmla="*/ 2611929 h 3112944"/>
              <a:gd name="connsiteX4" fmla="*/ 1358398 w 2005773"/>
              <a:gd name="connsiteY4" fmla="*/ 3112944 h 3112944"/>
              <a:gd name="connsiteX5" fmla="*/ 705397 w 2005773"/>
              <a:gd name="connsiteY5" fmla="*/ 2764329 h 3112944"/>
              <a:gd name="connsiteX6" fmla="*/ 2038 w 2005773"/>
              <a:gd name="connsiteY6" fmla="*/ 1672763 h 3112944"/>
              <a:gd name="connsiteX7" fmla="*/ 992638 w 2005773"/>
              <a:gd name="connsiteY7" fmla="*/ 2107103 h 3112944"/>
              <a:gd name="connsiteX8" fmla="*/ 1063537 w 2005773"/>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31994"/>
              <a:gd name="connsiteX1" fmla="*/ 1323602 w 2001782"/>
              <a:gd name="connsiteY1" fmla="*/ 3984 h 3131994"/>
              <a:gd name="connsiteX2" fmla="*/ 1554613 w 2001782"/>
              <a:gd name="connsiteY2" fmla="*/ 1399396 h 3131994"/>
              <a:gd name="connsiteX3" fmla="*/ 2001782 w 2001782"/>
              <a:gd name="connsiteY3" fmla="*/ 2611929 h 3131994"/>
              <a:gd name="connsiteX4" fmla="*/ 1353636 w 2001782"/>
              <a:gd name="connsiteY4" fmla="*/ 3131994 h 3131994"/>
              <a:gd name="connsiteX5" fmla="*/ 705397 w 2001782"/>
              <a:gd name="connsiteY5" fmla="*/ 2764329 h 3131994"/>
              <a:gd name="connsiteX6" fmla="*/ 2038 w 2001782"/>
              <a:gd name="connsiteY6" fmla="*/ 1672763 h 3131994"/>
              <a:gd name="connsiteX7" fmla="*/ 992638 w 2001782"/>
              <a:gd name="connsiteY7" fmla="*/ 2107103 h 3131994"/>
              <a:gd name="connsiteX8" fmla="*/ 1063537 w 2001782"/>
              <a:gd name="connsiteY8" fmla="*/ 1604184 h 3131994"/>
              <a:gd name="connsiteX0" fmla="*/ 1063537 w 2001782"/>
              <a:gd name="connsiteY0" fmla="*/ 1604184 h 3131994"/>
              <a:gd name="connsiteX1" fmla="*/ 1323602 w 2001782"/>
              <a:gd name="connsiteY1" fmla="*/ 3984 h 3131994"/>
              <a:gd name="connsiteX2" fmla="*/ 1554613 w 2001782"/>
              <a:gd name="connsiteY2" fmla="*/ 1399396 h 3131994"/>
              <a:gd name="connsiteX3" fmla="*/ 2001782 w 2001782"/>
              <a:gd name="connsiteY3" fmla="*/ 2611929 h 3131994"/>
              <a:gd name="connsiteX4" fmla="*/ 1353636 w 2001782"/>
              <a:gd name="connsiteY4" fmla="*/ 3131994 h 3131994"/>
              <a:gd name="connsiteX5" fmla="*/ 705397 w 2001782"/>
              <a:gd name="connsiteY5" fmla="*/ 2764329 h 3131994"/>
              <a:gd name="connsiteX6" fmla="*/ 2038 w 2001782"/>
              <a:gd name="connsiteY6" fmla="*/ 1672763 h 3131994"/>
              <a:gd name="connsiteX7" fmla="*/ 992638 w 2001782"/>
              <a:gd name="connsiteY7" fmla="*/ 2107103 h 3131994"/>
              <a:gd name="connsiteX8" fmla="*/ 1063537 w 2001782"/>
              <a:gd name="connsiteY8" fmla="*/ 1604184 h 3131994"/>
              <a:gd name="connsiteX0" fmla="*/ 1063906 w 2002151"/>
              <a:gd name="connsiteY0" fmla="*/ 1604184 h 3131994"/>
              <a:gd name="connsiteX1" fmla="*/ 1323971 w 2002151"/>
              <a:gd name="connsiteY1" fmla="*/ 3984 h 3131994"/>
              <a:gd name="connsiteX2" fmla="*/ 1554982 w 2002151"/>
              <a:gd name="connsiteY2" fmla="*/ 1399396 h 3131994"/>
              <a:gd name="connsiteX3" fmla="*/ 2002151 w 2002151"/>
              <a:gd name="connsiteY3" fmla="*/ 2611929 h 3131994"/>
              <a:gd name="connsiteX4" fmla="*/ 1354005 w 2002151"/>
              <a:gd name="connsiteY4" fmla="*/ 3131994 h 3131994"/>
              <a:gd name="connsiteX5" fmla="*/ 705766 w 2002151"/>
              <a:gd name="connsiteY5" fmla="*/ 2764329 h 3131994"/>
              <a:gd name="connsiteX6" fmla="*/ 2407 w 2002151"/>
              <a:gd name="connsiteY6" fmla="*/ 1672763 h 3131994"/>
              <a:gd name="connsiteX7" fmla="*/ 993007 w 2002151"/>
              <a:gd name="connsiteY7" fmla="*/ 2107103 h 3131994"/>
              <a:gd name="connsiteX8" fmla="*/ 1063906 w 2002151"/>
              <a:gd name="connsiteY8" fmla="*/ 1604184 h 3131994"/>
              <a:gd name="connsiteX0" fmla="*/ 1063467 w 2001712"/>
              <a:gd name="connsiteY0" fmla="*/ 1604184 h 3131994"/>
              <a:gd name="connsiteX1" fmla="*/ 1323532 w 2001712"/>
              <a:gd name="connsiteY1" fmla="*/ 3984 h 3131994"/>
              <a:gd name="connsiteX2" fmla="*/ 1554543 w 2001712"/>
              <a:gd name="connsiteY2" fmla="*/ 1399396 h 3131994"/>
              <a:gd name="connsiteX3" fmla="*/ 2001712 w 2001712"/>
              <a:gd name="connsiteY3" fmla="*/ 2611929 h 3131994"/>
              <a:gd name="connsiteX4" fmla="*/ 1353566 w 2001712"/>
              <a:gd name="connsiteY4" fmla="*/ 3131994 h 3131994"/>
              <a:gd name="connsiteX5" fmla="*/ 862489 w 2001712"/>
              <a:gd name="connsiteY5" fmla="*/ 2664316 h 3131994"/>
              <a:gd name="connsiteX6" fmla="*/ 1968 w 2001712"/>
              <a:gd name="connsiteY6" fmla="*/ 1672763 h 3131994"/>
              <a:gd name="connsiteX7" fmla="*/ 992568 w 2001712"/>
              <a:gd name="connsiteY7" fmla="*/ 2107103 h 3131994"/>
              <a:gd name="connsiteX8" fmla="*/ 1063467 w 2001712"/>
              <a:gd name="connsiteY8" fmla="*/ 1604184 h 3131994"/>
              <a:gd name="connsiteX0" fmla="*/ 1063956 w 2002201"/>
              <a:gd name="connsiteY0" fmla="*/ 1604184 h 3131994"/>
              <a:gd name="connsiteX1" fmla="*/ 1324021 w 2002201"/>
              <a:gd name="connsiteY1" fmla="*/ 3984 h 3131994"/>
              <a:gd name="connsiteX2" fmla="*/ 1555032 w 2002201"/>
              <a:gd name="connsiteY2" fmla="*/ 1399396 h 3131994"/>
              <a:gd name="connsiteX3" fmla="*/ 2002201 w 2002201"/>
              <a:gd name="connsiteY3" fmla="*/ 2611929 h 3131994"/>
              <a:gd name="connsiteX4" fmla="*/ 1354055 w 2002201"/>
              <a:gd name="connsiteY4" fmla="*/ 3131994 h 3131994"/>
              <a:gd name="connsiteX5" fmla="*/ 691528 w 2002201"/>
              <a:gd name="connsiteY5" fmla="*/ 2726228 h 3131994"/>
              <a:gd name="connsiteX6" fmla="*/ 2457 w 2002201"/>
              <a:gd name="connsiteY6" fmla="*/ 1672763 h 3131994"/>
              <a:gd name="connsiteX7" fmla="*/ 993057 w 2002201"/>
              <a:gd name="connsiteY7" fmla="*/ 2107103 h 3131994"/>
              <a:gd name="connsiteX8" fmla="*/ 1063956 w 2002201"/>
              <a:gd name="connsiteY8" fmla="*/ 1604184 h 3131994"/>
              <a:gd name="connsiteX0" fmla="*/ 1063956 w 2002201"/>
              <a:gd name="connsiteY0" fmla="*/ 1604184 h 3131994"/>
              <a:gd name="connsiteX1" fmla="*/ 1324021 w 2002201"/>
              <a:gd name="connsiteY1" fmla="*/ 3984 h 3131994"/>
              <a:gd name="connsiteX2" fmla="*/ 1555032 w 2002201"/>
              <a:gd name="connsiteY2" fmla="*/ 1399396 h 3131994"/>
              <a:gd name="connsiteX3" fmla="*/ 2002201 w 2002201"/>
              <a:gd name="connsiteY3" fmla="*/ 2611929 h 3131994"/>
              <a:gd name="connsiteX4" fmla="*/ 1354055 w 2002201"/>
              <a:gd name="connsiteY4" fmla="*/ 3131994 h 3131994"/>
              <a:gd name="connsiteX5" fmla="*/ 691528 w 2002201"/>
              <a:gd name="connsiteY5" fmla="*/ 2726228 h 3131994"/>
              <a:gd name="connsiteX6" fmla="*/ 2457 w 2002201"/>
              <a:gd name="connsiteY6" fmla="*/ 1672763 h 3131994"/>
              <a:gd name="connsiteX7" fmla="*/ 993057 w 2002201"/>
              <a:gd name="connsiteY7" fmla="*/ 2107103 h 3131994"/>
              <a:gd name="connsiteX8" fmla="*/ 1063956 w 2002201"/>
              <a:gd name="connsiteY8" fmla="*/ 1604184 h 3131994"/>
              <a:gd name="connsiteX0" fmla="*/ 1064215 w 2002460"/>
              <a:gd name="connsiteY0" fmla="*/ 1604184 h 3131994"/>
              <a:gd name="connsiteX1" fmla="*/ 1324280 w 2002460"/>
              <a:gd name="connsiteY1" fmla="*/ 3984 h 3131994"/>
              <a:gd name="connsiteX2" fmla="*/ 1555291 w 2002460"/>
              <a:gd name="connsiteY2" fmla="*/ 1399396 h 3131994"/>
              <a:gd name="connsiteX3" fmla="*/ 2002460 w 2002460"/>
              <a:gd name="connsiteY3" fmla="*/ 2611929 h 3131994"/>
              <a:gd name="connsiteX4" fmla="*/ 1354314 w 2002460"/>
              <a:gd name="connsiteY4" fmla="*/ 3131994 h 3131994"/>
              <a:gd name="connsiteX5" fmla="*/ 691787 w 2002460"/>
              <a:gd name="connsiteY5" fmla="*/ 2726228 h 3131994"/>
              <a:gd name="connsiteX6" fmla="*/ 2716 w 2002460"/>
              <a:gd name="connsiteY6" fmla="*/ 1672763 h 3131994"/>
              <a:gd name="connsiteX7" fmla="*/ 993316 w 2002460"/>
              <a:gd name="connsiteY7" fmla="*/ 2107103 h 3131994"/>
              <a:gd name="connsiteX8" fmla="*/ 1064215 w 2002460"/>
              <a:gd name="connsiteY8" fmla="*/ 1604184 h 3131994"/>
              <a:gd name="connsiteX0" fmla="*/ 936333 w 1874578"/>
              <a:gd name="connsiteY0" fmla="*/ 1604184 h 3131994"/>
              <a:gd name="connsiteX1" fmla="*/ 1196398 w 1874578"/>
              <a:gd name="connsiteY1" fmla="*/ 3984 h 3131994"/>
              <a:gd name="connsiteX2" fmla="*/ 1427409 w 1874578"/>
              <a:gd name="connsiteY2" fmla="*/ 1399396 h 3131994"/>
              <a:gd name="connsiteX3" fmla="*/ 1874578 w 1874578"/>
              <a:gd name="connsiteY3" fmla="*/ 2611929 h 3131994"/>
              <a:gd name="connsiteX4" fmla="*/ 1226432 w 1874578"/>
              <a:gd name="connsiteY4" fmla="*/ 3131994 h 3131994"/>
              <a:gd name="connsiteX5" fmla="*/ 563905 w 1874578"/>
              <a:gd name="connsiteY5" fmla="*/ 2726228 h 3131994"/>
              <a:gd name="connsiteX6" fmla="*/ 3421 w 1874578"/>
              <a:gd name="connsiteY6" fmla="*/ 1834688 h 3131994"/>
              <a:gd name="connsiteX7" fmla="*/ 865434 w 1874578"/>
              <a:gd name="connsiteY7" fmla="*/ 2107103 h 3131994"/>
              <a:gd name="connsiteX8" fmla="*/ 936333 w 1874578"/>
              <a:gd name="connsiteY8" fmla="*/ 1604184 h 3131994"/>
              <a:gd name="connsiteX0" fmla="*/ 1040511 w 1978756"/>
              <a:gd name="connsiteY0" fmla="*/ 1604184 h 3131994"/>
              <a:gd name="connsiteX1" fmla="*/ 1300576 w 1978756"/>
              <a:gd name="connsiteY1" fmla="*/ 3984 h 3131994"/>
              <a:gd name="connsiteX2" fmla="*/ 1531587 w 1978756"/>
              <a:gd name="connsiteY2" fmla="*/ 1399396 h 3131994"/>
              <a:gd name="connsiteX3" fmla="*/ 1978756 w 1978756"/>
              <a:gd name="connsiteY3" fmla="*/ 2611929 h 3131994"/>
              <a:gd name="connsiteX4" fmla="*/ 1330610 w 1978756"/>
              <a:gd name="connsiteY4" fmla="*/ 3131994 h 3131994"/>
              <a:gd name="connsiteX5" fmla="*/ 668083 w 1978756"/>
              <a:gd name="connsiteY5" fmla="*/ 2726228 h 3131994"/>
              <a:gd name="connsiteX6" fmla="*/ 2824 w 1978756"/>
              <a:gd name="connsiteY6" fmla="*/ 1677526 h 3131994"/>
              <a:gd name="connsiteX7" fmla="*/ 969612 w 1978756"/>
              <a:gd name="connsiteY7" fmla="*/ 2107103 h 3131994"/>
              <a:gd name="connsiteX8" fmla="*/ 1040511 w 197875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0807 h 3128617"/>
              <a:gd name="connsiteX1" fmla="*/ 1498336 w 2176516"/>
              <a:gd name="connsiteY1" fmla="*/ 607 h 3128617"/>
              <a:gd name="connsiteX2" fmla="*/ 1729347 w 2176516"/>
              <a:gd name="connsiteY2" fmla="*/ 1396019 h 3128617"/>
              <a:gd name="connsiteX3" fmla="*/ 2176516 w 2176516"/>
              <a:gd name="connsiteY3" fmla="*/ 2608552 h 3128617"/>
              <a:gd name="connsiteX4" fmla="*/ 1528370 w 2176516"/>
              <a:gd name="connsiteY4" fmla="*/ 3128617 h 3128617"/>
              <a:gd name="connsiteX5" fmla="*/ 865843 w 2176516"/>
              <a:gd name="connsiteY5" fmla="*/ 2722851 h 3128617"/>
              <a:gd name="connsiteX6" fmla="*/ 29134 w 2176516"/>
              <a:gd name="connsiteY6" fmla="*/ 1793211 h 3128617"/>
              <a:gd name="connsiteX7" fmla="*/ 1167372 w 2176516"/>
              <a:gd name="connsiteY7" fmla="*/ 2103726 h 3128617"/>
              <a:gd name="connsiteX8" fmla="*/ 1238271 w 2176516"/>
              <a:gd name="connsiteY8" fmla="*/ 1600807 h 3128617"/>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167372 w 2176516"/>
              <a:gd name="connsiteY7" fmla="*/ 2107582 h 3132473"/>
              <a:gd name="connsiteX8" fmla="*/ 1238271 w 2176516"/>
              <a:gd name="connsiteY8" fmla="*/ 1604663 h 3132473"/>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238271 w 2176516"/>
              <a:gd name="connsiteY8" fmla="*/ 1604663 h 3132473"/>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238271 w 2176516"/>
              <a:gd name="connsiteY8" fmla="*/ 160466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422421 w 2176516"/>
              <a:gd name="connsiteY0" fmla="*/ 15475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422421 w 2176516"/>
              <a:gd name="connsiteY8" fmla="*/ 1547513 h 3132473"/>
              <a:gd name="connsiteX0" fmla="*/ 1403371 w 2176516"/>
              <a:gd name="connsiteY0" fmla="*/ 1052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403371 w 2176516"/>
              <a:gd name="connsiteY8" fmla="*/ 1052213 h 3132473"/>
              <a:gd name="connsiteX0" fmla="*/ 1403371 w 2176516"/>
              <a:gd name="connsiteY0" fmla="*/ 1033242 h 3113502"/>
              <a:gd name="connsiteX1" fmla="*/ 1320536 w 2176516"/>
              <a:gd name="connsiteY1" fmla="*/ 4542 h 3113502"/>
              <a:gd name="connsiteX2" fmla="*/ 1729347 w 2176516"/>
              <a:gd name="connsiteY2" fmla="*/ 1380904 h 3113502"/>
              <a:gd name="connsiteX3" fmla="*/ 2176516 w 2176516"/>
              <a:gd name="connsiteY3" fmla="*/ 2593437 h 3113502"/>
              <a:gd name="connsiteX4" fmla="*/ 1528370 w 2176516"/>
              <a:gd name="connsiteY4" fmla="*/ 3113502 h 3113502"/>
              <a:gd name="connsiteX5" fmla="*/ 865843 w 2176516"/>
              <a:gd name="connsiteY5" fmla="*/ 2707736 h 3113502"/>
              <a:gd name="connsiteX6" fmla="*/ 29134 w 2176516"/>
              <a:gd name="connsiteY6" fmla="*/ 1778096 h 3113502"/>
              <a:gd name="connsiteX7" fmla="*/ 1014972 w 2176516"/>
              <a:gd name="connsiteY7" fmla="*/ 2202911 h 3113502"/>
              <a:gd name="connsiteX8" fmla="*/ 1403371 w 2176516"/>
              <a:gd name="connsiteY8" fmla="*/ 1033242 h 3113502"/>
              <a:gd name="connsiteX0" fmla="*/ 1403371 w 2176516"/>
              <a:gd name="connsiteY0" fmla="*/ 1033242 h 3113502"/>
              <a:gd name="connsiteX1" fmla="*/ 1320536 w 2176516"/>
              <a:gd name="connsiteY1" fmla="*/ 4542 h 3113502"/>
              <a:gd name="connsiteX2" fmla="*/ 1729347 w 2176516"/>
              <a:gd name="connsiteY2" fmla="*/ 1380904 h 3113502"/>
              <a:gd name="connsiteX3" fmla="*/ 2176516 w 2176516"/>
              <a:gd name="connsiteY3" fmla="*/ 2593437 h 3113502"/>
              <a:gd name="connsiteX4" fmla="*/ 1528370 w 2176516"/>
              <a:gd name="connsiteY4" fmla="*/ 3113502 h 3113502"/>
              <a:gd name="connsiteX5" fmla="*/ 865843 w 2176516"/>
              <a:gd name="connsiteY5" fmla="*/ 2707736 h 3113502"/>
              <a:gd name="connsiteX6" fmla="*/ 29134 w 2176516"/>
              <a:gd name="connsiteY6" fmla="*/ 1778096 h 3113502"/>
              <a:gd name="connsiteX7" fmla="*/ 1014972 w 2176516"/>
              <a:gd name="connsiteY7" fmla="*/ 2202911 h 3113502"/>
              <a:gd name="connsiteX8" fmla="*/ 1403371 w 2176516"/>
              <a:gd name="connsiteY8" fmla="*/ 1033242 h 3113502"/>
              <a:gd name="connsiteX0" fmla="*/ 1403371 w 2176516"/>
              <a:gd name="connsiteY0" fmla="*/ 1033378 h 3113638"/>
              <a:gd name="connsiteX1" fmla="*/ 1320536 w 2176516"/>
              <a:gd name="connsiteY1" fmla="*/ 4678 h 3113638"/>
              <a:gd name="connsiteX2" fmla="*/ 1792847 w 2176516"/>
              <a:gd name="connsiteY2" fmla="*/ 1349290 h 3113638"/>
              <a:gd name="connsiteX3" fmla="*/ 2176516 w 2176516"/>
              <a:gd name="connsiteY3" fmla="*/ 2593573 h 3113638"/>
              <a:gd name="connsiteX4" fmla="*/ 1528370 w 2176516"/>
              <a:gd name="connsiteY4" fmla="*/ 3113638 h 3113638"/>
              <a:gd name="connsiteX5" fmla="*/ 865843 w 2176516"/>
              <a:gd name="connsiteY5" fmla="*/ 2707872 h 3113638"/>
              <a:gd name="connsiteX6" fmla="*/ 29134 w 2176516"/>
              <a:gd name="connsiteY6" fmla="*/ 1778232 h 3113638"/>
              <a:gd name="connsiteX7" fmla="*/ 1014972 w 2176516"/>
              <a:gd name="connsiteY7" fmla="*/ 2203047 h 3113638"/>
              <a:gd name="connsiteX8" fmla="*/ 1403371 w 2176516"/>
              <a:gd name="connsiteY8" fmla="*/ 1033378 h 3113638"/>
              <a:gd name="connsiteX0" fmla="*/ 1403371 w 2176516"/>
              <a:gd name="connsiteY0" fmla="*/ 1033709 h 3113969"/>
              <a:gd name="connsiteX1" fmla="*/ 1320536 w 2176516"/>
              <a:gd name="connsiteY1" fmla="*/ 5009 h 3113969"/>
              <a:gd name="connsiteX2" fmla="*/ 1811897 w 2176516"/>
              <a:gd name="connsiteY2" fmla="*/ 1279771 h 3113969"/>
              <a:gd name="connsiteX3" fmla="*/ 2176516 w 2176516"/>
              <a:gd name="connsiteY3" fmla="*/ 2593904 h 3113969"/>
              <a:gd name="connsiteX4" fmla="*/ 1528370 w 2176516"/>
              <a:gd name="connsiteY4" fmla="*/ 3113969 h 3113969"/>
              <a:gd name="connsiteX5" fmla="*/ 865843 w 2176516"/>
              <a:gd name="connsiteY5" fmla="*/ 2708203 h 3113969"/>
              <a:gd name="connsiteX6" fmla="*/ 29134 w 2176516"/>
              <a:gd name="connsiteY6" fmla="*/ 1778563 h 3113969"/>
              <a:gd name="connsiteX7" fmla="*/ 1014972 w 2176516"/>
              <a:gd name="connsiteY7" fmla="*/ 2203378 h 3113969"/>
              <a:gd name="connsiteX8" fmla="*/ 1403371 w 2176516"/>
              <a:gd name="connsiteY8" fmla="*/ 1033709 h 3113969"/>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14972 w 2176516"/>
              <a:gd name="connsiteY7" fmla="*/ 22036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14972 w 2176516"/>
              <a:gd name="connsiteY7" fmla="*/ 22036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562434 w 1335579"/>
              <a:gd name="connsiteY0" fmla="*/ 1033976 h 3114236"/>
              <a:gd name="connsiteX1" fmla="*/ 479599 w 1335579"/>
              <a:gd name="connsiteY1" fmla="*/ 5276 h 3114236"/>
              <a:gd name="connsiteX2" fmla="*/ 970960 w 1335579"/>
              <a:gd name="connsiteY2" fmla="*/ 1280038 h 3114236"/>
              <a:gd name="connsiteX3" fmla="*/ 1335579 w 1335579"/>
              <a:gd name="connsiteY3" fmla="*/ 2594171 h 3114236"/>
              <a:gd name="connsiteX4" fmla="*/ 687433 w 1335579"/>
              <a:gd name="connsiteY4" fmla="*/ 3114236 h 3114236"/>
              <a:gd name="connsiteX5" fmla="*/ 24906 w 1335579"/>
              <a:gd name="connsiteY5" fmla="*/ 2708470 h 3114236"/>
              <a:gd name="connsiteX6" fmla="*/ 180385 w 1335579"/>
              <a:gd name="connsiteY6" fmla="*/ 2241745 h 3114236"/>
              <a:gd name="connsiteX7" fmla="*/ 562434 w 1335579"/>
              <a:gd name="connsiteY7" fmla="*/ 1033976 h 3114236"/>
              <a:gd name="connsiteX0" fmla="*/ 471279 w 1244424"/>
              <a:gd name="connsiteY0" fmla="*/ 1033976 h 3114236"/>
              <a:gd name="connsiteX1" fmla="*/ 388444 w 1244424"/>
              <a:gd name="connsiteY1" fmla="*/ 5276 h 3114236"/>
              <a:gd name="connsiteX2" fmla="*/ 879805 w 1244424"/>
              <a:gd name="connsiteY2" fmla="*/ 1280038 h 3114236"/>
              <a:gd name="connsiteX3" fmla="*/ 1244424 w 1244424"/>
              <a:gd name="connsiteY3" fmla="*/ 2594171 h 3114236"/>
              <a:gd name="connsiteX4" fmla="*/ 596278 w 1244424"/>
              <a:gd name="connsiteY4" fmla="*/ 3114236 h 3114236"/>
              <a:gd name="connsiteX5" fmla="*/ 47710 w 1244424"/>
              <a:gd name="connsiteY5" fmla="*/ 2597949 h 3114236"/>
              <a:gd name="connsiteX6" fmla="*/ 89230 w 1244424"/>
              <a:gd name="connsiteY6" fmla="*/ 2241745 h 3114236"/>
              <a:gd name="connsiteX7" fmla="*/ 471279 w 1244424"/>
              <a:gd name="connsiteY7" fmla="*/ 1033976 h 3114236"/>
              <a:gd name="connsiteX0" fmla="*/ 471279 w 1244424"/>
              <a:gd name="connsiteY0" fmla="*/ 1033976 h 2715669"/>
              <a:gd name="connsiteX1" fmla="*/ 388444 w 1244424"/>
              <a:gd name="connsiteY1" fmla="*/ 5276 h 2715669"/>
              <a:gd name="connsiteX2" fmla="*/ 879805 w 1244424"/>
              <a:gd name="connsiteY2" fmla="*/ 1280038 h 2715669"/>
              <a:gd name="connsiteX3" fmla="*/ 1244424 w 1244424"/>
              <a:gd name="connsiteY3" fmla="*/ 2594171 h 2715669"/>
              <a:gd name="connsiteX4" fmla="*/ 609567 w 1244424"/>
              <a:gd name="connsiteY4" fmla="*/ 2715669 h 2715669"/>
              <a:gd name="connsiteX5" fmla="*/ 47710 w 1244424"/>
              <a:gd name="connsiteY5" fmla="*/ 2597949 h 2715669"/>
              <a:gd name="connsiteX6" fmla="*/ 89230 w 1244424"/>
              <a:gd name="connsiteY6" fmla="*/ 2241745 h 2715669"/>
              <a:gd name="connsiteX7" fmla="*/ 471279 w 1244424"/>
              <a:gd name="connsiteY7" fmla="*/ 1033976 h 2715669"/>
              <a:gd name="connsiteX0" fmla="*/ 471279 w 1214991"/>
              <a:gd name="connsiteY0" fmla="*/ 1033976 h 2715669"/>
              <a:gd name="connsiteX1" fmla="*/ 388444 w 1214991"/>
              <a:gd name="connsiteY1" fmla="*/ 5276 h 2715669"/>
              <a:gd name="connsiteX2" fmla="*/ 879805 w 1214991"/>
              <a:gd name="connsiteY2" fmla="*/ 1280038 h 2715669"/>
              <a:gd name="connsiteX3" fmla="*/ 1214991 w 1214991"/>
              <a:gd name="connsiteY3" fmla="*/ 2463491 h 2715669"/>
              <a:gd name="connsiteX4" fmla="*/ 609567 w 1214991"/>
              <a:gd name="connsiteY4" fmla="*/ 2715669 h 2715669"/>
              <a:gd name="connsiteX5" fmla="*/ 47710 w 1214991"/>
              <a:gd name="connsiteY5" fmla="*/ 2597949 h 2715669"/>
              <a:gd name="connsiteX6" fmla="*/ 89230 w 1214991"/>
              <a:gd name="connsiteY6" fmla="*/ 2241745 h 2715669"/>
              <a:gd name="connsiteX7" fmla="*/ 471279 w 1214991"/>
              <a:gd name="connsiteY7" fmla="*/ 1033976 h 2715669"/>
              <a:gd name="connsiteX0" fmla="*/ 471279 w 1214991"/>
              <a:gd name="connsiteY0" fmla="*/ 1034501 h 2716194"/>
              <a:gd name="connsiteX1" fmla="*/ 388444 w 1214991"/>
              <a:gd name="connsiteY1" fmla="*/ 5801 h 2716194"/>
              <a:gd name="connsiteX2" fmla="*/ 907379 w 1214991"/>
              <a:gd name="connsiteY2" fmla="*/ 1195438 h 2716194"/>
              <a:gd name="connsiteX3" fmla="*/ 1214991 w 1214991"/>
              <a:gd name="connsiteY3" fmla="*/ 2464016 h 2716194"/>
              <a:gd name="connsiteX4" fmla="*/ 609567 w 1214991"/>
              <a:gd name="connsiteY4" fmla="*/ 2716194 h 2716194"/>
              <a:gd name="connsiteX5" fmla="*/ 47710 w 1214991"/>
              <a:gd name="connsiteY5" fmla="*/ 2598474 h 2716194"/>
              <a:gd name="connsiteX6" fmla="*/ 89230 w 1214991"/>
              <a:gd name="connsiteY6" fmla="*/ 2242270 h 2716194"/>
              <a:gd name="connsiteX7" fmla="*/ 471279 w 1214991"/>
              <a:gd name="connsiteY7" fmla="*/ 1034501 h 2716194"/>
              <a:gd name="connsiteX0" fmla="*/ 471279 w 1214991"/>
              <a:gd name="connsiteY0" fmla="*/ 1034490 h 2716183"/>
              <a:gd name="connsiteX1" fmla="*/ 388444 w 1214991"/>
              <a:gd name="connsiteY1" fmla="*/ 5790 h 2716183"/>
              <a:gd name="connsiteX2" fmla="*/ 907379 w 1214991"/>
              <a:gd name="connsiteY2" fmla="*/ 1195427 h 2716183"/>
              <a:gd name="connsiteX3" fmla="*/ 1214991 w 1214991"/>
              <a:gd name="connsiteY3" fmla="*/ 2464005 h 2716183"/>
              <a:gd name="connsiteX4" fmla="*/ 609567 w 1214991"/>
              <a:gd name="connsiteY4" fmla="*/ 2716183 h 2716183"/>
              <a:gd name="connsiteX5" fmla="*/ 47710 w 1214991"/>
              <a:gd name="connsiteY5" fmla="*/ 2598463 h 2716183"/>
              <a:gd name="connsiteX6" fmla="*/ 89230 w 1214991"/>
              <a:gd name="connsiteY6" fmla="*/ 2242259 h 2716183"/>
              <a:gd name="connsiteX7" fmla="*/ 471279 w 1214991"/>
              <a:gd name="connsiteY7" fmla="*/ 1034490 h 2716183"/>
              <a:gd name="connsiteX0" fmla="*/ 471279 w 1214991"/>
              <a:gd name="connsiteY0" fmla="*/ 1034490 h 2716183"/>
              <a:gd name="connsiteX1" fmla="*/ 388444 w 1214991"/>
              <a:gd name="connsiteY1" fmla="*/ 5790 h 2716183"/>
              <a:gd name="connsiteX2" fmla="*/ 907379 w 1214991"/>
              <a:gd name="connsiteY2" fmla="*/ 1195427 h 2716183"/>
              <a:gd name="connsiteX3" fmla="*/ 1214991 w 1214991"/>
              <a:gd name="connsiteY3" fmla="*/ 2464005 h 2716183"/>
              <a:gd name="connsiteX4" fmla="*/ 609567 w 1214991"/>
              <a:gd name="connsiteY4" fmla="*/ 2716183 h 2716183"/>
              <a:gd name="connsiteX5" fmla="*/ 47710 w 1214991"/>
              <a:gd name="connsiteY5" fmla="*/ 2598463 h 2716183"/>
              <a:gd name="connsiteX6" fmla="*/ 89230 w 1214991"/>
              <a:gd name="connsiteY6" fmla="*/ 2242259 h 2716183"/>
              <a:gd name="connsiteX7" fmla="*/ 471279 w 1214991"/>
              <a:gd name="connsiteY7" fmla="*/ 1034490 h 2716183"/>
              <a:gd name="connsiteX0" fmla="*/ 471279 w 1214991"/>
              <a:gd name="connsiteY0" fmla="*/ 1034872 h 2716565"/>
              <a:gd name="connsiteX1" fmla="*/ 388444 w 1214991"/>
              <a:gd name="connsiteY1" fmla="*/ 6172 h 2716565"/>
              <a:gd name="connsiteX2" fmla="*/ 948610 w 1214991"/>
              <a:gd name="connsiteY2" fmla="*/ 1142552 h 2716565"/>
              <a:gd name="connsiteX3" fmla="*/ 1214991 w 1214991"/>
              <a:gd name="connsiteY3" fmla="*/ 2464387 h 2716565"/>
              <a:gd name="connsiteX4" fmla="*/ 609567 w 1214991"/>
              <a:gd name="connsiteY4" fmla="*/ 2716565 h 2716565"/>
              <a:gd name="connsiteX5" fmla="*/ 47710 w 1214991"/>
              <a:gd name="connsiteY5" fmla="*/ 2598845 h 2716565"/>
              <a:gd name="connsiteX6" fmla="*/ 89230 w 1214991"/>
              <a:gd name="connsiteY6" fmla="*/ 2242641 h 2716565"/>
              <a:gd name="connsiteX7" fmla="*/ 471279 w 1214991"/>
              <a:gd name="connsiteY7" fmla="*/ 1034872 h 2716565"/>
              <a:gd name="connsiteX0" fmla="*/ 471279 w 1214991"/>
              <a:gd name="connsiteY0" fmla="*/ 1034631 h 2716324"/>
              <a:gd name="connsiteX1" fmla="*/ 388444 w 1214991"/>
              <a:gd name="connsiteY1" fmla="*/ 5931 h 2716324"/>
              <a:gd name="connsiteX2" fmla="*/ 948610 w 1214991"/>
              <a:gd name="connsiteY2" fmla="*/ 1142311 h 2716324"/>
              <a:gd name="connsiteX3" fmla="*/ 1214991 w 1214991"/>
              <a:gd name="connsiteY3" fmla="*/ 2464146 h 2716324"/>
              <a:gd name="connsiteX4" fmla="*/ 609567 w 1214991"/>
              <a:gd name="connsiteY4" fmla="*/ 2716324 h 2716324"/>
              <a:gd name="connsiteX5" fmla="*/ 47710 w 1214991"/>
              <a:gd name="connsiteY5" fmla="*/ 2598604 h 2716324"/>
              <a:gd name="connsiteX6" fmla="*/ 89230 w 1214991"/>
              <a:gd name="connsiteY6" fmla="*/ 2242400 h 2716324"/>
              <a:gd name="connsiteX7" fmla="*/ 471279 w 1214991"/>
              <a:gd name="connsiteY7" fmla="*/ 1034631 h 2716324"/>
              <a:gd name="connsiteX0" fmla="*/ 471279 w 1214991"/>
              <a:gd name="connsiteY0" fmla="*/ 1034631 h 2716324"/>
              <a:gd name="connsiteX1" fmla="*/ 388444 w 1214991"/>
              <a:gd name="connsiteY1" fmla="*/ 5931 h 2716324"/>
              <a:gd name="connsiteX2" fmla="*/ 948610 w 1214991"/>
              <a:gd name="connsiteY2" fmla="*/ 1142311 h 2716324"/>
              <a:gd name="connsiteX3" fmla="*/ 1214991 w 1214991"/>
              <a:gd name="connsiteY3" fmla="*/ 2464146 h 2716324"/>
              <a:gd name="connsiteX4" fmla="*/ 609567 w 1214991"/>
              <a:gd name="connsiteY4" fmla="*/ 2716324 h 2716324"/>
              <a:gd name="connsiteX5" fmla="*/ 47710 w 1214991"/>
              <a:gd name="connsiteY5" fmla="*/ 2598604 h 2716324"/>
              <a:gd name="connsiteX6" fmla="*/ 89230 w 1214991"/>
              <a:gd name="connsiteY6" fmla="*/ 2242400 h 2716324"/>
              <a:gd name="connsiteX7" fmla="*/ 471279 w 1214991"/>
              <a:gd name="connsiteY7" fmla="*/ 1034631 h 2716324"/>
              <a:gd name="connsiteX0" fmla="*/ 517534 w 1261246"/>
              <a:gd name="connsiteY0" fmla="*/ 1034631 h 2716324"/>
              <a:gd name="connsiteX1" fmla="*/ 434699 w 1261246"/>
              <a:gd name="connsiteY1" fmla="*/ 5931 h 2716324"/>
              <a:gd name="connsiteX2" fmla="*/ 994865 w 1261246"/>
              <a:gd name="connsiteY2" fmla="*/ 1142311 h 2716324"/>
              <a:gd name="connsiteX3" fmla="*/ 1261246 w 1261246"/>
              <a:gd name="connsiteY3" fmla="*/ 2464146 h 2716324"/>
              <a:gd name="connsiteX4" fmla="*/ 655822 w 1261246"/>
              <a:gd name="connsiteY4" fmla="*/ 2716324 h 2716324"/>
              <a:gd name="connsiteX5" fmla="*/ 93965 w 1261246"/>
              <a:gd name="connsiteY5" fmla="*/ 2598604 h 2716324"/>
              <a:gd name="connsiteX6" fmla="*/ 46717 w 1261246"/>
              <a:gd name="connsiteY6" fmla="*/ 2369532 h 2716324"/>
              <a:gd name="connsiteX7" fmla="*/ 517534 w 1261246"/>
              <a:gd name="connsiteY7" fmla="*/ 1034631 h 271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1246" h="2716324">
                <a:moveTo>
                  <a:pt x="517534" y="1034631"/>
                </a:moveTo>
                <a:cubicBezTo>
                  <a:pt x="515322" y="379311"/>
                  <a:pt x="241331" y="275806"/>
                  <a:pt x="434699" y="5931"/>
                </a:cubicBezTo>
                <a:cubicBezTo>
                  <a:pt x="578457" y="-75032"/>
                  <a:pt x="769084" y="692072"/>
                  <a:pt x="994865" y="1142311"/>
                </a:cubicBezTo>
                <a:cubicBezTo>
                  <a:pt x="1037630" y="1590712"/>
                  <a:pt x="1032011" y="2088861"/>
                  <a:pt x="1261246" y="2464146"/>
                </a:cubicBezTo>
                <a:cubicBezTo>
                  <a:pt x="974077" y="2622579"/>
                  <a:pt x="804878" y="2600754"/>
                  <a:pt x="655822" y="2716324"/>
                </a:cubicBezTo>
                <a:cubicBezTo>
                  <a:pt x="425454" y="2622344"/>
                  <a:pt x="267182" y="2725922"/>
                  <a:pt x="93965" y="2598604"/>
                </a:cubicBezTo>
                <a:cubicBezTo>
                  <a:pt x="9457" y="2453189"/>
                  <a:pt x="-42871" y="2648614"/>
                  <a:pt x="46717" y="2369532"/>
                </a:cubicBezTo>
                <a:cubicBezTo>
                  <a:pt x="540250" y="2093942"/>
                  <a:pt x="443101" y="1240371"/>
                  <a:pt x="517534" y="1034631"/>
                </a:cubicBezTo>
                <a:close/>
              </a:path>
            </a:pathLst>
          </a:custGeom>
          <a:solidFill>
            <a:srgbClr val="D77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35"/>
          <p:cNvSpPr/>
          <p:nvPr/>
        </p:nvSpPr>
        <p:spPr>
          <a:xfrm rot="2143661">
            <a:off x="2600557" y="1853582"/>
            <a:ext cx="1924032" cy="3306408"/>
          </a:xfrm>
          <a:custGeom>
            <a:avLst/>
            <a:gdLst>
              <a:gd name="connsiteX0" fmla="*/ 0 w 2789905"/>
              <a:gd name="connsiteY0" fmla="*/ 0 h 3133725"/>
              <a:gd name="connsiteX1" fmla="*/ 2789905 w 2789905"/>
              <a:gd name="connsiteY1" fmla="*/ 0 h 3133725"/>
              <a:gd name="connsiteX2" fmla="*/ 2789905 w 2789905"/>
              <a:gd name="connsiteY2" fmla="*/ 3133725 h 3133725"/>
              <a:gd name="connsiteX3" fmla="*/ 0 w 2789905"/>
              <a:gd name="connsiteY3" fmla="*/ 3133725 h 3133725"/>
              <a:gd name="connsiteX4" fmla="*/ 0 w 2789905"/>
              <a:gd name="connsiteY4" fmla="*/ 0 h 3133725"/>
              <a:gd name="connsiteX0" fmla="*/ 1577340 w 2789905"/>
              <a:gd name="connsiteY0" fmla="*/ 1882140 h 3133725"/>
              <a:gd name="connsiteX1" fmla="*/ 2789905 w 2789905"/>
              <a:gd name="connsiteY1" fmla="*/ 0 h 3133725"/>
              <a:gd name="connsiteX2" fmla="*/ 2789905 w 2789905"/>
              <a:gd name="connsiteY2" fmla="*/ 3133725 h 3133725"/>
              <a:gd name="connsiteX3" fmla="*/ 0 w 2789905"/>
              <a:gd name="connsiteY3" fmla="*/ 3133725 h 3133725"/>
              <a:gd name="connsiteX4" fmla="*/ 1577340 w 2789905"/>
              <a:gd name="connsiteY4" fmla="*/ 1882140 h 3133725"/>
              <a:gd name="connsiteX0" fmla="*/ 1600200 w 2789905"/>
              <a:gd name="connsiteY0" fmla="*/ 1638300 h 3133725"/>
              <a:gd name="connsiteX1" fmla="*/ 2789905 w 2789905"/>
              <a:gd name="connsiteY1" fmla="*/ 0 h 3133725"/>
              <a:gd name="connsiteX2" fmla="*/ 2789905 w 2789905"/>
              <a:gd name="connsiteY2" fmla="*/ 3133725 h 3133725"/>
              <a:gd name="connsiteX3" fmla="*/ 0 w 2789905"/>
              <a:gd name="connsiteY3" fmla="*/ 3133725 h 3133725"/>
              <a:gd name="connsiteX4" fmla="*/ 1600200 w 2789905"/>
              <a:gd name="connsiteY4" fmla="*/ 1638300 h 3133725"/>
              <a:gd name="connsiteX0" fmla="*/ 1600200 w 2789905"/>
              <a:gd name="connsiteY0" fmla="*/ 1638300 h 3133725"/>
              <a:gd name="connsiteX1" fmla="*/ 2789905 w 2789905"/>
              <a:gd name="connsiteY1" fmla="*/ 0 h 3133725"/>
              <a:gd name="connsiteX2" fmla="*/ 2789905 w 2789905"/>
              <a:gd name="connsiteY2" fmla="*/ 3133725 h 3133725"/>
              <a:gd name="connsiteX3" fmla="*/ 0 w 2789905"/>
              <a:gd name="connsiteY3" fmla="*/ 3133725 h 3133725"/>
              <a:gd name="connsiteX4" fmla="*/ 1600200 w 2789905"/>
              <a:gd name="connsiteY4" fmla="*/ 1638300 h 3133725"/>
              <a:gd name="connsiteX0" fmla="*/ 1600200 w 2789905"/>
              <a:gd name="connsiteY0" fmla="*/ 1600200 h 3095625"/>
              <a:gd name="connsiteX1" fmla="*/ 1860265 w 2789905"/>
              <a:gd name="connsiteY1" fmla="*/ 0 h 3095625"/>
              <a:gd name="connsiteX2" fmla="*/ 2789905 w 2789905"/>
              <a:gd name="connsiteY2" fmla="*/ 3095625 h 3095625"/>
              <a:gd name="connsiteX3" fmla="*/ 0 w 2789905"/>
              <a:gd name="connsiteY3" fmla="*/ 3095625 h 3095625"/>
              <a:gd name="connsiteX4" fmla="*/ 1600200 w 2789905"/>
              <a:gd name="connsiteY4" fmla="*/ 1600200 h 3095625"/>
              <a:gd name="connsiteX0" fmla="*/ 1600200 w 2789905"/>
              <a:gd name="connsiteY0" fmla="*/ 1600200 h 3095625"/>
              <a:gd name="connsiteX1" fmla="*/ 1860265 w 2789905"/>
              <a:gd name="connsiteY1" fmla="*/ 0 h 3095625"/>
              <a:gd name="connsiteX2" fmla="*/ 2789905 w 2789905"/>
              <a:gd name="connsiteY2" fmla="*/ 3095625 h 3095625"/>
              <a:gd name="connsiteX3" fmla="*/ 0 w 2789905"/>
              <a:gd name="connsiteY3" fmla="*/ 3095625 h 3095625"/>
              <a:gd name="connsiteX4" fmla="*/ 1600200 w 2789905"/>
              <a:gd name="connsiteY4" fmla="*/ 1600200 h 3095625"/>
              <a:gd name="connsiteX0" fmla="*/ 1600200 w 2058385"/>
              <a:gd name="connsiteY0" fmla="*/ 1600200 h 3095625"/>
              <a:gd name="connsiteX1" fmla="*/ 1860265 w 2058385"/>
              <a:gd name="connsiteY1" fmla="*/ 0 h 3095625"/>
              <a:gd name="connsiteX2" fmla="*/ 2058385 w 2058385"/>
              <a:gd name="connsiteY2" fmla="*/ 1525905 h 3095625"/>
              <a:gd name="connsiteX3" fmla="*/ 0 w 2058385"/>
              <a:gd name="connsiteY3" fmla="*/ 3095625 h 3095625"/>
              <a:gd name="connsiteX4" fmla="*/ 1600200 w 2058385"/>
              <a:gd name="connsiteY4" fmla="*/ 1600200 h 3095625"/>
              <a:gd name="connsiteX0" fmla="*/ 1600200 w 2538445"/>
              <a:gd name="connsiteY0" fmla="*/ 1600200 h 3095625"/>
              <a:gd name="connsiteX1" fmla="*/ 1860265 w 2538445"/>
              <a:gd name="connsiteY1" fmla="*/ 0 h 3095625"/>
              <a:gd name="connsiteX2" fmla="*/ 2538445 w 2538445"/>
              <a:gd name="connsiteY2" fmla="*/ 2607945 h 3095625"/>
              <a:gd name="connsiteX3" fmla="*/ 0 w 2538445"/>
              <a:gd name="connsiteY3" fmla="*/ 3095625 h 3095625"/>
              <a:gd name="connsiteX4" fmla="*/ 1600200 w 2538445"/>
              <a:gd name="connsiteY4" fmla="*/ 1600200 h 3095625"/>
              <a:gd name="connsiteX0" fmla="*/ 1600200 w 2538445"/>
              <a:gd name="connsiteY0" fmla="*/ 1600200 h 3108960"/>
              <a:gd name="connsiteX1" fmla="*/ 1860265 w 2538445"/>
              <a:gd name="connsiteY1" fmla="*/ 0 h 3108960"/>
              <a:gd name="connsiteX2" fmla="*/ 2538445 w 2538445"/>
              <a:gd name="connsiteY2" fmla="*/ 2607945 h 3108960"/>
              <a:gd name="connsiteX3" fmla="*/ 1895061 w 2538445"/>
              <a:gd name="connsiteY3" fmla="*/ 3108960 h 3108960"/>
              <a:gd name="connsiteX4" fmla="*/ 0 w 2538445"/>
              <a:gd name="connsiteY4" fmla="*/ 3095625 h 3108960"/>
              <a:gd name="connsiteX5" fmla="*/ 1600200 w 2538445"/>
              <a:gd name="connsiteY5" fmla="*/ 1600200 h 3108960"/>
              <a:gd name="connsiteX0" fmla="*/ 243840 w 1182085"/>
              <a:gd name="connsiteY0" fmla="*/ 1600200 h 3108960"/>
              <a:gd name="connsiteX1" fmla="*/ 503905 w 1182085"/>
              <a:gd name="connsiteY1" fmla="*/ 0 h 3108960"/>
              <a:gd name="connsiteX2" fmla="*/ 1182085 w 1182085"/>
              <a:gd name="connsiteY2" fmla="*/ 2607945 h 3108960"/>
              <a:gd name="connsiteX3" fmla="*/ 538701 w 1182085"/>
              <a:gd name="connsiteY3" fmla="*/ 3108960 h 3108960"/>
              <a:gd name="connsiteX4" fmla="*/ 0 w 1182085"/>
              <a:gd name="connsiteY4" fmla="*/ 2752725 h 3108960"/>
              <a:gd name="connsiteX5" fmla="*/ 243840 w 1182085"/>
              <a:gd name="connsiteY5" fmla="*/ 1600200 h 3108960"/>
              <a:gd name="connsiteX0" fmla="*/ 358140 w 1296385"/>
              <a:gd name="connsiteY0" fmla="*/ 1600200 h 3108960"/>
              <a:gd name="connsiteX1" fmla="*/ 618205 w 1296385"/>
              <a:gd name="connsiteY1" fmla="*/ 0 h 3108960"/>
              <a:gd name="connsiteX2" fmla="*/ 1296385 w 1296385"/>
              <a:gd name="connsiteY2" fmla="*/ 2607945 h 3108960"/>
              <a:gd name="connsiteX3" fmla="*/ 653001 w 1296385"/>
              <a:gd name="connsiteY3" fmla="*/ 3108960 h 3108960"/>
              <a:gd name="connsiteX4" fmla="*/ 0 w 1296385"/>
              <a:gd name="connsiteY4" fmla="*/ 2760345 h 3108960"/>
              <a:gd name="connsiteX5" fmla="*/ 358140 w 1296385"/>
              <a:gd name="connsiteY5"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063537 w 2001782"/>
              <a:gd name="connsiteY6"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39298 w 2001782"/>
              <a:gd name="connsiteY6" fmla="*/ 21412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885958 w 2001782"/>
              <a:gd name="connsiteY6" fmla="*/ 226313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46918 w 2001782"/>
              <a:gd name="connsiteY6" fmla="*/ 213359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251718 w 2001782"/>
              <a:gd name="connsiteY6" fmla="*/ 22555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404118 w 2001782"/>
              <a:gd name="connsiteY6" fmla="*/ 232409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4971"/>
              <a:gd name="connsiteY0" fmla="*/ 1604756 h 3113516"/>
              <a:gd name="connsiteX1" fmla="*/ 1323602 w 2004971"/>
              <a:gd name="connsiteY1" fmla="*/ 4556 h 3113516"/>
              <a:gd name="connsiteX2" fmla="*/ 1449838 w 2004971"/>
              <a:gd name="connsiteY2" fmla="*/ 1261855 h 3113516"/>
              <a:gd name="connsiteX3" fmla="*/ 2001782 w 2004971"/>
              <a:gd name="connsiteY3" fmla="*/ 2612501 h 3113516"/>
              <a:gd name="connsiteX4" fmla="*/ 1358398 w 2004971"/>
              <a:gd name="connsiteY4" fmla="*/ 3113516 h 3113516"/>
              <a:gd name="connsiteX5" fmla="*/ 705397 w 2004971"/>
              <a:gd name="connsiteY5" fmla="*/ 2764901 h 3113516"/>
              <a:gd name="connsiteX6" fmla="*/ 2038 w 2004971"/>
              <a:gd name="connsiteY6" fmla="*/ 1673335 h 3113516"/>
              <a:gd name="connsiteX7" fmla="*/ 992638 w 2004971"/>
              <a:gd name="connsiteY7" fmla="*/ 2107675 h 3113516"/>
              <a:gd name="connsiteX8" fmla="*/ 1063537 w 2004971"/>
              <a:gd name="connsiteY8" fmla="*/ 1604756 h 3113516"/>
              <a:gd name="connsiteX0" fmla="*/ 1063537 w 2005773"/>
              <a:gd name="connsiteY0" fmla="*/ 1604184 h 3112944"/>
              <a:gd name="connsiteX1" fmla="*/ 1323602 w 2005773"/>
              <a:gd name="connsiteY1" fmla="*/ 3984 h 3112944"/>
              <a:gd name="connsiteX2" fmla="*/ 1554613 w 2005773"/>
              <a:gd name="connsiteY2" fmla="*/ 1399396 h 3112944"/>
              <a:gd name="connsiteX3" fmla="*/ 2001782 w 2005773"/>
              <a:gd name="connsiteY3" fmla="*/ 2611929 h 3112944"/>
              <a:gd name="connsiteX4" fmla="*/ 1358398 w 2005773"/>
              <a:gd name="connsiteY4" fmla="*/ 3112944 h 3112944"/>
              <a:gd name="connsiteX5" fmla="*/ 705397 w 2005773"/>
              <a:gd name="connsiteY5" fmla="*/ 2764329 h 3112944"/>
              <a:gd name="connsiteX6" fmla="*/ 2038 w 2005773"/>
              <a:gd name="connsiteY6" fmla="*/ 1672763 h 3112944"/>
              <a:gd name="connsiteX7" fmla="*/ 992638 w 2005773"/>
              <a:gd name="connsiteY7" fmla="*/ 2107103 h 3112944"/>
              <a:gd name="connsiteX8" fmla="*/ 1063537 w 2005773"/>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31994"/>
              <a:gd name="connsiteX1" fmla="*/ 1323602 w 2001782"/>
              <a:gd name="connsiteY1" fmla="*/ 3984 h 3131994"/>
              <a:gd name="connsiteX2" fmla="*/ 1554613 w 2001782"/>
              <a:gd name="connsiteY2" fmla="*/ 1399396 h 3131994"/>
              <a:gd name="connsiteX3" fmla="*/ 2001782 w 2001782"/>
              <a:gd name="connsiteY3" fmla="*/ 2611929 h 3131994"/>
              <a:gd name="connsiteX4" fmla="*/ 1353636 w 2001782"/>
              <a:gd name="connsiteY4" fmla="*/ 3131994 h 3131994"/>
              <a:gd name="connsiteX5" fmla="*/ 705397 w 2001782"/>
              <a:gd name="connsiteY5" fmla="*/ 2764329 h 3131994"/>
              <a:gd name="connsiteX6" fmla="*/ 2038 w 2001782"/>
              <a:gd name="connsiteY6" fmla="*/ 1672763 h 3131994"/>
              <a:gd name="connsiteX7" fmla="*/ 992638 w 2001782"/>
              <a:gd name="connsiteY7" fmla="*/ 2107103 h 3131994"/>
              <a:gd name="connsiteX8" fmla="*/ 1063537 w 2001782"/>
              <a:gd name="connsiteY8" fmla="*/ 1604184 h 3131994"/>
              <a:gd name="connsiteX0" fmla="*/ 1063537 w 2001782"/>
              <a:gd name="connsiteY0" fmla="*/ 1604184 h 3131994"/>
              <a:gd name="connsiteX1" fmla="*/ 1323602 w 2001782"/>
              <a:gd name="connsiteY1" fmla="*/ 3984 h 3131994"/>
              <a:gd name="connsiteX2" fmla="*/ 1554613 w 2001782"/>
              <a:gd name="connsiteY2" fmla="*/ 1399396 h 3131994"/>
              <a:gd name="connsiteX3" fmla="*/ 2001782 w 2001782"/>
              <a:gd name="connsiteY3" fmla="*/ 2611929 h 3131994"/>
              <a:gd name="connsiteX4" fmla="*/ 1353636 w 2001782"/>
              <a:gd name="connsiteY4" fmla="*/ 3131994 h 3131994"/>
              <a:gd name="connsiteX5" fmla="*/ 705397 w 2001782"/>
              <a:gd name="connsiteY5" fmla="*/ 2764329 h 3131994"/>
              <a:gd name="connsiteX6" fmla="*/ 2038 w 2001782"/>
              <a:gd name="connsiteY6" fmla="*/ 1672763 h 3131994"/>
              <a:gd name="connsiteX7" fmla="*/ 992638 w 2001782"/>
              <a:gd name="connsiteY7" fmla="*/ 2107103 h 3131994"/>
              <a:gd name="connsiteX8" fmla="*/ 1063537 w 2001782"/>
              <a:gd name="connsiteY8" fmla="*/ 1604184 h 3131994"/>
              <a:gd name="connsiteX0" fmla="*/ 1063906 w 2002151"/>
              <a:gd name="connsiteY0" fmla="*/ 1604184 h 3131994"/>
              <a:gd name="connsiteX1" fmla="*/ 1323971 w 2002151"/>
              <a:gd name="connsiteY1" fmla="*/ 3984 h 3131994"/>
              <a:gd name="connsiteX2" fmla="*/ 1554982 w 2002151"/>
              <a:gd name="connsiteY2" fmla="*/ 1399396 h 3131994"/>
              <a:gd name="connsiteX3" fmla="*/ 2002151 w 2002151"/>
              <a:gd name="connsiteY3" fmla="*/ 2611929 h 3131994"/>
              <a:gd name="connsiteX4" fmla="*/ 1354005 w 2002151"/>
              <a:gd name="connsiteY4" fmla="*/ 3131994 h 3131994"/>
              <a:gd name="connsiteX5" fmla="*/ 705766 w 2002151"/>
              <a:gd name="connsiteY5" fmla="*/ 2764329 h 3131994"/>
              <a:gd name="connsiteX6" fmla="*/ 2407 w 2002151"/>
              <a:gd name="connsiteY6" fmla="*/ 1672763 h 3131994"/>
              <a:gd name="connsiteX7" fmla="*/ 993007 w 2002151"/>
              <a:gd name="connsiteY7" fmla="*/ 2107103 h 3131994"/>
              <a:gd name="connsiteX8" fmla="*/ 1063906 w 2002151"/>
              <a:gd name="connsiteY8" fmla="*/ 1604184 h 3131994"/>
              <a:gd name="connsiteX0" fmla="*/ 1063467 w 2001712"/>
              <a:gd name="connsiteY0" fmla="*/ 1604184 h 3131994"/>
              <a:gd name="connsiteX1" fmla="*/ 1323532 w 2001712"/>
              <a:gd name="connsiteY1" fmla="*/ 3984 h 3131994"/>
              <a:gd name="connsiteX2" fmla="*/ 1554543 w 2001712"/>
              <a:gd name="connsiteY2" fmla="*/ 1399396 h 3131994"/>
              <a:gd name="connsiteX3" fmla="*/ 2001712 w 2001712"/>
              <a:gd name="connsiteY3" fmla="*/ 2611929 h 3131994"/>
              <a:gd name="connsiteX4" fmla="*/ 1353566 w 2001712"/>
              <a:gd name="connsiteY4" fmla="*/ 3131994 h 3131994"/>
              <a:gd name="connsiteX5" fmla="*/ 862489 w 2001712"/>
              <a:gd name="connsiteY5" fmla="*/ 2664316 h 3131994"/>
              <a:gd name="connsiteX6" fmla="*/ 1968 w 2001712"/>
              <a:gd name="connsiteY6" fmla="*/ 1672763 h 3131994"/>
              <a:gd name="connsiteX7" fmla="*/ 992568 w 2001712"/>
              <a:gd name="connsiteY7" fmla="*/ 2107103 h 3131994"/>
              <a:gd name="connsiteX8" fmla="*/ 1063467 w 2001712"/>
              <a:gd name="connsiteY8" fmla="*/ 1604184 h 3131994"/>
              <a:gd name="connsiteX0" fmla="*/ 1063956 w 2002201"/>
              <a:gd name="connsiteY0" fmla="*/ 1604184 h 3131994"/>
              <a:gd name="connsiteX1" fmla="*/ 1324021 w 2002201"/>
              <a:gd name="connsiteY1" fmla="*/ 3984 h 3131994"/>
              <a:gd name="connsiteX2" fmla="*/ 1555032 w 2002201"/>
              <a:gd name="connsiteY2" fmla="*/ 1399396 h 3131994"/>
              <a:gd name="connsiteX3" fmla="*/ 2002201 w 2002201"/>
              <a:gd name="connsiteY3" fmla="*/ 2611929 h 3131994"/>
              <a:gd name="connsiteX4" fmla="*/ 1354055 w 2002201"/>
              <a:gd name="connsiteY4" fmla="*/ 3131994 h 3131994"/>
              <a:gd name="connsiteX5" fmla="*/ 691528 w 2002201"/>
              <a:gd name="connsiteY5" fmla="*/ 2726228 h 3131994"/>
              <a:gd name="connsiteX6" fmla="*/ 2457 w 2002201"/>
              <a:gd name="connsiteY6" fmla="*/ 1672763 h 3131994"/>
              <a:gd name="connsiteX7" fmla="*/ 993057 w 2002201"/>
              <a:gd name="connsiteY7" fmla="*/ 2107103 h 3131994"/>
              <a:gd name="connsiteX8" fmla="*/ 1063956 w 2002201"/>
              <a:gd name="connsiteY8" fmla="*/ 1604184 h 3131994"/>
              <a:gd name="connsiteX0" fmla="*/ 1063956 w 2002201"/>
              <a:gd name="connsiteY0" fmla="*/ 1604184 h 3131994"/>
              <a:gd name="connsiteX1" fmla="*/ 1324021 w 2002201"/>
              <a:gd name="connsiteY1" fmla="*/ 3984 h 3131994"/>
              <a:gd name="connsiteX2" fmla="*/ 1555032 w 2002201"/>
              <a:gd name="connsiteY2" fmla="*/ 1399396 h 3131994"/>
              <a:gd name="connsiteX3" fmla="*/ 2002201 w 2002201"/>
              <a:gd name="connsiteY3" fmla="*/ 2611929 h 3131994"/>
              <a:gd name="connsiteX4" fmla="*/ 1354055 w 2002201"/>
              <a:gd name="connsiteY4" fmla="*/ 3131994 h 3131994"/>
              <a:gd name="connsiteX5" fmla="*/ 691528 w 2002201"/>
              <a:gd name="connsiteY5" fmla="*/ 2726228 h 3131994"/>
              <a:gd name="connsiteX6" fmla="*/ 2457 w 2002201"/>
              <a:gd name="connsiteY6" fmla="*/ 1672763 h 3131994"/>
              <a:gd name="connsiteX7" fmla="*/ 993057 w 2002201"/>
              <a:gd name="connsiteY7" fmla="*/ 2107103 h 3131994"/>
              <a:gd name="connsiteX8" fmla="*/ 1063956 w 2002201"/>
              <a:gd name="connsiteY8" fmla="*/ 1604184 h 3131994"/>
              <a:gd name="connsiteX0" fmla="*/ 1064215 w 2002460"/>
              <a:gd name="connsiteY0" fmla="*/ 1604184 h 3131994"/>
              <a:gd name="connsiteX1" fmla="*/ 1324280 w 2002460"/>
              <a:gd name="connsiteY1" fmla="*/ 3984 h 3131994"/>
              <a:gd name="connsiteX2" fmla="*/ 1555291 w 2002460"/>
              <a:gd name="connsiteY2" fmla="*/ 1399396 h 3131994"/>
              <a:gd name="connsiteX3" fmla="*/ 2002460 w 2002460"/>
              <a:gd name="connsiteY3" fmla="*/ 2611929 h 3131994"/>
              <a:gd name="connsiteX4" fmla="*/ 1354314 w 2002460"/>
              <a:gd name="connsiteY4" fmla="*/ 3131994 h 3131994"/>
              <a:gd name="connsiteX5" fmla="*/ 691787 w 2002460"/>
              <a:gd name="connsiteY5" fmla="*/ 2726228 h 3131994"/>
              <a:gd name="connsiteX6" fmla="*/ 2716 w 2002460"/>
              <a:gd name="connsiteY6" fmla="*/ 1672763 h 3131994"/>
              <a:gd name="connsiteX7" fmla="*/ 993316 w 2002460"/>
              <a:gd name="connsiteY7" fmla="*/ 2107103 h 3131994"/>
              <a:gd name="connsiteX8" fmla="*/ 1064215 w 2002460"/>
              <a:gd name="connsiteY8" fmla="*/ 1604184 h 3131994"/>
              <a:gd name="connsiteX0" fmla="*/ 936333 w 1874578"/>
              <a:gd name="connsiteY0" fmla="*/ 1604184 h 3131994"/>
              <a:gd name="connsiteX1" fmla="*/ 1196398 w 1874578"/>
              <a:gd name="connsiteY1" fmla="*/ 3984 h 3131994"/>
              <a:gd name="connsiteX2" fmla="*/ 1427409 w 1874578"/>
              <a:gd name="connsiteY2" fmla="*/ 1399396 h 3131994"/>
              <a:gd name="connsiteX3" fmla="*/ 1874578 w 1874578"/>
              <a:gd name="connsiteY3" fmla="*/ 2611929 h 3131994"/>
              <a:gd name="connsiteX4" fmla="*/ 1226432 w 1874578"/>
              <a:gd name="connsiteY4" fmla="*/ 3131994 h 3131994"/>
              <a:gd name="connsiteX5" fmla="*/ 563905 w 1874578"/>
              <a:gd name="connsiteY5" fmla="*/ 2726228 h 3131994"/>
              <a:gd name="connsiteX6" fmla="*/ 3421 w 1874578"/>
              <a:gd name="connsiteY6" fmla="*/ 1834688 h 3131994"/>
              <a:gd name="connsiteX7" fmla="*/ 865434 w 1874578"/>
              <a:gd name="connsiteY7" fmla="*/ 2107103 h 3131994"/>
              <a:gd name="connsiteX8" fmla="*/ 936333 w 1874578"/>
              <a:gd name="connsiteY8" fmla="*/ 1604184 h 3131994"/>
              <a:gd name="connsiteX0" fmla="*/ 1040511 w 1978756"/>
              <a:gd name="connsiteY0" fmla="*/ 1604184 h 3131994"/>
              <a:gd name="connsiteX1" fmla="*/ 1300576 w 1978756"/>
              <a:gd name="connsiteY1" fmla="*/ 3984 h 3131994"/>
              <a:gd name="connsiteX2" fmla="*/ 1531587 w 1978756"/>
              <a:gd name="connsiteY2" fmla="*/ 1399396 h 3131994"/>
              <a:gd name="connsiteX3" fmla="*/ 1978756 w 1978756"/>
              <a:gd name="connsiteY3" fmla="*/ 2611929 h 3131994"/>
              <a:gd name="connsiteX4" fmla="*/ 1330610 w 1978756"/>
              <a:gd name="connsiteY4" fmla="*/ 3131994 h 3131994"/>
              <a:gd name="connsiteX5" fmla="*/ 668083 w 1978756"/>
              <a:gd name="connsiteY5" fmla="*/ 2726228 h 3131994"/>
              <a:gd name="connsiteX6" fmla="*/ 2824 w 1978756"/>
              <a:gd name="connsiteY6" fmla="*/ 1677526 h 3131994"/>
              <a:gd name="connsiteX7" fmla="*/ 969612 w 1978756"/>
              <a:gd name="connsiteY7" fmla="*/ 2107103 h 3131994"/>
              <a:gd name="connsiteX8" fmla="*/ 1040511 w 197875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0807 h 3128617"/>
              <a:gd name="connsiteX1" fmla="*/ 1498336 w 2176516"/>
              <a:gd name="connsiteY1" fmla="*/ 607 h 3128617"/>
              <a:gd name="connsiteX2" fmla="*/ 1729347 w 2176516"/>
              <a:gd name="connsiteY2" fmla="*/ 1396019 h 3128617"/>
              <a:gd name="connsiteX3" fmla="*/ 2176516 w 2176516"/>
              <a:gd name="connsiteY3" fmla="*/ 2608552 h 3128617"/>
              <a:gd name="connsiteX4" fmla="*/ 1528370 w 2176516"/>
              <a:gd name="connsiteY4" fmla="*/ 3128617 h 3128617"/>
              <a:gd name="connsiteX5" fmla="*/ 865843 w 2176516"/>
              <a:gd name="connsiteY5" fmla="*/ 2722851 h 3128617"/>
              <a:gd name="connsiteX6" fmla="*/ 29134 w 2176516"/>
              <a:gd name="connsiteY6" fmla="*/ 1793211 h 3128617"/>
              <a:gd name="connsiteX7" fmla="*/ 1167372 w 2176516"/>
              <a:gd name="connsiteY7" fmla="*/ 2103726 h 3128617"/>
              <a:gd name="connsiteX8" fmla="*/ 1238271 w 2176516"/>
              <a:gd name="connsiteY8" fmla="*/ 1600807 h 3128617"/>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167372 w 2176516"/>
              <a:gd name="connsiteY7" fmla="*/ 2107582 h 3132473"/>
              <a:gd name="connsiteX8" fmla="*/ 1238271 w 2176516"/>
              <a:gd name="connsiteY8" fmla="*/ 1604663 h 3132473"/>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238271 w 2176516"/>
              <a:gd name="connsiteY8" fmla="*/ 1604663 h 3132473"/>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238271 w 2176516"/>
              <a:gd name="connsiteY8" fmla="*/ 160466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422421 w 2176516"/>
              <a:gd name="connsiteY0" fmla="*/ 15475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422421 w 2176516"/>
              <a:gd name="connsiteY8" fmla="*/ 1547513 h 3132473"/>
              <a:gd name="connsiteX0" fmla="*/ 1403371 w 2176516"/>
              <a:gd name="connsiteY0" fmla="*/ 1052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403371 w 2176516"/>
              <a:gd name="connsiteY8" fmla="*/ 1052213 h 3132473"/>
              <a:gd name="connsiteX0" fmla="*/ 1403371 w 2176516"/>
              <a:gd name="connsiteY0" fmla="*/ 1033242 h 3113502"/>
              <a:gd name="connsiteX1" fmla="*/ 1320536 w 2176516"/>
              <a:gd name="connsiteY1" fmla="*/ 4542 h 3113502"/>
              <a:gd name="connsiteX2" fmla="*/ 1729347 w 2176516"/>
              <a:gd name="connsiteY2" fmla="*/ 1380904 h 3113502"/>
              <a:gd name="connsiteX3" fmla="*/ 2176516 w 2176516"/>
              <a:gd name="connsiteY3" fmla="*/ 2593437 h 3113502"/>
              <a:gd name="connsiteX4" fmla="*/ 1528370 w 2176516"/>
              <a:gd name="connsiteY4" fmla="*/ 3113502 h 3113502"/>
              <a:gd name="connsiteX5" fmla="*/ 865843 w 2176516"/>
              <a:gd name="connsiteY5" fmla="*/ 2707736 h 3113502"/>
              <a:gd name="connsiteX6" fmla="*/ 29134 w 2176516"/>
              <a:gd name="connsiteY6" fmla="*/ 1778096 h 3113502"/>
              <a:gd name="connsiteX7" fmla="*/ 1014972 w 2176516"/>
              <a:gd name="connsiteY7" fmla="*/ 2202911 h 3113502"/>
              <a:gd name="connsiteX8" fmla="*/ 1403371 w 2176516"/>
              <a:gd name="connsiteY8" fmla="*/ 1033242 h 3113502"/>
              <a:gd name="connsiteX0" fmla="*/ 1403371 w 2176516"/>
              <a:gd name="connsiteY0" fmla="*/ 1033242 h 3113502"/>
              <a:gd name="connsiteX1" fmla="*/ 1320536 w 2176516"/>
              <a:gd name="connsiteY1" fmla="*/ 4542 h 3113502"/>
              <a:gd name="connsiteX2" fmla="*/ 1729347 w 2176516"/>
              <a:gd name="connsiteY2" fmla="*/ 1380904 h 3113502"/>
              <a:gd name="connsiteX3" fmla="*/ 2176516 w 2176516"/>
              <a:gd name="connsiteY3" fmla="*/ 2593437 h 3113502"/>
              <a:gd name="connsiteX4" fmla="*/ 1528370 w 2176516"/>
              <a:gd name="connsiteY4" fmla="*/ 3113502 h 3113502"/>
              <a:gd name="connsiteX5" fmla="*/ 865843 w 2176516"/>
              <a:gd name="connsiteY5" fmla="*/ 2707736 h 3113502"/>
              <a:gd name="connsiteX6" fmla="*/ 29134 w 2176516"/>
              <a:gd name="connsiteY6" fmla="*/ 1778096 h 3113502"/>
              <a:gd name="connsiteX7" fmla="*/ 1014972 w 2176516"/>
              <a:gd name="connsiteY7" fmla="*/ 2202911 h 3113502"/>
              <a:gd name="connsiteX8" fmla="*/ 1403371 w 2176516"/>
              <a:gd name="connsiteY8" fmla="*/ 1033242 h 3113502"/>
              <a:gd name="connsiteX0" fmla="*/ 1403371 w 2176516"/>
              <a:gd name="connsiteY0" fmla="*/ 1033378 h 3113638"/>
              <a:gd name="connsiteX1" fmla="*/ 1320536 w 2176516"/>
              <a:gd name="connsiteY1" fmla="*/ 4678 h 3113638"/>
              <a:gd name="connsiteX2" fmla="*/ 1792847 w 2176516"/>
              <a:gd name="connsiteY2" fmla="*/ 1349290 h 3113638"/>
              <a:gd name="connsiteX3" fmla="*/ 2176516 w 2176516"/>
              <a:gd name="connsiteY3" fmla="*/ 2593573 h 3113638"/>
              <a:gd name="connsiteX4" fmla="*/ 1528370 w 2176516"/>
              <a:gd name="connsiteY4" fmla="*/ 3113638 h 3113638"/>
              <a:gd name="connsiteX5" fmla="*/ 865843 w 2176516"/>
              <a:gd name="connsiteY5" fmla="*/ 2707872 h 3113638"/>
              <a:gd name="connsiteX6" fmla="*/ 29134 w 2176516"/>
              <a:gd name="connsiteY6" fmla="*/ 1778232 h 3113638"/>
              <a:gd name="connsiteX7" fmla="*/ 1014972 w 2176516"/>
              <a:gd name="connsiteY7" fmla="*/ 2203047 h 3113638"/>
              <a:gd name="connsiteX8" fmla="*/ 1403371 w 2176516"/>
              <a:gd name="connsiteY8" fmla="*/ 1033378 h 3113638"/>
              <a:gd name="connsiteX0" fmla="*/ 1403371 w 2176516"/>
              <a:gd name="connsiteY0" fmla="*/ 1033709 h 3113969"/>
              <a:gd name="connsiteX1" fmla="*/ 1320536 w 2176516"/>
              <a:gd name="connsiteY1" fmla="*/ 5009 h 3113969"/>
              <a:gd name="connsiteX2" fmla="*/ 1811897 w 2176516"/>
              <a:gd name="connsiteY2" fmla="*/ 1279771 h 3113969"/>
              <a:gd name="connsiteX3" fmla="*/ 2176516 w 2176516"/>
              <a:gd name="connsiteY3" fmla="*/ 2593904 h 3113969"/>
              <a:gd name="connsiteX4" fmla="*/ 1528370 w 2176516"/>
              <a:gd name="connsiteY4" fmla="*/ 3113969 h 3113969"/>
              <a:gd name="connsiteX5" fmla="*/ 865843 w 2176516"/>
              <a:gd name="connsiteY5" fmla="*/ 2708203 h 3113969"/>
              <a:gd name="connsiteX6" fmla="*/ 29134 w 2176516"/>
              <a:gd name="connsiteY6" fmla="*/ 1778563 h 3113969"/>
              <a:gd name="connsiteX7" fmla="*/ 1014972 w 2176516"/>
              <a:gd name="connsiteY7" fmla="*/ 2203378 h 3113969"/>
              <a:gd name="connsiteX8" fmla="*/ 1403371 w 2176516"/>
              <a:gd name="connsiteY8" fmla="*/ 1033709 h 3113969"/>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14972 w 2176516"/>
              <a:gd name="connsiteY7" fmla="*/ 22036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14972 w 2176516"/>
              <a:gd name="connsiteY7" fmla="*/ 22036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562434 w 1335579"/>
              <a:gd name="connsiteY0" fmla="*/ 1033976 h 3114236"/>
              <a:gd name="connsiteX1" fmla="*/ 479599 w 1335579"/>
              <a:gd name="connsiteY1" fmla="*/ 5276 h 3114236"/>
              <a:gd name="connsiteX2" fmla="*/ 970960 w 1335579"/>
              <a:gd name="connsiteY2" fmla="*/ 1280038 h 3114236"/>
              <a:gd name="connsiteX3" fmla="*/ 1335579 w 1335579"/>
              <a:gd name="connsiteY3" fmla="*/ 2594171 h 3114236"/>
              <a:gd name="connsiteX4" fmla="*/ 687433 w 1335579"/>
              <a:gd name="connsiteY4" fmla="*/ 3114236 h 3114236"/>
              <a:gd name="connsiteX5" fmla="*/ 24906 w 1335579"/>
              <a:gd name="connsiteY5" fmla="*/ 2708470 h 3114236"/>
              <a:gd name="connsiteX6" fmla="*/ 180385 w 1335579"/>
              <a:gd name="connsiteY6" fmla="*/ 2241745 h 3114236"/>
              <a:gd name="connsiteX7" fmla="*/ 562434 w 1335579"/>
              <a:gd name="connsiteY7" fmla="*/ 1033976 h 3114236"/>
              <a:gd name="connsiteX0" fmla="*/ 471279 w 1244424"/>
              <a:gd name="connsiteY0" fmla="*/ 1033976 h 3114236"/>
              <a:gd name="connsiteX1" fmla="*/ 388444 w 1244424"/>
              <a:gd name="connsiteY1" fmla="*/ 5276 h 3114236"/>
              <a:gd name="connsiteX2" fmla="*/ 879805 w 1244424"/>
              <a:gd name="connsiteY2" fmla="*/ 1280038 h 3114236"/>
              <a:gd name="connsiteX3" fmla="*/ 1244424 w 1244424"/>
              <a:gd name="connsiteY3" fmla="*/ 2594171 h 3114236"/>
              <a:gd name="connsiteX4" fmla="*/ 596278 w 1244424"/>
              <a:gd name="connsiteY4" fmla="*/ 3114236 h 3114236"/>
              <a:gd name="connsiteX5" fmla="*/ 47710 w 1244424"/>
              <a:gd name="connsiteY5" fmla="*/ 2597949 h 3114236"/>
              <a:gd name="connsiteX6" fmla="*/ 89230 w 1244424"/>
              <a:gd name="connsiteY6" fmla="*/ 2241745 h 3114236"/>
              <a:gd name="connsiteX7" fmla="*/ 471279 w 1244424"/>
              <a:gd name="connsiteY7" fmla="*/ 1033976 h 3114236"/>
              <a:gd name="connsiteX0" fmla="*/ 471279 w 1244424"/>
              <a:gd name="connsiteY0" fmla="*/ 1033976 h 2715669"/>
              <a:gd name="connsiteX1" fmla="*/ 388444 w 1244424"/>
              <a:gd name="connsiteY1" fmla="*/ 5276 h 2715669"/>
              <a:gd name="connsiteX2" fmla="*/ 879805 w 1244424"/>
              <a:gd name="connsiteY2" fmla="*/ 1280038 h 2715669"/>
              <a:gd name="connsiteX3" fmla="*/ 1244424 w 1244424"/>
              <a:gd name="connsiteY3" fmla="*/ 2594171 h 2715669"/>
              <a:gd name="connsiteX4" fmla="*/ 609567 w 1244424"/>
              <a:gd name="connsiteY4" fmla="*/ 2715669 h 2715669"/>
              <a:gd name="connsiteX5" fmla="*/ 47710 w 1244424"/>
              <a:gd name="connsiteY5" fmla="*/ 2597949 h 2715669"/>
              <a:gd name="connsiteX6" fmla="*/ 89230 w 1244424"/>
              <a:gd name="connsiteY6" fmla="*/ 2241745 h 2715669"/>
              <a:gd name="connsiteX7" fmla="*/ 471279 w 1244424"/>
              <a:gd name="connsiteY7" fmla="*/ 1033976 h 2715669"/>
              <a:gd name="connsiteX0" fmla="*/ 471279 w 1214991"/>
              <a:gd name="connsiteY0" fmla="*/ 1033976 h 2715669"/>
              <a:gd name="connsiteX1" fmla="*/ 388444 w 1214991"/>
              <a:gd name="connsiteY1" fmla="*/ 5276 h 2715669"/>
              <a:gd name="connsiteX2" fmla="*/ 879805 w 1214991"/>
              <a:gd name="connsiteY2" fmla="*/ 1280038 h 2715669"/>
              <a:gd name="connsiteX3" fmla="*/ 1214991 w 1214991"/>
              <a:gd name="connsiteY3" fmla="*/ 2463491 h 2715669"/>
              <a:gd name="connsiteX4" fmla="*/ 609567 w 1214991"/>
              <a:gd name="connsiteY4" fmla="*/ 2715669 h 2715669"/>
              <a:gd name="connsiteX5" fmla="*/ 47710 w 1214991"/>
              <a:gd name="connsiteY5" fmla="*/ 2597949 h 2715669"/>
              <a:gd name="connsiteX6" fmla="*/ 89230 w 1214991"/>
              <a:gd name="connsiteY6" fmla="*/ 2241745 h 2715669"/>
              <a:gd name="connsiteX7" fmla="*/ 471279 w 1214991"/>
              <a:gd name="connsiteY7" fmla="*/ 1033976 h 2715669"/>
              <a:gd name="connsiteX0" fmla="*/ 471279 w 1214991"/>
              <a:gd name="connsiteY0" fmla="*/ 1034501 h 2716194"/>
              <a:gd name="connsiteX1" fmla="*/ 388444 w 1214991"/>
              <a:gd name="connsiteY1" fmla="*/ 5801 h 2716194"/>
              <a:gd name="connsiteX2" fmla="*/ 907379 w 1214991"/>
              <a:gd name="connsiteY2" fmla="*/ 1195438 h 2716194"/>
              <a:gd name="connsiteX3" fmla="*/ 1214991 w 1214991"/>
              <a:gd name="connsiteY3" fmla="*/ 2464016 h 2716194"/>
              <a:gd name="connsiteX4" fmla="*/ 609567 w 1214991"/>
              <a:gd name="connsiteY4" fmla="*/ 2716194 h 2716194"/>
              <a:gd name="connsiteX5" fmla="*/ 47710 w 1214991"/>
              <a:gd name="connsiteY5" fmla="*/ 2598474 h 2716194"/>
              <a:gd name="connsiteX6" fmla="*/ 89230 w 1214991"/>
              <a:gd name="connsiteY6" fmla="*/ 2242270 h 2716194"/>
              <a:gd name="connsiteX7" fmla="*/ 471279 w 1214991"/>
              <a:gd name="connsiteY7" fmla="*/ 1034501 h 2716194"/>
              <a:gd name="connsiteX0" fmla="*/ 471279 w 1214991"/>
              <a:gd name="connsiteY0" fmla="*/ 1034490 h 2716183"/>
              <a:gd name="connsiteX1" fmla="*/ 388444 w 1214991"/>
              <a:gd name="connsiteY1" fmla="*/ 5790 h 2716183"/>
              <a:gd name="connsiteX2" fmla="*/ 907379 w 1214991"/>
              <a:gd name="connsiteY2" fmla="*/ 1195427 h 2716183"/>
              <a:gd name="connsiteX3" fmla="*/ 1214991 w 1214991"/>
              <a:gd name="connsiteY3" fmla="*/ 2464005 h 2716183"/>
              <a:gd name="connsiteX4" fmla="*/ 609567 w 1214991"/>
              <a:gd name="connsiteY4" fmla="*/ 2716183 h 2716183"/>
              <a:gd name="connsiteX5" fmla="*/ 47710 w 1214991"/>
              <a:gd name="connsiteY5" fmla="*/ 2598463 h 2716183"/>
              <a:gd name="connsiteX6" fmla="*/ 89230 w 1214991"/>
              <a:gd name="connsiteY6" fmla="*/ 2242259 h 2716183"/>
              <a:gd name="connsiteX7" fmla="*/ 471279 w 1214991"/>
              <a:gd name="connsiteY7" fmla="*/ 1034490 h 2716183"/>
              <a:gd name="connsiteX0" fmla="*/ 471279 w 1214991"/>
              <a:gd name="connsiteY0" fmla="*/ 1034490 h 2716183"/>
              <a:gd name="connsiteX1" fmla="*/ 388444 w 1214991"/>
              <a:gd name="connsiteY1" fmla="*/ 5790 h 2716183"/>
              <a:gd name="connsiteX2" fmla="*/ 907379 w 1214991"/>
              <a:gd name="connsiteY2" fmla="*/ 1195427 h 2716183"/>
              <a:gd name="connsiteX3" fmla="*/ 1214991 w 1214991"/>
              <a:gd name="connsiteY3" fmla="*/ 2464005 h 2716183"/>
              <a:gd name="connsiteX4" fmla="*/ 609567 w 1214991"/>
              <a:gd name="connsiteY4" fmla="*/ 2716183 h 2716183"/>
              <a:gd name="connsiteX5" fmla="*/ 47710 w 1214991"/>
              <a:gd name="connsiteY5" fmla="*/ 2598463 h 2716183"/>
              <a:gd name="connsiteX6" fmla="*/ 89230 w 1214991"/>
              <a:gd name="connsiteY6" fmla="*/ 2242259 h 2716183"/>
              <a:gd name="connsiteX7" fmla="*/ 471279 w 1214991"/>
              <a:gd name="connsiteY7" fmla="*/ 1034490 h 2716183"/>
              <a:gd name="connsiteX0" fmla="*/ 471279 w 1214991"/>
              <a:gd name="connsiteY0" fmla="*/ 1034872 h 2716565"/>
              <a:gd name="connsiteX1" fmla="*/ 388444 w 1214991"/>
              <a:gd name="connsiteY1" fmla="*/ 6172 h 2716565"/>
              <a:gd name="connsiteX2" fmla="*/ 948610 w 1214991"/>
              <a:gd name="connsiteY2" fmla="*/ 1142552 h 2716565"/>
              <a:gd name="connsiteX3" fmla="*/ 1214991 w 1214991"/>
              <a:gd name="connsiteY3" fmla="*/ 2464387 h 2716565"/>
              <a:gd name="connsiteX4" fmla="*/ 609567 w 1214991"/>
              <a:gd name="connsiteY4" fmla="*/ 2716565 h 2716565"/>
              <a:gd name="connsiteX5" fmla="*/ 47710 w 1214991"/>
              <a:gd name="connsiteY5" fmla="*/ 2598845 h 2716565"/>
              <a:gd name="connsiteX6" fmla="*/ 89230 w 1214991"/>
              <a:gd name="connsiteY6" fmla="*/ 2242641 h 2716565"/>
              <a:gd name="connsiteX7" fmla="*/ 471279 w 1214991"/>
              <a:gd name="connsiteY7" fmla="*/ 1034872 h 2716565"/>
              <a:gd name="connsiteX0" fmla="*/ 471279 w 1214991"/>
              <a:gd name="connsiteY0" fmla="*/ 1034631 h 2716324"/>
              <a:gd name="connsiteX1" fmla="*/ 388444 w 1214991"/>
              <a:gd name="connsiteY1" fmla="*/ 5931 h 2716324"/>
              <a:gd name="connsiteX2" fmla="*/ 948610 w 1214991"/>
              <a:gd name="connsiteY2" fmla="*/ 1142311 h 2716324"/>
              <a:gd name="connsiteX3" fmla="*/ 1214991 w 1214991"/>
              <a:gd name="connsiteY3" fmla="*/ 2464146 h 2716324"/>
              <a:gd name="connsiteX4" fmla="*/ 609567 w 1214991"/>
              <a:gd name="connsiteY4" fmla="*/ 2716324 h 2716324"/>
              <a:gd name="connsiteX5" fmla="*/ 47710 w 1214991"/>
              <a:gd name="connsiteY5" fmla="*/ 2598604 h 2716324"/>
              <a:gd name="connsiteX6" fmla="*/ 89230 w 1214991"/>
              <a:gd name="connsiteY6" fmla="*/ 2242400 h 2716324"/>
              <a:gd name="connsiteX7" fmla="*/ 471279 w 1214991"/>
              <a:gd name="connsiteY7" fmla="*/ 1034631 h 2716324"/>
              <a:gd name="connsiteX0" fmla="*/ 471279 w 1214991"/>
              <a:gd name="connsiteY0" fmla="*/ 1034631 h 2716324"/>
              <a:gd name="connsiteX1" fmla="*/ 388444 w 1214991"/>
              <a:gd name="connsiteY1" fmla="*/ 5931 h 2716324"/>
              <a:gd name="connsiteX2" fmla="*/ 948610 w 1214991"/>
              <a:gd name="connsiteY2" fmla="*/ 1142311 h 2716324"/>
              <a:gd name="connsiteX3" fmla="*/ 1214991 w 1214991"/>
              <a:gd name="connsiteY3" fmla="*/ 2464146 h 2716324"/>
              <a:gd name="connsiteX4" fmla="*/ 609567 w 1214991"/>
              <a:gd name="connsiteY4" fmla="*/ 2716324 h 2716324"/>
              <a:gd name="connsiteX5" fmla="*/ 47710 w 1214991"/>
              <a:gd name="connsiteY5" fmla="*/ 2598604 h 2716324"/>
              <a:gd name="connsiteX6" fmla="*/ 89230 w 1214991"/>
              <a:gd name="connsiteY6" fmla="*/ 2242400 h 2716324"/>
              <a:gd name="connsiteX7" fmla="*/ 471279 w 1214991"/>
              <a:gd name="connsiteY7" fmla="*/ 1034631 h 2716324"/>
              <a:gd name="connsiteX0" fmla="*/ 517534 w 1261246"/>
              <a:gd name="connsiteY0" fmla="*/ 1034631 h 2716324"/>
              <a:gd name="connsiteX1" fmla="*/ 434699 w 1261246"/>
              <a:gd name="connsiteY1" fmla="*/ 5931 h 2716324"/>
              <a:gd name="connsiteX2" fmla="*/ 994865 w 1261246"/>
              <a:gd name="connsiteY2" fmla="*/ 1142311 h 2716324"/>
              <a:gd name="connsiteX3" fmla="*/ 1261246 w 1261246"/>
              <a:gd name="connsiteY3" fmla="*/ 2464146 h 2716324"/>
              <a:gd name="connsiteX4" fmla="*/ 655822 w 1261246"/>
              <a:gd name="connsiteY4" fmla="*/ 2716324 h 2716324"/>
              <a:gd name="connsiteX5" fmla="*/ 93965 w 1261246"/>
              <a:gd name="connsiteY5" fmla="*/ 2598604 h 2716324"/>
              <a:gd name="connsiteX6" fmla="*/ 46717 w 1261246"/>
              <a:gd name="connsiteY6" fmla="*/ 2369532 h 2716324"/>
              <a:gd name="connsiteX7" fmla="*/ 517534 w 1261246"/>
              <a:gd name="connsiteY7" fmla="*/ 1034631 h 2716324"/>
              <a:gd name="connsiteX0" fmla="*/ 517534 w 1261246"/>
              <a:gd name="connsiteY0" fmla="*/ 1034631 h 2716324"/>
              <a:gd name="connsiteX1" fmla="*/ 434699 w 1261246"/>
              <a:gd name="connsiteY1" fmla="*/ 5931 h 2716324"/>
              <a:gd name="connsiteX2" fmla="*/ 994865 w 1261246"/>
              <a:gd name="connsiteY2" fmla="*/ 1142311 h 2716324"/>
              <a:gd name="connsiteX3" fmla="*/ 1261246 w 1261246"/>
              <a:gd name="connsiteY3" fmla="*/ 2464146 h 2716324"/>
              <a:gd name="connsiteX4" fmla="*/ 655822 w 1261246"/>
              <a:gd name="connsiteY4" fmla="*/ 2716324 h 2716324"/>
              <a:gd name="connsiteX5" fmla="*/ 93965 w 1261246"/>
              <a:gd name="connsiteY5" fmla="*/ 2598604 h 2716324"/>
              <a:gd name="connsiteX6" fmla="*/ 46717 w 1261246"/>
              <a:gd name="connsiteY6" fmla="*/ 2369532 h 2716324"/>
              <a:gd name="connsiteX7" fmla="*/ 517534 w 1261246"/>
              <a:gd name="connsiteY7" fmla="*/ 1034631 h 2716324"/>
              <a:gd name="connsiteX0" fmla="*/ 517534 w 1261246"/>
              <a:gd name="connsiteY0" fmla="*/ 1034631 h 2716324"/>
              <a:gd name="connsiteX1" fmla="*/ 434699 w 1261246"/>
              <a:gd name="connsiteY1" fmla="*/ 5931 h 2716324"/>
              <a:gd name="connsiteX2" fmla="*/ 994865 w 1261246"/>
              <a:gd name="connsiteY2" fmla="*/ 1142311 h 2716324"/>
              <a:gd name="connsiteX3" fmla="*/ 1261246 w 1261246"/>
              <a:gd name="connsiteY3" fmla="*/ 2464146 h 2716324"/>
              <a:gd name="connsiteX4" fmla="*/ 655822 w 1261246"/>
              <a:gd name="connsiteY4" fmla="*/ 2716324 h 2716324"/>
              <a:gd name="connsiteX5" fmla="*/ 93965 w 1261246"/>
              <a:gd name="connsiteY5" fmla="*/ 2598604 h 2716324"/>
              <a:gd name="connsiteX6" fmla="*/ 46717 w 1261246"/>
              <a:gd name="connsiteY6" fmla="*/ 2369532 h 2716324"/>
              <a:gd name="connsiteX7" fmla="*/ 517534 w 1261246"/>
              <a:gd name="connsiteY7" fmla="*/ 1034631 h 2716324"/>
              <a:gd name="connsiteX0" fmla="*/ 517534 w 1261246"/>
              <a:gd name="connsiteY0" fmla="*/ 1034631 h 2716324"/>
              <a:gd name="connsiteX1" fmla="*/ 434699 w 1261246"/>
              <a:gd name="connsiteY1" fmla="*/ 5931 h 2716324"/>
              <a:gd name="connsiteX2" fmla="*/ 994865 w 1261246"/>
              <a:gd name="connsiteY2" fmla="*/ 1142311 h 2716324"/>
              <a:gd name="connsiteX3" fmla="*/ 1261246 w 1261246"/>
              <a:gd name="connsiteY3" fmla="*/ 2464146 h 2716324"/>
              <a:gd name="connsiteX4" fmla="*/ 655822 w 1261246"/>
              <a:gd name="connsiteY4" fmla="*/ 2716324 h 2716324"/>
              <a:gd name="connsiteX5" fmla="*/ 93965 w 1261246"/>
              <a:gd name="connsiteY5" fmla="*/ 2598604 h 2716324"/>
              <a:gd name="connsiteX6" fmla="*/ 46717 w 1261246"/>
              <a:gd name="connsiteY6" fmla="*/ 2369532 h 2716324"/>
              <a:gd name="connsiteX7" fmla="*/ 517534 w 1261246"/>
              <a:gd name="connsiteY7" fmla="*/ 1034631 h 2716324"/>
              <a:gd name="connsiteX0" fmla="*/ 586393 w 1330105"/>
              <a:gd name="connsiteY0" fmla="*/ 1034631 h 2716324"/>
              <a:gd name="connsiteX1" fmla="*/ 503558 w 1330105"/>
              <a:gd name="connsiteY1" fmla="*/ 5931 h 2716324"/>
              <a:gd name="connsiteX2" fmla="*/ 1063724 w 1330105"/>
              <a:gd name="connsiteY2" fmla="*/ 1142311 h 2716324"/>
              <a:gd name="connsiteX3" fmla="*/ 1330105 w 1330105"/>
              <a:gd name="connsiteY3" fmla="*/ 2464146 h 2716324"/>
              <a:gd name="connsiteX4" fmla="*/ 724681 w 1330105"/>
              <a:gd name="connsiteY4" fmla="*/ 2716324 h 2716324"/>
              <a:gd name="connsiteX5" fmla="*/ 162824 w 1330105"/>
              <a:gd name="connsiteY5" fmla="*/ 2598604 h 2716324"/>
              <a:gd name="connsiteX6" fmla="*/ 28996 w 1330105"/>
              <a:gd name="connsiteY6" fmla="*/ 2324063 h 2716324"/>
              <a:gd name="connsiteX7" fmla="*/ 586393 w 1330105"/>
              <a:gd name="connsiteY7" fmla="*/ 1034631 h 2716324"/>
              <a:gd name="connsiteX0" fmla="*/ 586393 w 1330105"/>
              <a:gd name="connsiteY0" fmla="*/ 1034631 h 2716324"/>
              <a:gd name="connsiteX1" fmla="*/ 503558 w 1330105"/>
              <a:gd name="connsiteY1" fmla="*/ 5931 h 2716324"/>
              <a:gd name="connsiteX2" fmla="*/ 1063724 w 1330105"/>
              <a:gd name="connsiteY2" fmla="*/ 1142311 h 2716324"/>
              <a:gd name="connsiteX3" fmla="*/ 1330105 w 1330105"/>
              <a:gd name="connsiteY3" fmla="*/ 2464146 h 2716324"/>
              <a:gd name="connsiteX4" fmla="*/ 724681 w 1330105"/>
              <a:gd name="connsiteY4" fmla="*/ 2716324 h 2716324"/>
              <a:gd name="connsiteX5" fmla="*/ 162824 w 1330105"/>
              <a:gd name="connsiteY5" fmla="*/ 2598604 h 2716324"/>
              <a:gd name="connsiteX6" fmla="*/ 28996 w 1330105"/>
              <a:gd name="connsiteY6" fmla="*/ 2324063 h 2716324"/>
              <a:gd name="connsiteX7" fmla="*/ 586393 w 1330105"/>
              <a:gd name="connsiteY7" fmla="*/ 1034631 h 2716324"/>
              <a:gd name="connsiteX0" fmla="*/ 586393 w 1330105"/>
              <a:gd name="connsiteY0" fmla="*/ 1034631 h 2716324"/>
              <a:gd name="connsiteX1" fmla="*/ 503558 w 1330105"/>
              <a:gd name="connsiteY1" fmla="*/ 5931 h 2716324"/>
              <a:gd name="connsiteX2" fmla="*/ 1063724 w 1330105"/>
              <a:gd name="connsiteY2" fmla="*/ 1142311 h 2716324"/>
              <a:gd name="connsiteX3" fmla="*/ 1330105 w 1330105"/>
              <a:gd name="connsiteY3" fmla="*/ 2464146 h 2716324"/>
              <a:gd name="connsiteX4" fmla="*/ 724681 w 1330105"/>
              <a:gd name="connsiteY4" fmla="*/ 2716324 h 2716324"/>
              <a:gd name="connsiteX5" fmla="*/ 162824 w 1330105"/>
              <a:gd name="connsiteY5" fmla="*/ 2598604 h 2716324"/>
              <a:gd name="connsiteX6" fmla="*/ 28996 w 1330105"/>
              <a:gd name="connsiteY6" fmla="*/ 2324063 h 2716324"/>
              <a:gd name="connsiteX7" fmla="*/ 586393 w 1330105"/>
              <a:gd name="connsiteY7" fmla="*/ 1034631 h 2716324"/>
              <a:gd name="connsiteX0" fmla="*/ 586393 w 1330105"/>
              <a:gd name="connsiteY0" fmla="*/ 1034631 h 2716324"/>
              <a:gd name="connsiteX1" fmla="*/ 503558 w 1330105"/>
              <a:gd name="connsiteY1" fmla="*/ 5931 h 2716324"/>
              <a:gd name="connsiteX2" fmla="*/ 1063724 w 1330105"/>
              <a:gd name="connsiteY2" fmla="*/ 1142311 h 2716324"/>
              <a:gd name="connsiteX3" fmla="*/ 1330105 w 1330105"/>
              <a:gd name="connsiteY3" fmla="*/ 2464146 h 2716324"/>
              <a:gd name="connsiteX4" fmla="*/ 724681 w 1330105"/>
              <a:gd name="connsiteY4" fmla="*/ 2716324 h 2716324"/>
              <a:gd name="connsiteX5" fmla="*/ 162824 w 1330105"/>
              <a:gd name="connsiteY5" fmla="*/ 2598604 h 2716324"/>
              <a:gd name="connsiteX6" fmla="*/ 28996 w 1330105"/>
              <a:gd name="connsiteY6" fmla="*/ 2324063 h 2716324"/>
              <a:gd name="connsiteX7" fmla="*/ 586393 w 1330105"/>
              <a:gd name="connsiteY7" fmla="*/ 1034631 h 2716324"/>
              <a:gd name="connsiteX0" fmla="*/ 717425 w 1461137"/>
              <a:gd name="connsiteY0" fmla="*/ 1034631 h 2716324"/>
              <a:gd name="connsiteX1" fmla="*/ 634590 w 1461137"/>
              <a:gd name="connsiteY1" fmla="*/ 5931 h 2716324"/>
              <a:gd name="connsiteX2" fmla="*/ 1194756 w 1461137"/>
              <a:gd name="connsiteY2" fmla="*/ 1142311 h 2716324"/>
              <a:gd name="connsiteX3" fmla="*/ 1461137 w 1461137"/>
              <a:gd name="connsiteY3" fmla="*/ 2464146 h 2716324"/>
              <a:gd name="connsiteX4" fmla="*/ 855713 w 1461137"/>
              <a:gd name="connsiteY4" fmla="*/ 2716324 h 2716324"/>
              <a:gd name="connsiteX5" fmla="*/ 293856 w 1461137"/>
              <a:gd name="connsiteY5" fmla="*/ 2598604 h 2716324"/>
              <a:gd name="connsiteX6" fmla="*/ 17389 w 1461137"/>
              <a:gd name="connsiteY6" fmla="*/ 2238107 h 2716324"/>
              <a:gd name="connsiteX7" fmla="*/ 717425 w 1461137"/>
              <a:gd name="connsiteY7" fmla="*/ 1034631 h 2716324"/>
              <a:gd name="connsiteX0" fmla="*/ 717425 w 1461137"/>
              <a:gd name="connsiteY0" fmla="*/ 1034631 h 2716324"/>
              <a:gd name="connsiteX1" fmla="*/ 634590 w 1461137"/>
              <a:gd name="connsiteY1" fmla="*/ 5931 h 2716324"/>
              <a:gd name="connsiteX2" fmla="*/ 1194756 w 1461137"/>
              <a:gd name="connsiteY2" fmla="*/ 1142311 h 2716324"/>
              <a:gd name="connsiteX3" fmla="*/ 1461137 w 1461137"/>
              <a:gd name="connsiteY3" fmla="*/ 2464146 h 2716324"/>
              <a:gd name="connsiteX4" fmla="*/ 855713 w 1461137"/>
              <a:gd name="connsiteY4" fmla="*/ 2716324 h 2716324"/>
              <a:gd name="connsiteX5" fmla="*/ 293856 w 1461137"/>
              <a:gd name="connsiteY5" fmla="*/ 2598604 h 2716324"/>
              <a:gd name="connsiteX6" fmla="*/ 17389 w 1461137"/>
              <a:gd name="connsiteY6" fmla="*/ 2238107 h 2716324"/>
              <a:gd name="connsiteX7" fmla="*/ 717425 w 1461137"/>
              <a:gd name="connsiteY7" fmla="*/ 1034631 h 2716324"/>
              <a:gd name="connsiteX0" fmla="*/ 717425 w 1461137"/>
              <a:gd name="connsiteY0" fmla="*/ 1034631 h 2716324"/>
              <a:gd name="connsiteX1" fmla="*/ 634590 w 1461137"/>
              <a:gd name="connsiteY1" fmla="*/ 5931 h 2716324"/>
              <a:gd name="connsiteX2" fmla="*/ 1194756 w 1461137"/>
              <a:gd name="connsiteY2" fmla="*/ 1142311 h 2716324"/>
              <a:gd name="connsiteX3" fmla="*/ 1461137 w 1461137"/>
              <a:gd name="connsiteY3" fmla="*/ 2464146 h 2716324"/>
              <a:gd name="connsiteX4" fmla="*/ 855713 w 1461137"/>
              <a:gd name="connsiteY4" fmla="*/ 2716324 h 2716324"/>
              <a:gd name="connsiteX5" fmla="*/ 293856 w 1461137"/>
              <a:gd name="connsiteY5" fmla="*/ 2598604 h 2716324"/>
              <a:gd name="connsiteX6" fmla="*/ 17389 w 1461137"/>
              <a:gd name="connsiteY6" fmla="*/ 2238107 h 2716324"/>
              <a:gd name="connsiteX7" fmla="*/ 717425 w 1461137"/>
              <a:gd name="connsiteY7" fmla="*/ 1034631 h 2716324"/>
              <a:gd name="connsiteX0" fmla="*/ 717425 w 1461137"/>
              <a:gd name="connsiteY0" fmla="*/ 1034631 h 2716324"/>
              <a:gd name="connsiteX1" fmla="*/ 634590 w 1461137"/>
              <a:gd name="connsiteY1" fmla="*/ 5931 h 2716324"/>
              <a:gd name="connsiteX2" fmla="*/ 1194756 w 1461137"/>
              <a:gd name="connsiteY2" fmla="*/ 1142311 h 2716324"/>
              <a:gd name="connsiteX3" fmla="*/ 1461137 w 1461137"/>
              <a:gd name="connsiteY3" fmla="*/ 2464146 h 2716324"/>
              <a:gd name="connsiteX4" fmla="*/ 855713 w 1461137"/>
              <a:gd name="connsiteY4" fmla="*/ 2716324 h 2716324"/>
              <a:gd name="connsiteX5" fmla="*/ 293856 w 1461137"/>
              <a:gd name="connsiteY5" fmla="*/ 2598604 h 2716324"/>
              <a:gd name="connsiteX6" fmla="*/ 17389 w 1461137"/>
              <a:gd name="connsiteY6" fmla="*/ 2238107 h 2716324"/>
              <a:gd name="connsiteX7" fmla="*/ 717425 w 1461137"/>
              <a:gd name="connsiteY7" fmla="*/ 1034631 h 2716324"/>
              <a:gd name="connsiteX0" fmla="*/ 665327 w 1409039"/>
              <a:gd name="connsiteY0" fmla="*/ 1034631 h 2716324"/>
              <a:gd name="connsiteX1" fmla="*/ 582492 w 1409039"/>
              <a:gd name="connsiteY1" fmla="*/ 5931 h 2716324"/>
              <a:gd name="connsiteX2" fmla="*/ 1142658 w 1409039"/>
              <a:gd name="connsiteY2" fmla="*/ 1142311 h 2716324"/>
              <a:gd name="connsiteX3" fmla="*/ 1409039 w 1409039"/>
              <a:gd name="connsiteY3" fmla="*/ 2464146 h 2716324"/>
              <a:gd name="connsiteX4" fmla="*/ 803615 w 1409039"/>
              <a:gd name="connsiteY4" fmla="*/ 2716324 h 2716324"/>
              <a:gd name="connsiteX5" fmla="*/ 241758 w 1409039"/>
              <a:gd name="connsiteY5" fmla="*/ 2598604 h 2716324"/>
              <a:gd name="connsiteX6" fmla="*/ 20623 w 1409039"/>
              <a:gd name="connsiteY6" fmla="*/ 2315031 h 2716324"/>
              <a:gd name="connsiteX7" fmla="*/ 665327 w 1409039"/>
              <a:gd name="connsiteY7" fmla="*/ 1034631 h 271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039" h="2716324">
                <a:moveTo>
                  <a:pt x="665327" y="1034631"/>
                </a:moveTo>
                <a:cubicBezTo>
                  <a:pt x="663115" y="379311"/>
                  <a:pt x="389124" y="275806"/>
                  <a:pt x="582492" y="5931"/>
                </a:cubicBezTo>
                <a:cubicBezTo>
                  <a:pt x="726250" y="-75032"/>
                  <a:pt x="916877" y="692072"/>
                  <a:pt x="1142658" y="1142311"/>
                </a:cubicBezTo>
                <a:cubicBezTo>
                  <a:pt x="1185423" y="1590712"/>
                  <a:pt x="1179804" y="2088861"/>
                  <a:pt x="1409039" y="2464146"/>
                </a:cubicBezTo>
                <a:cubicBezTo>
                  <a:pt x="1121870" y="2622579"/>
                  <a:pt x="952671" y="2600754"/>
                  <a:pt x="803615" y="2716324"/>
                </a:cubicBezTo>
                <a:cubicBezTo>
                  <a:pt x="573247" y="2622344"/>
                  <a:pt x="414975" y="2725922"/>
                  <a:pt x="241758" y="2598604"/>
                </a:cubicBezTo>
                <a:cubicBezTo>
                  <a:pt x="157250" y="2453189"/>
                  <a:pt x="-68965" y="2594113"/>
                  <a:pt x="20623" y="2315031"/>
                </a:cubicBezTo>
                <a:cubicBezTo>
                  <a:pt x="1137754" y="1770462"/>
                  <a:pt x="759796" y="1325393"/>
                  <a:pt x="665327" y="1034631"/>
                </a:cubicBezTo>
                <a:close/>
              </a:path>
            </a:pathLst>
          </a:custGeom>
          <a:solidFill>
            <a:srgbClr val="E28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35"/>
          <p:cNvSpPr/>
          <p:nvPr/>
        </p:nvSpPr>
        <p:spPr>
          <a:xfrm rot="1824882">
            <a:off x="2816630" y="1886620"/>
            <a:ext cx="1608573" cy="3306408"/>
          </a:xfrm>
          <a:custGeom>
            <a:avLst/>
            <a:gdLst>
              <a:gd name="connsiteX0" fmla="*/ 0 w 2789905"/>
              <a:gd name="connsiteY0" fmla="*/ 0 h 3133725"/>
              <a:gd name="connsiteX1" fmla="*/ 2789905 w 2789905"/>
              <a:gd name="connsiteY1" fmla="*/ 0 h 3133725"/>
              <a:gd name="connsiteX2" fmla="*/ 2789905 w 2789905"/>
              <a:gd name="connsiteY2" fmla="*/ 3133725 h 3133725"/>
              <a:gd name="connsiteX3" fmla="*/ 0 w 2789905"/>
              <a:gd name="connsiteY3" fmla="*/ 3133725 h 3133725"/>
              <a:gd name="connsiteX4" fmla="*/ 0 w 2789905"/>
              <a:gd name="connsiteY4" fmla="*/ 0 h 3133725"/>
              <a:gd name="connsiteX0" fmla="*/ 1577340 w 2789905"/>
              <a:gd name="connsiteY0" fmla="*/ 1882140 h 3133725"/>
              <a:gd name="connsiteX1" fmla="*/ 2789905 w 2789905"/>
              <a:gd name="connsiteY1" fmla="*/ 0 h 3133725"/>
              <a:gd name="connsiteX2" fmla="*/ 2789905 w 2789905"/>
              <a:gd name="connsiteY2" fmla="*/ 3133725 h 3133725"/>
              <a:gd name="connsiteX3" fmla="*/ 0 w 2789905"/>
              <a:gd name="connsiteY3" fmla="*/ 3133725 h 3133725"/>
              <a:gd name="connsiteX4" fmla="*/ 1577340 w 2789905"/>
              <a:gd name="connsiteY4" fmla="*/ 1882140 h 3133725"/>
              <a:gd name="connsiteX0" fmla="*/ 1600200 w 2789905"/>
              <a:gd name="connsiteY0" fmla="*/ 1638300 h 3133725"/>
              <a:gd name="connsiteX1" fmla="*/ 2789905 w 2789905"/>
              <a:gd name="connsiteY1" fmla="*/ 0 h 3133725"/>
              <a:gd name="connsiteX2" fmla="*/ 2789905 w 2789905"/>
              <a:gd name="connsiteY2" fmla="*/ 3133725 h 3133725"/>
              <a:gd name="connsiteX3" fmla="*/ 0 w 2789905"/>
              <a:gd name="connsiteY3" fmla="*/ 3133725 h 3133725"/>
              <a:gd name="connsiteX4" fmla="*/ 1600200 w 2789905"/>
              <a:gd name="connsiteY4" fmla="*/ 1638300 h 3133725"/>
              <a:gd name="connsiteX0" fmla="*/ 1600200 w 2789905"/>
              <a:gd name="connsiteY0" fmla="*/ 1638300 h 3133725"/>
              <a:gd name="connsiteX1" fmla="*/ 2789905 w 2789905"/>
              <a:gd name="connsiteY1" fmla="*/ 0 h 3133725"/>
              <a:gd name="connsiteX2" fmla="*/ 2789905 w 2789905"/>
              <a:gd name="connsiteY2" fmla="*/ 3133725 h 3133725"/>
              <a:gd name="connsiteX3" fmla="*/ 0 w 2789905"/>
              <a:gd name="connsiteY3" fmla="*/ 3133725 h 3133725"/>
              <a:gd name="connsiteX4" fmla="*/ 1600200 w 2789905"/>
              <a:gd name="connsiteY4" fmla="*/ 1638300 h 3133725"/>
              <a:gd name="connsiteX0" fmla="*/ 1600200 w 2789905"/>
              <a:gd name="connsiteY0" fmla="*/ 1600200 h 3095625"/>
              <a:gd name="connsiteX1" fmla="*/ 1860265 w 2789905"/>
              <a:gd name="connsiteY1" fmla="*/ 0 h 3095625"/>
              <a:gd name="connsiteX2" fmla="*/ 2789905 w 2789905"/>
              <a:gd name="connsiteY2" fmla="*/ 3095625 h 3095625"/>
              <a:gd name="connsiteX3" fmla="*/ 0 w 2789905"/>
              <a:gd name="connsiteY3" fmla="*/ 3095625 h 3095625"/>
              <a:gd name="connsiteX4" fmla="*/ 1600200 w 2789905"/>
              <a:gd name="connsiteY4" fmla="*/ 1600200 h 3095625"/>
              <a:gd name="connsiteX0" fmla="*/ 1600200 w 2789905"/>
              <a:gd name="connsiteY0" fmla="*/ 1600200 h 3095625"/>
              <a:gd name="connsiteX1" fmla="*/ 1860265 w 2789905"/>
              <a:gd name="connsiteY1" fmla="*/ 0 h 3095625"/>
              <a:gd name="connsiteX2" fmla="*/ 2789905 w 2789905"/>
              <a:gd name="connsiteY2" fmla="*/ 3095625 h 3095625"/>
              <a:gd name="connsiteX3" fmla="*/ 0 w 2789905"/>
              <a:gd name="connsiteY3" fmla="*/ 3095625 h 3095625"/>
              <a:gd name="connsiteX4" fmla="*/ 1600200 w 2789905"/>
              <a:gd name="connsiteY4" fmla="*/ 1600200 h 3095625"/>
              <a:gd name="connsiteX0" fmla="*/ 1600200 w 2058385"/>
              <a:gd name="connsiteY0" fmla="*/ 1600200 h 3095625"/>
              <a:gd name="connsiteX1" fmla="*/ 1860265 w 2058385"/>
              <a:gd name="connsiteY1" fmla="*/ 0 h 3095625"/>
              <a:gd name="connsiteX2" fmla="*/ 2058385 w 2058385"/>
              <a:gd name="connsiteY2" fmla="*/ 1525905 h 3095625"/>
              <a:gd name="connsiteX3" fmla="*/ 0 w 2058385"/>
              <a:gd name="connsiteY3" fmla="*/ 3095625 h 3095625"/>
              <a:gd name="connsiteX4" fmla="*/ 1600200 w 2058385"/>
              <a:gd name="connsiteY4" fmla="*/ 1600200 h 3095625"/>
              <a:gd name="connsiteX0" fmla="*/ 1600200 w 2538445"/>
              <a:gd name="connsiteY0" fmla="*/ 1600200 h 3095625"/>
              <a:gd name="connsiteX1" fmla="*/ 1860265 w 2538445"/>
              <a:gd name="connsiteY1" fmla="*/ 0 h 3095625"/>
              <a:gd name="connsiteX2" fmla="*/ 2538445 w 2538445"/>
              <a:gd name="connsiteY2" fmla="*/ 2607945 h 3095625"/>
              <a:gd name="connsiteX3" fmla="*/ 0 w 2538445"/>
              <a:gd name="connsiteY3" fmla="*/ 3095625 h 3095625"/>
              <a:gd name="connsiteX4" fmla="*/ 1600200 w 2538445"/>
              <a:gd name="connsiteY4" fmla="*/ 1600200 h 3095625"/>
              <a:gd name="connsiteX0" fmla="*/ 1600200 w 2538445"/>
              <a:gd name="connsiteY0" fmla="*/ 1600200 h 3108960"/>
              <a:gd name="connsiteX1" fmla="*/ 1860265 w 2538445"/>
              <a:gd name="connsiteY1" fmla="*/ 0 h 3108960"/>
              <a:gd name="connsiteX2" fmla="*/ 2538445 w 2538445"/>
              <a:gd name="connsiteY2" fmla="*/ 2607945 h 3108960"/>
              <a:gd name="connsiteX3" fmla="*/ 1895061 w 2538445"/>
              <a:gd name="connsiteY3" fmla="*/ 3108960 h 3108960"/>
              <a:gd name="connsiteX4" fmla="*/ 0 w 2538445"/>
              <a:gd name="connsiteY4" fmla="*/ 3095625 h 3108960"/>
              <a:gd name="connsiteX5" fmla="*/ 1600200 w 2538445"/>
              <a:gd name="connsiteY5" fmla="*/ 1600200 h 3108960"/>
              <a:gd name="connsiteX0" fmla="*/ 243840 w 1182085"/>
              <a:gd name="connsiteY0" fmla="*/ 1600200 h 3108960"/>
              <a:gd name="connsiteX1" fmla="*/ 503905 w 1182085"/>
              <a:gd name="connsiteY1" fmla="*/ 0 h 3108960"/>
              <a:gd name="connsiteX2" fmla="*/ 1182085 w 1182085"/>
              <a:gd name="connsiteY2" fmla="*/ 2607945 h 3108960"/>
              <a:gd name="connsiteX3" fmla="*/ 538701 w 1182085"/>
              <a:gd name="connsiteY3" fmla="*/ 3108960 h 3108960"/>
              <a:gd name="connsiteX4" fmla="*/ 0 w 1182085"/>
              <a:gd name="connsiteY4" fmla="*/ 2752725 h 3108960"/>
              <a:gd name="connsiteX5" fmla="*/ 243840 w 1182085"/>
              <a:gd name="connsiteY5" fmla="*/ 1600200 h 3108960"/>
              <a:gd name="connsiteX0" fmla="*/ 358140 w 1296385"/>
              <a:gd name="connsiteY0" fmla="*/ 1600200 h 3108960"/>
              <a:gd name="connsiteX1" fmla="*/ 618205 w 1296385"/>
              <a:gd name="connsiteY1" fmla="*/ 0 h 3108960"/>
              <a:gd name="connsiteX2" fmla="*/ 1296385 w 1296385"/>
              <a:gd name="connsiteY2" fmla="*/ 2607945 h 3108960"/>
              <a:gd name="connsiteX3" fmla="*/ 653001 w 1296385"/>
              <a:gd name="connsiteY3" fmla="*/ 3108960 h 3108960"/>
              <a:gd name="connsiteX4" fmla="*/ 0 w 1296385"/>
              <a:gd name="connsiteY4" fmla="*/ 2760345 h 3108960"/>
              <a:gd name="connsiteX5" fmla="*/ 358140 w 1296385"/>
              <a:gd name="connsiteY5"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063537 w 2001782"/>
              <a:gd name="connsiteY6"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39298 w 2001782"/>
              <a:gd name="connsiteY6" fmla="*/ 21412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885958 w 2001782"/>
              <a:gd name="connsiteY6" fmla="*/ 226313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46918 w 2001782"/>
              <a:gd name="connsiteY6" fmla="*/ 213359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251718 w 2001782"/>
              <a:gd name="connsiteY6" fmla="*/ 22555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404118 w 2001782"/>
              <a:gd name="connsiteY6" fmla="*/ 232409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4971"/>
              <a:gd name="connsiteY0" fmla="*/ 1604756 h 3113516"/>
              <a:gd name="connsiteX1" fmla="*/ 1323602 w 2004971"/>
              <a:gd name="connsiteY1" fmla="*/ 4556 h 3113516"/>
              <a:gd name="connsiteX2" fmla="*/ 1449838 w 2004971"/>
              <a:gd name="connsiteY2" fmla="*/ 1261855 h 3113516"/>
              <a:gd name="connsiteX3" fmla="*/ 2001782 w 2004971"/>
              <a:gd name="connsiteY3" fmla="*/ 2612501 h 3113516"/>
              <a:gd name="connsiteX4" fmla="*/ 1358398 w 2004971"/>
              <a:gd name="connsiteY4" fmla="*/ 3113516 h 3113516"/>
              <a:gd name="connsiteX5" fmla="*/ 705397 w 2004971"/>
              <a:gd name="connsiteY5" fmla="*/ 2764901 h 3113516"/>
              <a:gd name="connsiteX6" fmla="*/ 2038 w 2004971"/>
              <a:gd name="connsiteY6" fmla="*/ 1673335 h 3113516"/>
              <a:gd name="connsiteX7" fmla="*/ 992638 w 2004971"/>
              <a:gd name="connsiteY7" fmla="*/ 2107675 h 3113516"/>
              <a:gd name="connsiteX8" fmla="*/ 1063537 w 2004971"/>
              <a:gd name="connsiteY8" fmla="*/ 1604756 h 3113516"/>
              <a:gd name="connsiteX0" fmla="*/ 1063537 w 2005773"/>
              <a:gd name="connsiteY0" fmla="*/ 1604184 h 3112944"/>
              <a:gd name="connsiteX1" fmla="*/ 1323602 w 2005773"/>
              <a:gd name="connsiteY1" fmla="*/ 3984 h 3112944"/>
              <a:gd name="connsiteX2" fmla="*/ 1554613 w 2005773"/>
              <a:gd name="connsiteY2" fmla="*/ 1399396 h 3112944"/>
              <a:gd name="connsiteX3" fmla="*/ 2001782 w 2005773"/>
              <a:gd name="connsiteY3" fmla="*/ 2611929 h 3112944"/>
              <a:gd name="connsiteX4" fmla="*/ 1358398 w 2005773"/>
              <a:gd name="connsiteY4" fmla="*/ 3112944 h 3112944"/>
              <a:gd name="connsiteX5" fmla="*/ 705397 w 2005773"/>
              <a:gd name="connsiteY5" fmla="*/ 2764329 h 3112944"/>
              <a:gd name="connsiteX6" fmla="*/ 2038 w 2005773"/>
              <a:gd name="connsiteY6" fmla="*/ 1672763 h 3112944"/>
              <a:gd name="connsiteX7" fmla="*/ 992638 w 2005773"/>
              <a:gd name="connsiteY7" fmla="*/ 2107103 h 3112944"/>
              <a:gd name="connsiteX8" fmla="*/ 1063537 w 2005773"/>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31994"/>
              <a:gd name="connsiteX1" fmla="*/ 1323602 w 2001782"/>
              <a:gd name="connsiteY1" fmla="*/ 3984 h 3131994"/>
              <a:gd name="connsiteX2" fmla="*/ 1554613 w 2001782"/>
              <a:gd name="connsiteY2" fmla="*/ 1399396 h 3131994"/>
              <a:gd name="connsiteX3" fmla="*/ 2001782 w 2001782"/>
              <a:gd name="connsiteY3" fmla="*/ 2611929 h 3131994"/>
              <a:gd name="connsiteX4" fmla="*/ 1353636 w 2001782"/>
              <a:gd name="connsiteY4" fmla="*/ 3131994 h 3131994"/>
              <a:gd name="connsiteX5" fmla="*/ 705397 w 2001782"/>
              <a:gd name="connsiteY5" fmla="*/ 2764329 h 3131994"/>
              <a:gd name="connsiteX6" fmla="*/ 2038 w 2001782"/>
              <a:gd name="connsiteY6" fmla="*/ 1672763 h 3131994"/>
              <a:gd name="connsiteX7" fmla="*/ 992638 w 2001782"/>
              <a:gd name="connsiteY7" fmla="*/ 2107103 h 3131994"/>
              <a:gd name="connsiteX8" fmla="*/ 1063537 w 2001782"/>
              <a:gd name="connsiteY8" fmla="*/ 1604184 h 3131994"/>
              <a:gd name="connsiteX0" fmla="*/ 1063537 w 2001782"/>
              <a:gd name="connsiteY0" fmla="*/ 1604184 h 3131994"/>
              <a:gd name="connsiteX1" fmla="*/ 1323602 w 2001782"/>
              <a:gd name="connsiteY1" fmla="*/ 3984 h 3131994"/>
              <a:gd name="connsiteX2" fmla="*/ 1554613 w 2001782"/>
              <a:gd name="connsiteY2" fmla="*/ 1399396 h 3131994"/>
              <a:gd name="connsiteX3" fmla="*/ 2001782 w 2001782"/>
              <a:gd name="connsiteY3" fmla="*/ 2611929 h 3131994"/>
              <a:gd name="connsiteX4" fmla="*/ 1353636 w 2001782"/>
              <a:gd name="connsiteY4" fmla="*/ 3131994 h 3131994"/>
              <a:gd name="connsiteX5" fmla="*/ 705397 w 2001782"/>
              <a:gd name="connsiteY5" fmla="*/ 2764329 h 3131994"/>
              <a:gd name="connsiteX6" fmla="*/ 2038 w 2001782"/>
              <a:gd name="connsiteY6" fmla="*/ 1672763 h 3131994"/>
              <a:gd name="connsiteX7" fmla="*/ 992638 w 2001782"/>
              <a:gd name="connsiteY7" fmla="*/ 2107103 h 3131994"/>
              <a:gd name="connsiteX8" fmla="*/ 1063537 w 2001782"/>
              <a:gd name="connsiteY8" fmla="*/ 1604184 h 3131994"/>
              <a:gd name="connsiteX0" fmla="*/ 1063906 w 2002151"/>
              <a:gd name="connsiteY0" fmla="*/ 1604184 h 3131994"/>
              <a:gd name="connsiteX1" fmla="*/ 1323971 w 2002151"/>
              <a:gd name="connsiteY1" fmla="*/ 3984 h 3131994"/>
              <a:gd name="connsiteX2" fmla="*/ 1554982 w 2002151"/>
              <a:gd name="connsiteY2" fmla="*/ 1399396 h 3131994"/>
              <a:gd name="connsiteX3" fmla="*/ 2002151 w 2002151"/>
              <a:gd name="connsiteY3" fmla="*/ 2611929 h 3131994"/>
              <a:gd name="connsiteX4" fmla="*/ 1354005 w 2002151"/>
              <a:gd name="connsiteY4" fmla="*/ 3131994 h 3131994"/>
              <a:gd name="connsiteX5" fmla="*/ 705766 w 2002151"/>
              <a:gd name="connsiteY5" fmla="*/ 2764329 h 3131994"/>
              <a:gd name="connsiteX6" fmla="*/ 2407 w 2002151"/>
              <a:gd name="connsiteY6" fmla="*/ 1672763 h 3131994"/>
              <a:gd name="connsiteX7" fmla="*/ 993007 w 2002151"/>
              <a:gd name="connsiteY7" fmla="*/ 2107103 h 3131994"/>
              <a:gd name="connsiteX8" fmla="*/ 1063906 w 2002151"/>
              <a:gd name="connsiteY8" fmla="*/ 1604184 h 3131994"/>
              <a:gd name="connsiteX0" fmla="*/ 1063467 w 2001712"/>
              <a:gd name="connsiteY0" fmla="*/ 1604184 h 3131994"/>
              <a:gd name="connsiteX1" fmla="*/ 1323532 w 2001712"/>
              <a:gd name="connsiteY1" fmla="*/ 3984 h 3131994"/>
              <a:gd name="connsiteX2" fmla="*/ 1554543 w 2001712"/>
              <a:gd name="connsiteY2" fmla="*/ 1399396 h 3131994"/>
              <a:gd name="connsiteX3" fmla="*/ 2001712 w 2001712"/>
              <a:gd name="connsiteY3" fmla="*/ 2611929 h 3131994"/>
              <a:gd name="connsiteX4" fmla="*/ 1353566 w 2001712"/>
              <a:gd name="connsiteY4" fmla="*/ 3131994 h 3131994"/>
              <a:gd name="connsiteX5" fmla="*/ 862489 w 2001712"/>
              <a:gd name="connsiteY5" fmla="*/ 2664316 h 3131994"/>
              <a:gd name="connsiteX6" fmla="*/ 1968 w 2001712"/>
              <a:gd name="connsiteY6" fmla="*/ 1672763 h 3131994"/>
              <a:gd name="connsiteX7" fmla="*/ 992568 w 2001712"/>
              <a:gd name="connsiteY7" fmla="*/ 2107103 h 3131994"/>
              <a:gd name="connsiteX8" fmla="*/ 1063467 w 2001712"/>
              <a:gd name="connsiteY8" fmla="*/ 1604184 h 3131994"/>
              <a:gd name="connsiteX0" fmla="*/ 1063956 w 2002201"/>
              <a:gd name="connsiteY0" fmla="*/ 1604184 h 3131994"/>
              <a:gd name="connsiteX1" fmla="*/ 1324021 w 2002201"/>
              <a:gd name="connsiteY1" fmla="*/ 3984 h 3131994"/>
              <a:gd name="connsiteX2" fmla="*/ 1555032 w 2002201"/>
              <a:gd name="connsiteY2" fmla="*/ 1399396 h 3131994"/>
              <a:gd name="connsiteX3" fmla="*/ 2002201 w 2002201"/>
              <a:gd name="connsiteY3" fmla="*/ 2611929 h 3131994"/>
              <a:gd name="connsiteX4" fmla="*/ 1354055 w 2002201"/>
              <a:gd name="connsiteY4" fmla="*/ 3131994 h 3131994"/>
              <a:gd name="connsiteX5" fmla="*/ 691528 w 2002201"/>
              <a:gd name="connsiteY5" fmla="*/ 2726228 h 3131994"/>
              <a:gd name="connsiteX6" fmla="*/ 2457 w 2002201"/>
              <a:gd name="connsiteY6" fmla="*/ 1672763 h 3131994"/>
              <a:gd name="connsiteX7" fmla="*/ 993057 w 2002201"/>
              <a:gd name="connsiteY7" fmla="*/ 2107103 h 3131994"/>
              <a:gd name="connsiteX8" fmla="*/ 1063956 w 2002201"/>
              <a:gd name="connsiteY8" fmla="*/ 1604184 h 3131994"/>
              <a:gd name="connsiteX0" fmla="*/ 1063956 w 2002201"/>
              <a:gd name="connsiteY0" fmla="*/ 1604184 h 3131994"/>
              <a:gd name="connsiteX1" fmla="*/ 1324021 w 2002201"/>
              <a:gd name="connsiteY1" fmla="*/ 3984 h 3131994"/>
              <a:gd name="connsiteX2" fmla="*/ 1555032 w 2002201"/>
              <a:gd name="connsiteY2" fmla="*/ 1399396 h 3131994"/>
              <a:gd name="connsiteX3" fmla="*/ 2002201 w 2002201"/>
              <a:gd name="connsiteY3" fmla="*/ 2611929 h 3131994"/>
              <a:gd name="connsiteX4" fmla="*/ 1354055 w 2002201"/>
              <a:gd name="connsiteY4" fmla="*/ 3131994 h 3131994"/>
              <a:gd name="connsiteX5" fmla="*/ 691528 w 2002201"/>
              <a:gd name="connsiteY5" fmla="*/ 2726228 h 3131994"/>
              <a:gd name="connsiteX6" fmla="*/ 2457 w 2002201"/>
              <a:gd name="connsiteY6" fmla="*/ 1672763 h 3131994"/>
              <a:gd name="connsiteX7" fmla="*/ 993057 w 2002201"/>
              <a:gd name="connsiteY7" fmla="*/ 2107103 h 3131994"/>
              <a:gd name="connsiteX8" fmla="*/ 1063956 w 2002201"/>
              <a:gd name="connsiteY8" fmla="*/ 1604184 h 3131994"/>
              <a:gd name="connsiteX0" fmla="*/ 1064215 w 2002460"/>
              <a:gd name="connsiteY0" fmla="*/ 1604184 h 3131994"/>
              <a:gd name="connsiteX1" fmla="*/ 1324280 w 2002460"/>
              <a:gd name="connsiteY1" fmla="*/ 3984 h 3131994"/>
              <a:gd name="connsiteX2" fmla="*/ 1555291 w 2002460"/>
              <a:gd name="connsiteY2" fmla="*/ 1399396 h 3131994"/>
              <a:gd name="connsiteX3" fmla="*/ 2002460 w 2002460"/>
              <a:gd name="connsiteY3" fmla="*/ 2611929 h 3131994"/>
              <a:gd name="connsiteX4" fmla="*/ 1354314 w 2002460"/>
              <a:gd name="connsiteY4" fmla="*/ 3131994 h 3131994"/>
              <a:gd name="connsiteX5" fmla="*/ 691787 w 2002460"/>
              <a:gd name="connsiteY5" fmla="*/ 2726228 h 3131994"/>
              <a:gd name="connsiteX6" fmla="*/ 2716 w 2002460"/>
              <a:gd name="connsiteY6" fmla="*/ 1672763 h 3131994"/>
              <a:gd name="connsiteX7" fmla="*/ 993316 w 2002460"/>
              <a:gd name="connsiteY7" fmla="*/ 2107103 h 3131994"/>
              <a:gd name="connsiteX8" fmla="*/ 1064215 w 2002460"/>
              <a:gd name="connsiteY8" fmla="*/ 1604184 h 3131994"/>
              <a:gd name="connsiteX0" fmla="*/ 936333 w 1874578"/>
              <a:gd name="connsiteY0" fmla="*/ 1604184 h 3131994"/>
              <a:gd name="connsiteX1" fmla="*/ 1196398 w 1874578"/>
              <a:gd name="connsiteY1" fmla="*/ 3984 h 3131994"/>
              <a:gd name="connsiteX2" fmla="*/ 1427409 w 1874578"/>
              <a:gd name="connsiteY2" fmla="*/ 1399396 h 3131994"/>
              <a:gd name="connsiteX3" fmla="*/ 1874578 w 1874578"/>
              <a:gd name="connsiteY3" fmla="*/ 2611929 h 3131994"/>
              <a:gd name="connsiteX4" fmla="*/ 1226432 w 1874578"/>
              <a:gd name="connsiteY4" fmla="*/ 3131994 h 3131994"/>
              <a:gd name="connsiteX5" fmla="*/ 563905 w 1874578"/>
              <a:gd name="connsiteY5" fmla="*/ 2726228 h 3131994"/>
              <a:gd name="connsiteX6" fmla="*/ 3421 w 1874578"/>
              <a:gd name="connsiteY6" fmla="*/ 1834688 h 3131994"/>
              <a:gd name="connsiteX7" fmla="*/ 865434 w 1874578"/>
              <a:gd name="connsiteY7" fmla="*/ 2107103 h 3131994"/>
              <a:gd name="connsiteX8" fmla="*/ 936333 w 1874578"/>
              <a:gd name="connsiteY8" fmla="*/ 1604184 h 3131994"/>
              <a:gd name="connsiteX0" fmla="*/ 1040511 w 1978756"/>
              <a:gd name="connsiteY0" fmla="*/ 1604184 h 3131994"/>
              <a:gd name="connsiteX1" fmla="*/ 1300576 w 1978756"/>
              <a:gd name="connsiteY1" fmla="*/ 3984 h 3131994"/>
              <a:gd name="connsiteX2" fmla="*/ 1531587 w 1978756"/>
              <a:gd name="connsiteY2" fmla="*/ 1399396 h 3131994"/>
              <a:gd name="connsiteX3" fmla="*/ 1978756 w 1978756"/>
              <a:gd name="connsiteY3" fmla="*/ 2611929 h 3131994"/>
              <a:gd name="connsiteX4" fmla="*/ 1330610 w 1978756"/>
              <a:gd name="connsiteY4" fmla="*/ 3131994 h 3131994"/>
              <a:gd name="connsiteX5" fmla="*/ 668083 w 1978756"/>
              <a:gd name="connsiteY5" fmla="*/ 2726228 h 3131994"/>
              <a:gd name="connsiteX6" fmla="*/ 2824 w 1978756"/>
              <a:gd name="connsiteY6" fmla="*/ 1677526 h 3131994"/>
              <a:gd name="connsiteX7" fmla="*/ 969612 w 1978756"/>
              <a:gd name="connsiteY7" fmla="*/ 2107103 h 3131994"/>
              <a:gd name="connsiteX8" fmla="*/ 1040511 w 197875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0807 h 3128617"/>
              <a:gd name="connsiteX1" fmla="*/ 1498336 w 2176516"/>
              <a:gd name="connsiteY1" fmla="*/ 607 h 3128617"/>
              <a:gd name="connsiteX2" fmla="*/ 1729347 w 2176516"/>
              <a:gd name="connsiteY2" fmla="*/ 1396019 h 3128617"/>
              <a:gd name="connsiteX3" fmla="*/ 2176516 w 2176516"/>
              <a:gd name="connsiteY3" fmla="*/ 2608552 h 3128617"/>
              <a:gd name="connsiteX4" fmla="*/ 1528370 w 2176516"/>
              <a:gd name="connsiteY4" fmla="*/ 3128617 h 3128617"/>
              <a:gd name="connsiteX5" fmla="*/ 865843 w 2176516"/>
              <a:gd name="connsiteY5" fmla="*/ 2722851 h 3128617"/>
              <a:gd name="connsiteX6" fmla="*/ 29134 w 2176516"/>
              <a:gd name="connsiteY6" fmla="*/ 1793211 h 3128617"/>
              <a:gd name="connsiteX7" fmla="*/ 1167372 w 2176516"/>
              <a:gd name="connsiteY7" fmla="*/ 2103726 h 3128617"/>
              <a:gd name="connsiteX8" fmla="*/ 1238271 w 2176516"/>
              <a:gd name="connsiteY8" fmla="*/ 1600807 h 3128617"/>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167372 w 2176516"/>
              <a:gd name="connsiteY7" fmla="*/ 2107582 h 3132473"/>
              <a:gd name="connsiteX8" fmla="*/ 1238271 w 2176516"/>
              <a:gd name="connsiteY8" fmla="*/ 1604663 h 3132473"/>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238271 w 2176516"/>
              <a:gd name="connsiteY8" fmla="*/ 1604663 h 3132473"/>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238271 w 2176516"/>
              <a:gd name="connsiteY8" fmla="*/ 160466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422421 w 2176516"/>
              <a:gd name="connsiteY0" fmla="*/ 15475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422421 w 2176516"/>
              <a:gd name="connsiteY8" fmla="*/ 1547513 h 3132473"/>
              <a:gd name="connsiteX0" fmla="*/ 1403371 w 2176516"/>
              <a:gd name="connsiteY0" fmla="*/ 1052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403371 w 2176516"/>
              <a:gd name="connsiteY8" fmla="*/ 1052213 h 3132473"/>
              <a:gd name="connsiteX0" fmla="*/ 1403371 w 2176516"/>
              <a:gd name="connsiteY0" fmla="*/ 1033242 h 3113502"/>
              <a:gd name="connsiteX1" fmla="*/ 1320536 w 2176516"/>
              <a:gd name="connsiteY1" fmla="*/ 4542 h 3113502"/>
              <a:gd name="connsiteX2" fmla="*/ 1729347 w 2176516"/>
              <a:gd name="connsiteY2" fmla="*/ 1380904 h 3113502"/>
              <a:gd name="connsiteX3" fmla="*/ 2176516 w 2176516"/>
              <a:gd name="connsiteY3" fmla="*/ 2593437 h 3113502"/>
              <a:gd name="connsiteX4" fmla="*/ 1528370 w 2176516"/>
              <a:gd name="connsiteY4" fmla="*/ 3113502 h 3113502"/>
              <a:gd name="connsiteX5" fmla="*/ 865843 w 2176516"/>
              <a:gd name="connsiteY5" fmla="*/ 2707736 h 3113502"/>
              <a:gd name="connsiteX6" fmla="*/ 29134 w 2176516"/>
              <a:gd name="connsiteY6" fmla="*/ 1778096 h 3113502"/>
              <a:gd name="connsiteX7" fmla="*/ 1014972 w 2176516"/>
              <a:gd name="connsiteY7" fmla="*/ 2202911 h 3113502"/>
              <a:gd name="connsiteX8" fmla="*/ 1403371 w 2176516"/>
              <a:gd name="connsiteY8" fmla="*/ 1033242 h 3113502"/>
              <a:gd name="connsiteX0" fmla="*/ 1403371 w 2176516"/>
              <a:gd name="connsiteY0" fmla="*/ 1033242 h 3113502"/>
              <a:gd name="connsiteX1" fmla="*/ 1320536 w 2176516"/>
              <a:gd name="connsiteY1" fmla="*/ 4542 h 3113502"/>
              <a:gd name="connsiteX2" fmla="*/ 1729347 w 2176516"/>
              <a:gd name="connsiteY2" fmla="*/ 1380904 h 3113502"/>
              <a:gd name="connsiteX3" fmla="*/ 2176516 w 2176516"/>
              <a:gd name="connsiteY3" fmla="*/ 2593437 h 3113502"/>
              <a:gd name="connsiteX4" fmla="*/ 1528370 w 2176516"/>
              <a:gd name="connsiteY4" fmla="*/ 3113502 h 3113502"/>
              <a:gd name="connsiteX5" fmla="*/ 865843 w 2176516"/>
              <a:gd name="connsiteY5" fmla="*/ 2707736 h 3113502"/>
              <a:gd name="connsiteX6" fmla="*/ 29134 w 2176516"/>
              <a:gd name="connsiteY6" fmla="*/ 1778096 h 3113502"/>
              <a:gd name="connsiteX7" fmla="*/ 1014972 w 2176516"/>
              <a:gd name="connsiteY7" fmla="*/ 2202911 h 3113502"/>
              <a:gd name="connsiteX8" fmla="*/ 1403371 w 2176516"/>
              <a:gd name="connsiteY8" fmla="*/ 1033242 h 3113502"/>
              <a:gd name="connsiteX0" fmla="*/ 1403371 w 2176516"/>
              <a:gd name="connsiteY0" fmla="*/ 1033378 h 3113638"/>
              <a:gd name="connsiteX1" fmla="*/ 1320536 w 2176516"/>
              <a:gd name="connsiteY1" fmla="*/ 4678 h 3113638"/>
              <a:gd name="connsiteX2" fmla="*/ 1792847 w 2176516"/>
              <a:gd name="connsiteY2" fmla="*/ 1349290 h 3113638"/>
              <a:gd name="connsiteX3" fmla="*/ 2176516 w 2176516"/>
              <a:gd name="connsiteY3" fmla="*/ 2593573 h 3113638"/>
              <a:gd name="connsiteX4" fmla="*/ 1528370 w 2176516"/>
              <a:gd name="connsiteY4" fmla="*/ 3113638 h 3113638"/>
              <a:gd name="connsiteX5" fmla="*/ 865843 w 2176516"/>
              <a:gd name="connsiteY5" fmla="*/ 2707872 h 3113638"/>
              <a:gd name="connsiteX6" fmla="*/ 29134 w 2176516"/>
              <a:gd name="connsiteY6" fmla="*/ 1778232 h 3113638"/>
              <a:gd name="connsiteX7" fmla="*/ 1014972 w 2176516"/>
              <a:gd name="connsiteY7" fmla="*/ 2203047 h 3113638"/>
              <a:gd name="connsiteX8" fmla="*/ 1403371 w 2176516"/>
              <a:gd name="connsiteY8" fmla="*/ 1033378 h 3113638"/>
              <a:gd name="connsiteX0" fmla="*/ 1403371 w 2176516"/>
              <a:gd name="connsiteY0" fmla="*/ 1033709 h 3113969"/>
              <a:gd name="connsiteX1" fmla="*/ 1320536 w 2176516"/>
              <a:gd name="connsiteY1" fmla="*/ 5009 h 3113969"/>
              <a:gd name="connsiteX2" fmla="*/ 1811897 w 2176516"/>
              <a:gd name="connsiteY2" fmla="*/ 1279771 h 3113969"/>
              <a:gd name="connsiteX3" fmla="*/ 2176516 w 2176516"/>
              <a:gd name="connsiteY3" fmla="*/ 2593904 h 3113969"/>
              <a:gd name="connsiteX4" fmla="*/ 1528370 w 2176516"/>
              <a:gd name="connsiteY4" fmla="*/ 3113969 h 3113969"/>
              <a:gd name="connsiteX5" fmla="*/ 865843 w 2176516"/>
              <a:gd name="connsiteY5" fmla="*/ 2708203 h 3113969"/>
              <a:gd name="connsiteX6" fmla="*/ 29134 w 2176516"/>
              <a:gd name="connsiteY6" fmla="*/ 1778563 h 3113969"/>
              <a:gd name="connsiteX7" fmla="*/ 1014972 w 2176516"/>
              <a:gd name="connsiteY7" fmla="*/ 2203378 h 3113969"/>
              <a:gd name="connsiteX8" fmla="*/ 1403371 w 2176516"/>
              <a:gd name="connsiteY8" fmla="*/ 1033709 h 3113969"/>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14972 w 2176516"/>
              <a:gd name="connsiteY7" fmla="*/ 22036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14972 w 2176516"/>
              <a:gd name="connsiteY7" fmla="*/ 22036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562434 w 1335579"/>
              <a:gd name="connsiteY0" fmla="*/ 1033976 h 3114236"/>
              <a:gd name="connsiteX1" fmla="*/ 479599 w 1335579"/>
              <a:gd name="connsiteY1" fmla="*/ 5276 h 3114236"/>
              <a:gd name="connsiteX2" fmla="*/ 970960 w 1335579"/>
              <a:gd name="connsiteY2" fmla="*/ 1280038 h 3114236"/>
              <a:gd name="connsiteX3" fmla="*/ 1335579 w 1335579"/>
              <a:gd name="connsiteY3" fmla="*/ 2594171 h 3114236"/>
              <a:gd name="connsiteX4" fmla="*/ 687433 w 1335579"/>
              <a:gd name="connsiteY4" fmla="*/ 3114236 h 3114236"/>
              <a:gd name="connsiteX5" fmla="*/ 24906 w 1335579"/>
              <a:gd name="connsiteY5" fmla="*/ 2708470 h 3114236"/>
              <a:gd name="connsiteX6" fmla="*/ 180385 w 1335579"/>
              <a:gd name="connsiteY6" fmla="*/ 2241745 h 3114236"/>
              <a:gd name="connsiteX7" fmla="*/ 562434 w 1335579"/>
              <a:gd name="connsiteY7" fmla="*/ 1033976 h 3114236"/>
              <a:gd name="connsiteX0" fmla="*/ 471279 w 1244424"/>
              <a:gd name="connsiteY0" fmla="*/ 1033976 h 3114236"/>
              <a:gd name="connsiteX1" fmla="*/ 388444 w 1244424"/>
              <a:gd name="connsiteY1" fmla="*/ 5276 h 3114236"/>
              <a:gd name="connsiteX2" fmla="*/ 879805 w 1244424"/>
              <a:gd name="connsiteY2" fmla="*/ 1280038 h 3114236"/>
              <a:gd name="connsiteX3" fmla="*/ 1244424 w 1244424"/>
              <a:gd name="connsiteY3" fmla="*/ 2594171 h 3114236"/>
              <a:gd name="connsiteX4" fmla="*/ 596278 w 1244424"/>
              <a:gd name="connsiteY4" fmla="*/ 3114236 h 3114236"/>
              <a:gd name="connsiteX5" fmla="*/ 47710 w 1244424"/>
              <a:gd name="connsiteY5" fmla="*/ 2597949 h 3114236"/>
              <a:gd name="connsiteX6" fmla="*/ 89230 w 1244424"/>
              <a:gd name="connsiteY6" fmla="*/ 2241745 h 3114236"/>
              <a:gd name="connsiteX7" fmla="*/ 471279 w 1244424"/>
              <a:gd name="connsiteY7" fmla="*/ 1033976 h 3114236"/>
              <a:gd name="connsiteX0" fmla="*/ 471279 w 1244424"/>
              <a:gd name="connsiteY0" fmla="*/ 1033976 h 2715669"/>
              <a:gd name="connsiteX1" fmla="*/ 388444 w 1244424"/>
              <a:gd name="connsiteY1" fmla="*/ 5276 h 2715669"/>
              <a:gd name="connsiteX2" fmla="*/ 879805 w 1244424"/>
              <a:gd name="connsiteY2" fmla="*/ 1280038 h 2715669"/>
              <a:gd name="connsiteX3" fmla="*/ 1244424 w 1244424"/>
              <a:gd name="connsiteY3" fmla="*/ 2594171 h 2715669"/>
              <a:gd name="connsiteX4" fmla="*/ 609567 w 1244424"/>
              <a:gd name="connsiteY4" fmla="*/ 2715669 h 2715669"/>
              <a:gd name="connsiteX5" fmla="*/ 47710 w 1244424"/>
              <a:gd name="connsiteY5" fmla="*/ 2597949 h 2715669"/>
              <a:gd name="connsiteX6" fmla="*/ 89230 w 1244424"/>
              <a:gd name="connsiteY6" fmla="*/ 2241745 h 2715669"/>
              <a:gd name="connsiteX7" fmla="*/ 471279 w 1244424"/>
              <a:gd name="connsiteY7" fmla="*/ 1033976 h 2715669"/>
              <a:gd name="connsiteX0" fmla="*/ 471279 w 1214991"/>
              <a:gd name="connsiteY0" fmla="*/ 1033976 h 2715669"/>
              <a:gd name="connsiteX1" fmla="*/ 388444 w 1214991"/>
              <a:gd name="connsiteY1" fmla="*/ 5276 h 2715669"/>
              <a:gd name="connsiteX2" fmla="*/ 879805 w 1214991"/>
              <a:gd name="connsiteY2" fmla="*/ 1280038 h 2715669"/>
              <a:gd name="connsiteX3" fmla="*/ 1214991 w 1214991"/>
              <a:gd name="connsiteY3" fmla="*/ 2463491 h 2715669"/>
              <a:gd name="connsiteX4" fmla="*/ 609567 w 1214991"/>
              <a:gd name="connsiteY4" fmla="*/ 2715669 h 2715669"/>
              <a:gd name="connsiteX5" fmla="*/ 47710 w 1214991"/>
              <a:gd name="connsiteY5" fmla="*/ 2597949 h 2715669"/>
              <a:gd name="connsiteX6" fmla="*/ 89230 w 1214991"/>
              <a:gd name="connsiteY6" fmla="*/ 2241745 h 2715669"/>
              <a:gd name="connsiteX7" fmla="*/ 471279 w 1214991"/>
              <a:gd name="connsiteY7" fmla="*/ 1033976 h 2715669"/>
              <a:gd name="connsiteX0" fmla="*/ 471279 w 1214991"/>
              <a:gd name="connsiteY0" fmla="*/ 1034501 h 2716194"/>
              <a:gd name="connsiteX1" fmla="*/ 388444 w 1214991"/>
              <a:gd name="connsiteY1" fmla="*/ 5801 h 2716194"/>
              <a:gd name="connsiteX2" fmla="*/ 907379 w 1214991"/>
              <a:gd name="connsiteY2" fmla="*/ 1195438 h 2716194"/>
              <a:gd name="connsiteX3" fmla="*/ 1214991 w 1214991"/>
              <a:gd name="connsiteY3" fmla="*/ 2464016 h 2716194"/>
              <a:gd name="connsiteX4" fmla="*/ 609567 w 1214991"/>
              <a:gd name="connsiteY4" fmla="*/ 2716194 h 2716194"/>
              <a:gd name="connsiteX5" fmla="*/ 47710 w 1214991"/>
              <a:gd name="connsiteY5" fmla="*/ 2598474 h 2716194"/>
              <a:gd name="connsiteX6" fmla="*/ 89230 w 1214991"/>
              <a:gd name="connsiteY6" fmla="*/ 2242270 h 2716194"/>
              <a:gd name="connsiteX7" fmla="*/ 471279 w 1214991"/>
              <a:gd name="connsiteY7" fmla="*/ 1034501 h 2716194"/>
              <a:gd name="connsiteX0" fmla="*/ 471279 w 1214991"/>
              <a:gd name="connsiteY0" fmla="*/ 1034490 h 2716183"/>
              <a:gd name="connsiteX1" fmla="*/ 388444 w 1214991"/>
              <a:gd name="connsiteY1" fmla="*/ 5790 h 2716183"/>
              <a:gd name="connsiteX2" fmla="*/ 907379 w 1214991"/>
              <a:gd name="connsiteY2" fmla="*/ 1195427 h 2716183"/>
              <a:gd name="connsiteX3" fmla="*/ 1214991 w 1214991"/>
              <a:gd name="connsiteY3" fmla="*/ 2464005 h 2716183"/>
              <a:gd name="connsiteX4" fmla="*/ 609567 w 1214991"/>
              <a:gd name="connsiteY4" fmla="*/ 2716183 h 2716183"/>
              <a:gd name="connsiteX5" fmla="*/ 47710 w 1214991"/>
              <a:gd name="connsiteY5" fmla="*/ 2598463 h 2716183"/>
              <a:gd name="connsiteX6" fmla="*/ 89230 w 1214991"/>
              <a:gd name="connsiteY6" fmla="*/ 2242259 h 2716183"/>
              <a:gd name="connsiteX7" fmla="*/ 471279 w 1214991"/>
              <a:gd name="connsiteY7" fmla="*/ 1034490 h 2716183"/>
              <a:gd name="connsiteX0" fmla="*/ 471279 w 1214991"/>
              <a:gd name="connsiteY0" fmla="*/ 1034490 h 2716183"/>
              <a:gd name="connsiteX1" fmla="*/ 388444 w 1214991"/>
              <a:gd name="connsiteY1" fmla="*/ 5790 h 2716183"/>
              <a:gd name="connsiteX2" fmla="*/ 907379 w 1214991"/>
              <a:gd name="connsiteY2" fmla="*/ 1195427 h 2716183"/>
              <a:gd name="connsiteX3" fmla="*/ 1214991 w 1214991"/>
              <a:gd name="connsiteY3" fmla="*/ 2464005 h 2716183"/>
              <a:gd name="connsiteX4" fmla="*/ 609567 w 1214991"/>
              <a:gd name="connsiteY4" fmla="*/ 2716183 h 2716183"/>
              <a:gd name="connsiteX5" fmla="*/ 47710 w 1214991"/>
              <a:gd name="connsiteY5" fmla="*/ 2598463 h 2716183"/>
              <a:gd name="connsiteX6" fmla="*/ 89230 w 1214991"/>
              <a:gd name="connsiteY6" fmla="*/ 2242259 h 2716183"/>
              <a:gd name="connsiteX7" fmla="*/ 471279 w 1214991"/>
              <a:gd name="connsiteY7" fmla="*/ 1034490 h 2716183"/>
              <a:gd name="connsiteX0" fmla="*/ 471279 w 1214991"/>
              <a:gd name="connsiteY0" fmla="*/ 1034872 h 2716565"/>
              <a:gd name="connsiteX1" fmla="*/ 388444 w 1214991"/>
              <a:gd name="connsiteY1" fmla="*/ 6172 h 2716565"/>
              <a:gd name="connsiteX2" fmla="*/ 948610 w 1214991"/>
              <a:gd name="connsiteY2" fmla="*/ 1142552 h 2716565"/>
              <a:gd name="connsiteX3" fmla="*/ 1214991 w 1214991"/>
              <a:gd name="connsiteY3" fmla="*/ 2464387 h 2716565"/>
              <a:gd name="connsiteX4" fmla="*/ 609567 w 1214991"/>
              <a:gd name="connsiteY4" fmla="*/ 2716565 h 2716565"/>
              <a:gd name="connsiteX5" fmla="*/ 47710 w 1214991"/>
              <a:gd name="connsiteY5" fmla="*/ 2598845 h 2716565"/>
              <a:gd name="connsiteX6" fmla="*/ 89230 w 1214991"/>
              <a:gd name="connsiteY6" fmla="*/ 2242641 h 2716565"/>
              <a:gd name="connsiteX7" fmla="*/ 471279 w 1214991"/>
              <a:gd name="connsiteY7" fmla="*/ 1034872 h 2716565"/>
              <a:gd name="connsiteX0" fmla="*/ 471279 w 1214991"/>
              <a:gd name="connsiteY0" fmla="*/ 1034631 h 2716324"/>
              <a:gd name="connsiteX1" fmla="*/ 388444 w 1214991"/>
              <a:gd name="connsiteY1" fmla="*/ 5931 h 2716324"/>
              <a:gd name="connsiteX2" fmla="*/ 948610 w 1214991"/>
              <a:gd name="connsiteY2" fmla="*/ 1142311 h 2716324"/>
              <a:gd name="connsiteX3" fmla="*/ 1214991 w 1214991"/>
              <a:gd name="connsiteY3" fmla="*/ 2464146 h 2716324"/>
              <a:gd name="connsiteX4" fmla="*/ 609567 w 1214991"/>
              <a:gd name="connsiteY4" fmla="*/ 2716324 h 2716324"/>
              <a:gd name="connsiteX5" fmla="*/ 47710 w 1214991"/>
              <a:gd name="connsiteY5" fmla="*/ 2598604 h 2716324"/>
              <a:gd name="connsiteX6" fmla="*/ 89230 w 1214991"/>
              <a:gd name="connsiteY6" fmla="*/ 2242400 h 2716324"/>
              <a:gd name="connsiteX7" fmla="*/ 471279 w 1214991"/>
              <a:gd name="connsiteY7" fmla="*/ 1034631 h 2716324"/>
              <a:gd name="connsiteX0" fmla="*/ 471279 w 1214991"/>
              <a:gd name="connsiteY0" fmla="*/ 1034631 h 2716324"/>
              <a:gd name="connsiteX1" fmla="*/ 388444 w 1214991"/>
              <a:gd name="connsiteY1" fmla="*/ 5931 h 2716324"/>
              <a:gd name="connsiteX2" fmla="*/ 948610 w 1214991"/>
              <a:gd name="connsiteY2" fmla="*/ 1142311 h 2716324"/>
              <a:gd name="connsiteX3" fmla="*/ 1214991 w 1214991"/>
              <a:gd name="connsiteY3" fmla="*/ 2464146 h 2716324"/>
              <a:gd name="connsiteX4" fmla="*/ 609567 w 1214991"/>
              <a:gd name="connsiteY4" fmla="*/ 2716324 h 2716324"/>
              <a:gd name="connsiteX5" fmla="*/ 47710 w 1214991"/>
              <a:gd name="connsiteY5" fmla="*/ 2598604 h 2716324"/>
              <a:gd name="connsiteX6" fmla="*/ 89230 w 1214991"/>
              <a:gd name="connsiteY6" fmla="*/ 2242400 h 2716324"/>
              <a:gd name="connsiteX7" fmla="*/ 471279 w 1214991"/>
              <a:gd name="connsiteY7" fmla="*/ 1034631 h 2716324"/>
              <a:gd name="connsiteX0" fmla="*/ 434305 w 1178017"/>
              <a:gd name="connsiteY0" fmla="*/ 1034631 h 2716324"/>
              <a:gd name="connsiteX1" fmla="*/ 351470 w 1178017"/>
              <a:gd name="connsiteY1" fmla="*/ 5931 h 2716324"/>
              <a:gd name="connsiteX2" fmla="*/ 911636 w 1178017"/>
              <a:gd name="connsiteY2" fmla="*/ 1142311 h 2716324"/>
              <a:gd name="connsiteX3" fmla="*/ 1178017 w 1178017"/>
              <a:gd name="connsiteY3" fmla="*/ 2464146 h 2716324"/>
              <a:gd name="connsiteX4" fmla="*/ 572593 w 1178017"/>
              <a:gd name="connsiteY4" fmla="*/ 2716324 h 2716324"/>
              <a:gd name="connsiteX5" fmla="*/ 10736 w 1178017"/>
              <a:gd name="connsiteY5" fmla="*/ 2598604 h 2716324"/>
              <a:gd name="connsiteX6" fmla="*/ 455203 w 1178017"/>
              <a:gd name="connsiteY6" fmla="*/ 2277536 h 2716324"/>
              <a:gd name="connsiteX7" fmla="*/ 434305 w 1178017"/>
              <a:gd name="connsiteY7" fmla="*/ 1034631 h 2716324"/>
              <a:gd name="connsiteX0" fmla="*/ 481549 w 1178017"/>
              <a:gd name="connsiteY0" fmla="*/ 1028618 h 2716324"/>
              <a:gd name="connsiteX1" fmla="*/ 351470 w 1178017"/>
              <a:gd name="connsiteY1" fmla="*/ 5931 h 2716324"/>
              <a:gd name="connsiteX2" fmla="*/ 911636 w 1178017"/>
              <a:gd name="connsiteY2" fmla="*/ 1142311 h 2716324"/>
              <a:gd name="connsiteX3" fmla="*/ 1178017 w 1178017"/>
              <a:gd name="connsiteY3" fmla="*/ 2464146 h 2716324"/>
              <a:gd name="connsiteX4" fmla="*/ 572593 w 1178017"/>
              <a:gd name="connsiteY4" fmla="*/ 2716324 h 2716324"/>
              <a:gd name="connsiteX5" fmla="*/ 10736 w 1178017"/>
              <a:gd name="connsiteY5" fmla="*/ 2598604 h 2716324"/>
              <a:gd name="connsiteX6" fmla="*/ 455203 w 1178017"/>
              <a:gd name="connsiteY6" fmla="*/ 2277536 h 2716324"/>
              <a:gd name="connsiteX7" fmla="*/ 481549 w 1178017"/>
              <a:gd name="connsiteY7" fmla="*/ 1028618 h 271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8017" h="2716324">
                <a:moveTo>
                  <a:pt x="481549" y="1028618"/>
                </a:moveTo>
                <a:cubicBezTo>
                  <a:pt x="479337" y="373298"/>
                  <a:pt x="158102" y="275806"/>
                  <a:pt x="351470" y="5931"/>
                </a:cubicBezTo>
                <a:cubicBezTo>
                  <a:pt x="495228" y="-75032"/>
                  <a:pt x="685855" y="692072"/>
                  <a:pt x="911636" y="1142311"/>
                </a:cubicBezTo>
                <a:cubicBezTo>
                  <a:pt x="954401" y="1590712"/>
                  <a:pt x="948782" y="2088861"/>
                  <a:pt x="1178017" y="2464146"/>
                </a:cubicBezTo>
                <a:cubicBezTo>
                  <a:pt x="890848" y="2622579"/>
                  <a:pt x="721649" y="2600754"/>
                  <a:pt x="572593" y="2716324"/>
                </a:cubicBezTo>
                <a:cubicBezTo>
                  <a:pt x="342225" y="2622344"/>
                  <a:pt x="183953" y="2725922"/>
                  <a:pt x="10736" y="2598604"/>
                </a:cubicBezTo>
                <a:cubicBezTo>
                  <a:pt x="-73772" y="2453189"/>
                  <a:pt x="365615" y="2556618"/>
                  <a:pt x="455203" y="2277536"/>
                </a:cubicBezTo>
                <a:cubicBezTo>
                  <a:pt x="948736" y="2001946"/>
                  <a:pt x="407116" y="1234358"/>
                  <a:pt x="481549" y="1028618"/>
                </a:cubicBezTo>
                <a:close/>
              </a:path>
            </a:pathLst>
          </a:custGeom>
          <a:solidFill>
            <a:srgbClr val="E89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35"/>
          <p:cNvSpPr/>
          <p:nvPr/>
        </p:nvSpPr>
        <p:spPr>
          <a:xfrm rot="1389721">
            <a:off x="1618642" y="1610218"/>
            <a:ext cx="2871120" cy="3767249"/>
          </a:xfrm>
          <a:custGeom>
            <a:avLst/>
            <a:gdLst>
              <a:gd name="connsiteX0" fmla="*/ 0 w 2789905"/>
              <a:gd name="connsiteY0" fmla="*/ 0 h 3133725"/>
              <a:gd name="connsiteX1" fmla="*/ 2789905 w 2789905"/>
              <a:gd name="connsiteY1" fmla="*/ 0 h 3133725"/>
              <a:gd name="connsiteX2" fmla="*/ 2789905 w 2789905"/>
              <a:gd name="connsiteY2" fmla="*/ 3133725 h 3133725"/>
              <a:gd name="connsiteX3" fmla="*/ 0 w 2789905"/>
              <a:gd name="connsiteY3" fmla="*/ 3133725 h 3133725"/>
              <a:gd name="connsiteX4" fmla="*/ 0 w 2789905"/>
              <a:gd name="connsiteY4" fmla="*/ 0 h 3133725"/>
              <a:gd name="connsiteX0" fmla="*/ 1577340 w 2789905"/>
              <a:gd name="connsiteY0" fmla="*/ 1882140 h 3133725"/>
              <a:gd name="connsiteX1" fmla="*/ 2789905 w 2789905"/>
              <a:gd name="connsiteY1" fmla="*/ 0 h 3133725"/>
              <a:gd name="connsiteX2" fmla="*/ 2789905 w 2789905"/>
              <a:gd name="connsiteY2" fmla="*/ 3133725 h 3133725"/>
              <a:gd name="connsiteX3" fmla="*/ 0 w 2789905"/>
              <a:gd name="connsiteY3" fmla="*/ 3133725 h 3133725"/>
              <a:gd name="connsiteX4" fmla="*/ 1577340 w 2789905"/>
              <a:gd name="connsiteY4" fmla="*/ 1882140 h 3133725"/>
              <a:gd name="connsiteX0" fmla="*/ 1600200 w 2789905"/>
              <a:gd name="connsiteY0" fmla="*/ 1638300 h 3133725"/>
              <a:gd name="connsiteX1" fmla="*/ 2789905 w 2789905"/>
              <a:gd name="connsiteY1" fmla="*/ 0 h 3133725"/>
              <a:gd name="connsiteX2" fmla="*/ 2789905 w 2789905"/>
              <a:gd name="connsiteY2" fmla="*/ 3133725 h 3133725"/>
              <a:gd name="connsiteX3" fmla="*/ 0 w 2789905"/>
              <a:gd name="connsiteY3" fmla="*/ 3133725 h 3133725"/>
              <a:gd name="connsiteX4" fmla="*/ 1600200 w 2789905"/>
              <a:gd name="connsiteY4" fmla="*/ 1638300 h 3133725"/>
              <a:gd name="connsiteX0" fmla="*/ 1600200 w 2789905"/>
              <a:gd name="connsiteY0" fmla="*/ 1638300 h 3133725"/>
              <a:gd name="connsiteX1" fmla="*/ 2789905 w 2789905"/>
              <a:gd name="connsiteY1" fmla="*/ 0 h 3133725"/>
              <a:gd name="connsiteX2" fmla="*/ 2789905 w 2789905"/>
              <a:gd name="connsiteY2" fmla="*/ 3133725 h 3133725"/>
              <a:gd name="connsiteX3" fmla="*/ 0 w 2789905"/>
              <a:gd name="connsiteY3" fmla="*/ 3133725 h 3133725"/>
              <a:gd name="connsiteX4" fmla="*/ 1600200 w 2789905"/>
              <a:gd name="connsiteY4" fmla="*/ 1638300 h 3133725"/>
              <a:gd name="connsiteX0" fmla="*/ 1600200 w 2789905"/>
              <a:gd name="connsiteY0" fmla="*/ 1600200 h 3095625"/>
              <a:gd name="connsiteX1" fmla="*/ 1860265 w 2789905"/>
              <a:gd name="connsiteY1" fmla="*/ 0 h 3095625"/>
              <a:gd name="connsiteX2" fmla="*/ 2789905 w 2789905"/>
              <a:gd name="connsiteY2" fmla="*/ 3095625 h 3095625"/>
              <a:gd name="connsiteX3" fmla="*/ 0 w 2789905"/>
              <a:gd name="connsiteY3" fmla="*/ 3095625 h 3095625"/>
              <a:gd name="connsiteX4" fmla="*/ 1600200 w 2789905"/>
              <a:gd name="connsiteY4" fmla="*/ 1600200 h 3095625"/>
              <a:gd name="connsiteX0" fmla="*/ 1600200 w 2789905"/>
              <a:gd name="connsiteY0" fmla="*/ 1600200 h 3095625"/>
              <a:gd name="connsiteX1" fmla="*/ 1860265 w 2789905"/>
              <a:gd name="connsiteY1" fmla="*/ 0 h 3095625"/>
              <a:gd name="connsiteX2" fmla="*/ 2789905 w 2789905"/>
              <a:gd name="connsiteY2" fmla="*/ 3095625 h 3095625"/>
              <a:gd name="connsiteX3" fmla="*/ 0 w 2789905"/>
              <a:gd name="connsiteY3" fmla="*/ 3095625 h 3095625"/>
              <a:gd name="connsiteX4" fmla="*/ 1600200 w 2789905"/>
              <a:gd name="connsiteY4" fmla="*/ 1600200 h 3095625"/>
              <a:gd name="connsiteX0" fmla="*/ 1600200 w 2058385"/>
              <a:gd name="connsiteY0" fmla="*/ 1600200 h 3095625"/>
              <a:gd name="connsiteX1" fmla="*/ 1860265 w 2058385"/>
              <a:gd name="connsiteY1" fmla="*/ 0 h 3095625"/>
              <a:gd name="connsiteX2" fmla="*/ 2058385 w 2058385"/>
              <a:gd name="connsiteY2" fmla="*/ 1525905 h 3095625"/>
              <a:gd name="connsiteX3" fmla="*/ 0 w 2058385"/>
              <a:gd name="connsiteY3" fmla="*/ 3095625 h 3095625"/>
              <a:gd name="connsiteX4" fmla="*/ 1600200 w 2058385"/>
              <a:gd name="connsiteY4" fmla="*/ 1600200 h 3095625"/>
              <a:gd name="connsiteX0" fmla="*/ 1600200 w 2538445"/>
              <a:gd name="connsiteY0" fmla="*/ 1600200 h 3095625"/>
              <a:gd name="connsiteX1" fmla="*/ 1860265 w 2538445"/>
              <a:gd name="connsiteY1" fmla="*/ 0 h 3095625"/>
              <a:gd name="connsiteX2" fmla="*/ 2538445 w 2538445"/>
              <a:gd name="connsiteY2" fmla="*/ 2607945 h 3095625"/>
              <a:gd name="connsiteX3" fmla="*/ 0 w 2538445"/>
              <a:gd name="connsiteY3" fmla="*/ 3095625 h 3095625"/>
              <a:gd name="connsiteX4" fmla="*/ 1600200 w 2538445"/>
              <a:gd name="connsiteY4" fmla="*/ 1600200 h 3095625"/>
              <a:gd name="connsiteX0" fmla="*/ 1600200 w 2538445"/>
              <a:gd name="connsiteY0" fmla="*/ 1600200 h 3108960"/>
              <a:gd name="connsiteX1" fmla="*/ 1860265 w 2538445"/>
              <a:gd name="connsiteY1" fmla="*/ 0 h 3108960"/>
              <a:gd name="connsiteX2" fmla="*/ 2538445 w 2538445"/>
              <a:gd name="connsiteY2" fmla="*/ 2607945 h 3108960"/>
              <a:gd name="connsiteX3" fmla="*/ 1895061 w 2538445"/>
              <a:gd name="connsiteY3" fmla="*/ 3108960 h 3108960"/>
              <a:gd name="connsiteX4" fmla="*/ 0 w 2538445"/>
              <a:gd name="connsiteY4" fmla="*/ 3095625 h 3108960"/>
              <a:gd name="connsiteX5" fmla="*/ 1600200 w 2538445"/>
              <a:gd name="connsiteY5" fmla="*/ 1600200 h 3108960"/>
              <a:gd name="connsiteX0" fmla="*/ 243840 w 1182085"/>
              <a:gd name="connsiteY0" fmla="*/ 1600200 h 3108960"/>
              <a:gd name="connsiteX1" fmla="*/ 503905 w 1182085"/>
              <a:gd name="connsiteY1" fmla="*/ 0 h 3108960"/>
              <a:gd name="connsiteX2" fmla="*/ 1182085 w 1182085"/>
              <a:gd name="connsiteY2" fmla="*/ 2607945 h 3108960"/>
              <a:gd name="connsiteX3" fmla="*/ 538701 w 1182085"/>
              <a:gd name="connsiteY3" fmla="*/ 3108960 h 3108960"/>
              <a:gd name="connsiteX4" fmla="*/ 0 w 1182085"/>
              <a:gd name="connsiteY4" fmla="*/ 2752725 h 3108960"/>
              <a:gd name="connsiteX5" fmla="*/ 243840 w 1182085"/>
              <a:gd name="connsiteY5" fmla="*/ 1600200 h 3108960"/>
              <a:gd name="connsiteX0" fmla="*/ 358140 w 1296385"/>
              <a:gd name="connsiteY0" fmla="*/ 1600200 h 3108960"/>
              <a:gd name="connsiteX1" fmla="*/ 618205 w 1296385"/>
              <a:gd name="connsiteY1" fmla="*/ 0 h 3108960"/>
              <a:gd name="connsiteX2" fmla="*/ 1296385 w 1296385"/>
              <a:gd name="connsiteY2" fmla="*/ 2607945 h 3108960"/>
              <a:gd name="connsiteX3" fmla="*/ 653001 w 1296385"/>
              <a:gd name="connsiteY3" fmla="*/ 3108960 h 3108960"/>
              <a:gd name="connsiteX4" fmla="*/ 0 w 1296385"/>
              <a:gd name="connsiteY4" fmla="*/ 2760345 h 3108960"/>
              <a:gd name="connsiteX5" fmla="*/ 358140 w 1296385"/>
              <a:gd name="connsiteY5"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063537 w 2001782"/>
              <a:gd name="connsiteY6"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39298 w 2001782"/>
              <a:gd name="connsiteY6" fmla="*/ 21412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885958 w 2001782"/>
              <a:gd name="connsiteY6" fmla="*/ 226313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46918 w 2001782"/>
              <a:gd name="connsiteY6" fmla="*/ 213359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251718 w 2001782"/>
              <a:gd name="connsiteY6" fmla="*/ 22555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1404118 w 2001782"/>
              <a:gd name="connsiteY6" fmla="*/ 232409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1782"/>
              <a:gd name="connsiteY0" fmla="*/ 1600200 h 3108960"/>
              <a:gd name="connsiteX1" fmla="*/ 1323602 w 2001782"/>
              <a:gd name="connsiteY1" fmla="*/ 0 h 3108960"/>
              <a:gd name="connsiteX2" fmla="*/ 2001782 w 2001782"/>
              <a:gd name="connsiteY2" fmla="*/ 2607945 h 3108960"/>
              <a:gd name="connsiteX3" fmla="*/ 1358398 w 2001782"/>
              <a:gd name="connsiteY3" fmla="*/ 3108960 h 3108960"/>
              <a:gd name="connsiteX4" fmla="*/ 705397 w 2001782"/>
              <a:gd name="connsiteY4" fmla="*/ 2760345 h 3108960"/>
              <a:gd name="connsiteX5" fmla="*/ 2038 w 2001782"/>
              <a:gd name="connsiteY5" fmla="*/ 1668779 h 3108960"/>
              <a:gd name="connsiteX6" fmla="*/ 992638 w 2001782"/>
              <a:gd name="connsiteY6" fmla="*/ 2103119 h 3108960"/>
              <a:gd name="connsiteX7" fmla="*/ 1063537 w 2001782"/>
              <a:gd name="connsiteY7" fmla="*/ 1600200 h 3108960"/>
              <a:gd name="connsiteX0" fmla="*/ 1063537 w 2004971"/>
              <a:gd name="connsiteY0" fmla="*/ 1604756 h 3113516"/>
              <a:gd name="connsiteX1" fmla="*/ 1323602 w 2004971"/>
              <a:gd name="connsiteY1" fmla="*/ 4556 h 3113516"/>
              <a:gd name="connsiteX2" fmla="*/ 1449838 w 2004971"/>
              <a:gd name="connsiteY2" fmla="*/ 1261855 h 3113516"/>
              <a:gd name="connsiteX3" fmla="*/ 2001782 w 2004971"/>
              <a:gd name="connsiteY3" fmla="*/ 2612501 h 3113516"/>
              <a:gd name="connsiteX4" fmla="*/ 1358398 w 2004971"/>
              <a:gd name="connsiteY4" fmla="*/ 3113516 h 3113516"/>
              <a:gd name="connsiteX5" fmla="*/ 705397 w 2004971"/>
              <a:gd name="connsiteY5" fmla="*/ 2764901 h 3113516"/>
              <a:gd name="connsiteX6" fmla="*/ 2038 w 2004971"/>
              <a:gd name="connsiteY6" fmla="*/ 1673335 h 3113516"/>
              <a:gd name="connsiteX7" fmla="*/ 992638 w 2004971"/>
              <a:gd name="connsiteY7" fmla="*/ 2107675 h 3113516"/>
              <a:gd name="connsiteX8" fmla="*/ 1063537 w 2004971"/>
              <a:gd name="connsiteY8" fmla="*/ 1604756 h 3113516"/>
              <a:gd name="connsiteX0" fmla="*/ 1063537 w 2005773"/>
              <a:gd name="connsiteY0" fmla="*/ 1604184 h 3112944"/>
              <a:gd name="connsiteX1" fmla="*/ 1323602 w 2005773"/>
              <a:gd name="connsiteY1" fmla="*/ 3984 h 3112944"/>
              <a:gd name="connsiteX2" fmla="*/ 1554613 w 2005773"/>
              <a:gd name="connsiteY2" fmla="*/ 1399396 h 3112944"/>
              <a:gd name="connsiteX3" fmla="*/ 2001782 w 2005773"/>
              <a:gd name="connsiteY3" fmla="*/ 2611929 h 3112944"/>
              <a:gd name="connsiteX4" fmla="*/ 1358398 w 2005773"/>
              <a:gd name="connsiteY4" fmla="*/ 3112944 h 3112944"/>
              <a:gd name="connsiteX5" fmla="*/ 705397 w 2005773"/>
              <a:gd name="connsiteY5" fmla="*/ 2764329 h 3112944"/>
              <a:gd name="connsiteX6" fmla="*/ 2038 w 2005773"/>
              <a:gd name="connsiteY6" fmla="*/ 1672763 h 3112944"/>
              <a:gd name="connsiteX7" fmla="*/ 992638 w 2005773"/>
              <a:gd name="connsiteY7" fmla="*/ 2107103 h 3112944"/>
              <a:gd name="connsiteX8" fmla="*/ 1063537 w 2005773"/>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12944"/>
              <a:gd name="connsiteX1" fmla="*/ 1323602 w 2001782"/>
              <a:gd name="connsiteY1" fmla="*/ 3984 h 3112944"/>
              <a:gd name="connsiteX2" fmla="*/ 1554613 w 2001782"/>
              <a:gd name="connsiteY2" fmla="*/ 1399396 h 3112944"/>
              <a:gd name="connsiteX3" fmla="*/ 2001782 w 2001782"/>
              <a:gd name="connsiteY3" fmla="*/ 2611929 h 3112944"/>
              <a:gd name="connsiteX4" fmla="*/ 1358398 w 2001782"/>
              <a:gd name="connsiteY4" fmla="*/ 3112944 h 3112944"/>
              <a:gd name="connsiteX5" fmla="*/ 705397 w 2001782"/>
              <a:gd name="connsiteY5" fmla="*/ 2764329 h 3112944"/>
              <a:gd name="connsiteX6" fmla="*/ 2038 w 2001782"/>
              <a:gd name="connsiteY6" fmla="*/ 1672763 h 3112944"/>
              <a:gd name="connsiteX7" fmla="*/ 992638 w 2001782"/>
              <a:gd name="connsiteY7" fmla="*/ 2107103 h 3112944"/>
              <a:gd name="connsiteX8" fmla="*/ 1063537 w 2001782"/>
              <a:gd name="connsiteY8" fmla="*/ 1604184 h 3112944"/>
              <a:gd name="connsiteX0" fmla="*/ 1063537 w 2001782"/>
              <a:gd name="connsiteY0" fmla="*/ 1604184 h 3131994"/>
              <a:gd name="connsiteX1" fmla="*/ 1323602 w 2001782"/>
              <a:gd name="connsiteY1" fmla="*/ 3984 h 3131994"/>
              <a:gd name="connsiteX2" fmla="*/ 1554613 w 2001782"/>
              <a:gd name="connsiteY2" fmla="*/ 1399396 h 3131994"/>
              <a:gd name="connsiteX3" fmla="*/ 2001782 w 2001782"/>
              <a:gd name="connsiteY3" fmla="*/ 2611929 h 3131994"/>
              <a:gd name="connsiteX4" fmla="*/ 1353636 w 2001782"/>
              <a:gd name="connsiteY4" fmla="*/ 3131994 h 3131994"/>
              <a:gd name="connsiteX5" fmla="*/ 705397 w 2001782"/>
              <a:gd name="connsiteY5" fmla="*/ 2764329 h 3131994"/>
              <a:gd name="connsiteX6" fmla="*/ 2038 w 2001782"/>
              <a:gd name="connsiteY6" fmla="*/ 1672763 h 3131994"/>
              <a:gd name="connsiteX7" fmla="*/ 992638 w 2001782"/>
              <a:gd name="connsiteY7" fmla="*/ 2107103 h 3131994"/>
              <a:gd name="connsiteX8" fmla="*/ 1063537 w 2001782"/>
              <a:gd name="connsiteY8" fmla="*/ 1604184 h 3131994"/>
              <a:gd name="connsiteX0" fmla="*/ 1063537 w 2001782"/>
              <a:gd name="connsiteY0" fmla="*/ 1604184 h 3131994"/>
              <a:gd name="connsiteX1" fmla="*/ 1323602 w 2001782"/>
              <a:gd name="connsiteY1" fmla="*/ 3984 h 3131994"/>
              <a:gd name="connsiteX2" fmla="*/ 1554613 w 2001782"/>
              <a:gd name="connsiteY2" fmla="*/ 1399396 h 3131994"/>
              <a:gd name="connsiteX3" fmla="*/ 2001782 w 2001782"/>
              <a:gd name="connsiteY3" fmla="*/ 2611929 h 3131994"/>
              <a:gd name="connsiteX4" fmla="*/ 1353636 w 2001782"/>
              <a:gd name="connsiteY4" fmla="*/ 3131994 h 3131994"/>
              <a:gd name="connsiteX5" fmla="*/ 705397 w 2001782"/>
              <a:gd name="connsiteY5" fmla="*/ 2764329 h 3131994"/>
              <a:gd name="connsiteX6" fmla="*/ 2038 w 2001782"/>
              <a:gd name="connsiteY6" fmla="*/ 1672763 h 3131994"/>
              <a:gd name="connsiteX7" fmla="*/ 992638 w 2001782"/>
              <a:gd name="connsiteY7" fmla="*/ 2107103 h 3131994"/>
              <a:gd name="connsiteX8" fmla="*/ 1063537 w 2001782"/>
              <a:gd name="connsiteY8" fmla="*/ 1604184 h 3131994"/>
              <a:gd name="connsiteX0" fmla="*/ 1063906 w 2002151"/>
              <a:gd name="connsiteY0" fmla="*/ 1604184 h 3131994"/>
              <a:gd name="connsiteX1" fmla="*/ 1323971 w 2002151"/>
              <a:gd name="connsiteY1" fmla="*/ 3984 h 3131994"/>
              <a:gd name="connsiteX2" fmla="*/ 1554982 w 2002151"/>
              <a:gd name="connsiteY2" fmla="*/ 1399396 h 3131994"/>
              <a:gd name="connsiteX3" fmla="*/ 2002151 w 2002151"/>
              <a:gd name="connsiteY3" fmla="*/ 2611929 h 3131994"/>
              <a:gd name="connsiteX4" fmla="*/ 1354005 w 2002151"/>
              <a:gd name="connsiteY4" fmla="*/ 3131994 h 3131994"/>
              <a:gd name="connsiteX5" fmla="*/ 705766 w 2002151"/>
              <a:gd name="connsiteY5" fmla="*/ 2764329 h 3131994"/>
              <a:gd name="connsiteX6" fmla="*/ 2407 w 2002151"/>
              <a:gd name="connsiteY6" fmla="*/ 1672763 h 3131994"/>
              <a:gd name="connsiteX7" fmla="*/ 993007 w 2002151"/>
              <a:gd name="connsiteY7" fmla="*/ 2107103 h 3131994"/>
              <a:gd name="connsiteX8" fmla="*/ 1063906 w 2002151"/>
              <a:gd name="connsiteY8" fmla="*/ 1604184 h 3131994"/>
              <a:gd name="connsiteX0" fmla="*/ 1063467 w 2001712"/>
              <a:gd name="connsiteY0" fmla="*/ 1604184 h 3131994"/>
              <a:gd name="connsiteX1" fmla="*/ 1323532 w 2001712"/>
              <a:gd name="connsiteY1" fmla="*/ 3984 h 3131994"/>
              <a:gd name="connsiteX2" fmla="*/ 1554543 w 2001712"/>
              <a:gd name="connsiteY2" fmla="*/ 1399396 h 3131994"/>
              <a:gd name="connsiteX3" fmla="*/ 2001712 w 2001712"/>
              <a:gd name="connsiteY3" fmla="*/ 2611929 h 3131994"/>
              <a:gd name="connsiteX4" fmla="*/ 1353566 w 2001712"/>
              <a:gd name="connsiteY4" fmla="*/ 3131994 h 3131994"/>
              <a:gd name="connsiteX5" fmla="*/ 862489 w 2001712"/>
              <a:gd name="connsiteY5" fmla="*/ 2664316 h 3131994"/>
              <a:gd name="connsiteX6" fmla="*/ 1968 w 2001712"/>
              <a:gd name="connsiteY6" fmla="*/ 1672763 h 3131994"/>
              <a:gd name="connsiteX7" fmla="*/ 992568 w 2001712"/>
              <a:gd name="connsiteY7" fmla="*/ 2107103 h 3131994"/>
              <a:gd name="connsiteX8" fmla="*/ 1063467 w 2001712"/>
              <a:gd name="connsiteY8" fmla="*/ 1604184 h 3131994"/>
              <a:gd name="connsiteX0" fmla="*/ 1063956 w 2002201"/>
              <a:gd name="connsiteY0" fmla="*/ 1604184 h 3131994"/>
              <a:gd name="connsiteX1" fmla="*/ 1324021 w 2002201"/>
              <a:gd name="connsiteY1" fmla="*/ 3984 h 3131994"/>
              <a:gd name="connsiteX2" fmla="*/ 1555032 w 2002201"/>
              <a:gd name="connsiteY2" fmla="*/ 1399396 h 3131994"/>
              <a:gd name="connsiteX3" fmla="*/ 2002201 w 2002201"/>
              <a:gd name="connsiteY3" fmla="*/ 2611929 h 3131994"/>
              <a:gd name="connsiteX4" fmla="*/ 1354055 w 2002201"/>
              <a:gd name="connsiteY4" fmla="*/ 3131994 h 3131994"/>
              <a:gd name="connsiteX5" fmla="*/ 691528 w 2002201"/>
              <a:gd name="connsiteY5" fmla="*/ 2726228 h 3131994"/>
              <a:gd name="connsiteX6" fmla="*/ 2457 w 2002201"/>
              <a:gd name="connsiteY6" fmla="*/ 1672763 h 3131994"/>
              <a:gd name="connsiteX7" fmla="*/ 993057 w 2002201"/>
              <a:gd name="connsiteY7" fmla="*/ 2107103 h 3131994"/>
              <a:gd name="connsiteX8" fmla="*/ 1063956 w 2002201"/>
              <a:gd name="connsiteY8" fmla="*/ 1604184 h 3131994"/>
              <a:gd name="connsiteX0" fmla="*/ 1063956 w 2002201"/>
              <a:gd name="connsiteY0" fmla="*/ 1604184 h 3131994"/>
              <a:gd name="connsiteX1" fmla="*/ 1324021 w 2002201"/>
              <a:gd name="connsiteY1" fmla="*/ 3984 h 3131994"/>
              <a:gd name="connsiteX2" fmla="*/ 1555032 w 2002201"/>
              <a:gd name="connsiteY2" fmla="*/ 1399396 h 3131994"/>
              <a:gd name="connsiteX3" fmla="*/ 2002201 w 2002201"/>
              <a:gd name="connsiteY3" fmla="*/ 2611929 h 3131994"/>
              <a:gd name="connsiteX4" fmla="*/ 1354055 w 2002201"/>
              <a:gd name="connsiteY4" fmla="*/ 3131994 h 3131994"/>
              <a:gd name="connsiteX5" fmla="*/ 691528 w 2002201"/>
              <a:gd name="connsiteY5" fmla="*/ 2726228 h 3131994"/>
              <a:gd name="connsiteX6" fmla="*/ 2457 w 2002201"/>
              <a:gd name="connsiteY6" fmla="*/ 1672763 h 3131994"/>
              <a:gd name="connsiteX7" fmla="*/ 993057 w 2002201"/>
              <a:gd name="connsiteY7" fmla="*/ 2107103 h 3131994"/>
              <a:gd name="connsiteX8" fmla="*/ 1063956 w 2002201"/>
              <a:gd name="connsiteY8" fmla="*/ 1604184 h 3131994"/>
              <a:gd name="connsiteX0" fmla="*/ 1064215 w 2002460"/>
              <a:gd name="connsiteY0" fmla="*/ 1604184 h 3131994"/>
              <a:gd name="connsiteX1" fmla="*/ 1324280 w 2002460"/>
              <a:gd name="connsiteY1" fmla="*/ 3984 h 3131994"/>
              <a:gd name="connsiteX2" fmla="*/ 1555291 w 2002460"/>
              <a:gd name="connsiteY2" fmla="*/ 1399396 h 3131994"/>
              <a:gd name="connsiteX3" fmla="*/ 2002460 w 2002460"/>
              <a:gd name="connsiteY3" fmla="*/ 2611929 h 3131994"/>
              <a:gd name="connsiteX4" fmla="*/ 1354314 w 2002460"/>
              <a:gd name="connsiteY4" fmla="*/ 3131994 h 3131994"/>
              <a:gd name="connsiteX5" fmla="*/ 691787 w 2002460"/>
              <a:gd name="connsiteY5" fmla="*/ 2726228 h 3131994"/>
              <a:gd name="connsiteX6" fmla="*/ 2716 w 2002460"/>
              <a:gd name="connsiteY6" fmla="*/ 1672763 h 3131994"/>
              <a:gd name="connsiteX7" fmla="*/ 993316 w 2002460"/>
              <a:gd name="connsiteY7" fmla="*/ 2107103 h 3131994"/>
              <a:gd name="connsiteX8" fmla="*/ 1064215 w 2002460"/>
              <a:gd name="connsiteY8" fmla="*/ 1604184 h 3131994"/>
              <a:gd name="connsiteX0" fmla="*/ 936333 w 1874578"/>
              <a:gd name="connsiteY0" fmla="*/ 1604184 h 3131994"/>
              <a:gd name="connsiteX1" fmla="*/ 1196398 w 1874578"/>
              <a:gd name="connsiteY1" fmla="*/ 3984 h 3131994"/>
              <a:gd name="connsiteX2" fmla="*/ 1427409 w 1874578"/>
              <a:gd name="connsiteY2" fmla="*/ 1399396 h 3131994"/>
              <a:gd name="connsiteX3" fmla="*/ 1874578 w 1874578"/>
              <a:gd name="connsiteY3" fmla="*/ 2611929 h 3131994"/>
              <a:gd name="connsiteX4" fmla="*/ 1226432 w 1874578"/>
              <a:gd name="connsiteY4" fmla="*/ 3131994 h 3131994"/>
              <a:gd name="connsiteX5" fmla="*/ 563905 w 1874578"/>
              <a:gd name="connsiteY5" fmla="*/ 2726228 h 3131994"/>
              <a:gd name="connsiteX6" fmla="*/ 3421 w 1874578"/>
              <a:gd name="connsiteY6" fmla="*/ 1834688 h 3131994"/>
              <a:gd name="connsiteX7" fmla="*/ 865434 w 1874578"/>
              <a:gd name="connsiteY7" fmla="*/ 2107103 h 3131994"/>
              <a:gd name="connsiteX8" fmla="*/ 936333 w 1874578"/>
              <a:gd name="connsiteY8" fmla="*/ 1604184 h 3131994"/>
              <a:gd name="connsiteX0" fmla="*/ 1040511 w 1978756"/>
              <a:gd name="connsiteY0" fmla="*/ 1604184 h 3131994"/>
              <a:gd name="connsiteX1" fmla="*/ 1300576 w 1978756"/>
              <a:gd name="connsiteY1" fmla="*/ 3984 h 3131994"/>
              <a:gd name="connsiteX2" fmla="*/ 1531587 w 1978756"/>
              <a:gd name="connsiteY2" fmla="*/ 1399396 h 3131994"/>
              <a:gd name="connsiteX3" fmla="*/ 1978756 w 1978756"/>
              <a:gd name="connsiteY3" fmla="*/ 2611929 h 3131994"/>
              <a:gd name="connsiteX4" fmla="*/ 1330610 w 1978756"/>
              <a:gd name="connsiteY4" fmla="*/ 3131994 h 3131994"/>
              <a:gd name="connsiteX5" fmla="*/ 668083 w 1978756"/>
              <a:gd name="connsiteY5" fmla="*/ 2726228 h 3131994"/>
              <a:gd name="connsiteX6" fmla="*/ 2824 w 1978756"/>
              <a:gd name="connsiteY6" fmla="*/ 1677526 h 3131994"/>
              <a:gd name="connsiteX7" fmla="*/ 969612 w 1978756"/>
              <a:gd name="connsiteY7" fmla="*/ 2107103 h 3131994"/>
              <a:gd name="connsiteX8" fmla="*/ 1040511 w 197875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072591 w 2010836"/>
              <a:gd name="connsiteY0" fmla="*/ 1604184 h 3131994"/>
              <a:gd name="connsiteX1" fmla="*/ 1332656 w 2010836"/>
              <a:gd name="connsiteY1" fmla="*/ 3984 h 3131994"/>
              <a:gd name="connsiteX2" fmla="*/ 1563667 w 2010836"/>
              <a:gd name="connsiteY2" fmla="*/ 1399396 h 3131994"/>
              <a:gd name="connsiteX3" fmla="*/ 2010836 w 2010836"/>
              <a:gd name="connsiteY3" fmla="*/ 2611929 h 3131994"/>
              <a:gd name="connsiteX4" fmla="*/ 1362690 w 2010836"/>
              <a:gd name="connsiteY4" fmla="*/ 3131994 h 3131994"/>
              <a:gd name="connsiteX5" fmla="*/ 700163 w 2010836"/>
              <a:gd name="connsiteY5" fmla="*/ 2726228 h 3131994"/>
              <a:gd name="connsiteX6" fmla="*/ 34904 w 2010836"/>
              <a:gd name="connsiteY6" fmla="*/ 1677526 h 3131994"/>
              <a:gd name="connsiteX7" fmla="*/ 1001692 w 2010836"/>
              <a:gd name="connsiteY7" fmla="*/ 2107103 h 3131994"/>
              <a:gd name="connsiteX8" fmla="*/ 1072591 w 201083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4184 h 3131994"/>
              <a:gd name="connsiteX1" fmla="*/ 1498336 w 2176516"/>
              <a:gd name="connsiteY1" fmla="*/ 3984 h 3131994"/>
              <a:gd name="connsiteX2" fmla="*/ 1729347 w 2176516"/>
              <a:gd name="connsiteY2" fmla="*/ 1399396 h 3131994"/>
              <a:gd name="connsiteX3" fmla="*/ 2176516 w 2176516"/>
              <a:gd name="connsiteY3" fmla="*/ 2611929 h 3131994"/>
              <a:gd name="connsiteX4" fmla="*/ 1528370 w 2176516"/>
              <a:gd name="connsiteY4" fmla="*/ 3131994 h 3131994"/>
              <a:gd name="connsiteX5" fmla="*/ 865843 w 2176516"/>
              <a:gd name="connsiteY5" fmla="*/ 2726228 h 3131994"/>
              <a:gd name="connsiteX6" fmla="*/ 29134 w 2176516"/>
              <a:gd name="connsiteY6" fmla="*/ 1796588 h 3131994"/>
              <a:gd name="connsiteX7" fmla="*/ 1167372 w 2176516"/>
              <a:gd name="connsiteY7" fmla="*/ 2107103 h 3131994"/>
              <a:gd name="connsiteX8" fmla="*/ 1238271 w 2176516"/>
              <a:gd name="connsiteY8" fmla="*/ 1604184 h 3131994"/>
              <a:gd name="connsiteX0" fmla="*/ 1238271 w 2176516"/>
              <a:gd name="connsiteY0" fmla="*/ 1600807 h 3128617"/>
              <a:gd name="connsiteX1" fmla="*/ 1498336 w 2176516"/>
              <a:gd name="connsiteY1" fmla="*/ 607 h 3128617"/>
              <a:gd name="connsiteX2" fmla="*/ 1729347 w 2176516"/>
              <a:gd name="connsiteY2" fmla="*/ 1396019 h 3128617"/>
              <a:gd name="connsiteX3" fmla="*/ 2176516 w 2176516"/>
              <a:gd name="connsiteY3" fmla="*/ 2608552 h 3128617"/>
              <a:gd name="connsiteX4" fmla="*/ 1528370 w 2176516"/>
              <a:gd name="connsiteY4" fmla="*/ 3128617 h 3128617"/>
              <a:gd name="connsiteX5" fmla="*/ 865843 w 2176516"/>
              <a:gd name="connsiteY5" fmla="*/ 2722851 h 3128617"/>
              <a:gd name="connsiteX6" fmla="*/ 29134 w 2176516"/>
              <a:gd name="connsiteY6" fmla="*/ 1793211 h 3128617"/>
              <a:gd name="connsiteX7" fmla="*/ 1167372 w 2176516"/>
              <a:gd name="connsiteY7" fmla="*/ 2103726 h 3128617"/>
              <a:gd name="connsiteX8" fmla="*/ 1238271 w 2176516"/>
              <a:gd name="connsiteY8" fmla="*/ 1600807 h 3128617"/>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167372 w 2176516"/>
              <a:gd name="connsiteY7" fmla="*/ 2107582 h 3132473"/>
              <a:gd name="connsiteX8" fmla="*/ 1238271 w 2176516"/>
              <a:gd name="connsiteY8" fmla="*/ 1604663 h 3132473"/>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238271 w 2176516"/>
              <a:gd name="connsiteY8" fmla="*/ 1604663 h 3132473"/>
              <a:gd name="connsiteX0" fmla="*/ 1238271 w 2176516"/>
              <a:gd name="connsiteY0" fmla="*/ 160466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238271 w 2176516"/>
              <a:gd name="connsiteY8" fmla="*/ 160466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384321 w 2176516"/>
              <a:gd name="connsiteY0" fmla="*/ 1560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384321 w 2176516"/>
              <a:gd name="connsiteY8" fmla="*/ 1560213 h 3132473"/>
              <a:gd name="connsiteX0" fmla="*/ 1422421 w 2176516"/>
              <a:gd name="connsiteY0" fmla="*/ 15475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422421 w 2176516"/>
              <a:gd name="connsiteY8" fmla="*/ 1547513 h 3132473"/>
              <a:gd name="connsiteX0" fmla="*/ 1403371 w 2176516"/>
              <a:gd name="connsiteY0" fmla="*/ 1052213 h 3132473"/>
              <a:gd name="connsiteX1" fmla="*/ 1498336 w 2176516"/>
              <a:gd name="connsiteY1" fmla="*/ 4463 h 3132473"/>
              <a:gd name="connsiteX2" fmla="*/ 1729347 w 2176516"/>
              <a:gd name="connsiteY2" fmla="*/ 1399875 h 3132473"/>
              <a:gd name="connsiteX3" fmla="*/ 2176516 w 2176516"/>
              <a:gd name="connsiteY3" fmla="*/ 2612408 h 3132473"/>
              <a:gd name="connsiteX4" fmla="*/ 1528370 w 2176516"/>
              <a:gd name="connsiteY4" fmla="*/ 3132473 h 3132473"/>
              <a:gd name="connsiteX5" fmla="*/ 865843 w 2176516"/>
              <a:gd name="connsiteY5" fmla="*/ 2726707 h 3132473"/>
              <a:gd name="connsiteX6" fmla="*/ 29134 w 2176516"/>
              <a:gd name="connsiteY6" fmla="*/ 1797067 h 3132473"/>
              <a:gd name="connsiteX7" fmla="*/ 1014972 w 2176516"/>
              <a:gd name="connsiteY7" fmla="*/ 2221882 h 3132473"/>
              <a:gd name="connsiteX8" fmla="*/ 1403371 w 2176516"/>
              <a:gd name="connsiteY8" fmla="*/ 1052213 h 3132473"/>
              <a:gd name="connsiteX0" fmla="*/ 1403371 w 2176516"/>
              <a:gd name="connsiteY0" fmla="*/ 1033242 h 3113502"/>
              <a:gd name="connsiteX1" fmla="*/ 1320536 w 2176516"/>
              <a:gd name="connsiteY1" fmla="*/ 4542 h 3113502"/>
              <a:gd name="connsiteX2" fmla="*/ 1729347 w 2176516"/>
              <a:gd name="connsiteY2" fmla="*/ 1380904 h 3113502"/>
              <a:gd name="connsiteX3" fmla="*/ 2176516 w 2176516"/>
              <a:gd name="connsiteY3" fmla="*/ 2593437 h 3113502"/>
              <a:gd name="connsiteX4" fmla="*/ 1528370 w 2176516"/>
              <a:gd name="connsiteY4" fmla="*/ 3113502 h 3113502"/>
              <a:gd name="connsiteX5" fmla="*/ 865843 w 2176516"/>
              <a:gd name="connsiteY5" fmla="*/ 2707736 h 3113502"/>
              <a:gd name="connsiteX6" fmla="*/ 29134 w 2176516"/>
              <a:gd name="connsiteY6" fmla="*/ 1778096 h 3113502"/>
              <a:gd name="connsiteX7" fmla="*/ 1014972 w 2176516"/>
              <a:gd name="connsiteY7" fmla="*/ 2202911 h 3113502"/>
              <a:gd name="connsiteX8" fmla="*/ 1403371 w 2176516"/>
              <a:gd name="connsiteY8" fmla="*/ 1033242 h 3113502"/>
              <a:gd name="connsiteX0" fmla="*/ 1403371 w 2176516"/>
              <a:gd name="connsiteY0" fmla="*/ 1033242 h 3113502"/>
              <a:gd name="connsiteX1" fmla="*/ 1320536 w 2176516"/>
              <a:gd name="connsiteY1" fmla="*/ 4542 h 3113502"/>
              <a:gd name="connsiteX2" fmla="*/ 1729347 w 2176516"/>
              <a:gd name="connsiteY2" fmla="*/ 1380904 h 3113502"/>
              <a:gd name="connsiteX3" fmla="*/ 2176516 w 2176516"/>
              <a:gd name="connsiteY3" fmla="*/ 2593437 h 3113502"/>
              <a:gd name="connsiteX4" fmla="*/ 1528370 w 2176516"/>
              <a:gd name="connsiteY4" fmla="*/ 3113502 h 3113502"/>
              <a:gd name="connsiteX5" fmla="*/ 865843 w 2176516"/>
              <a:gd name="connsiteY5" fmla="*/ 2707736 h 3113502"/>
              <a:gd name="connsiteX6" fmla="*/ 29134 w 2176516"/>
              <a:gd name="connsiteY6" fmla="*/ 1778096 h 3113502"/>
              <a:gd name="connsiteX7" fmla="*/ 1014972 w 2176516"/>
              <a:gd name="connsiteY7" fmla="*/ 2202911 h 3113502"/>
              <a:gd name="connsiteX8" fmla="*/ 1403371 w 2176516"/>
              <a:gd name="connsiteY8" fmla="*/ 1033242 h 3113502"/>
              <a:gd name="connsiteX0" fmla="*/ 1403371 w 2176516"/>
              <a:gd name="connsiteY0" fmla="*/ 1033378 h 3113638"/>
              <a:gd name="connsiteX1" fmla="*/ 1320536 w 2176516"/>
              <a:gd name="connsiteY1" fmla="*/ 4678 h 3113638"/>
              <a:gd name="connsiteX2" fmla="*/ 1792847 w 2176516"/>
              <a:gd name="connsiteY2" fmla="*/ 1349290 h 3113638"/>
              <a:gd name="connsiteX3" fmla="*/ 2176516 w 2176516"/>
              <a:gd name="connsiteY3" fmla="*/ 2593573 h 3113638"/>
              <a:gd name="connsiteX4" fmla="*/ 1528370 w 2176516"/>
              <a:gd name="connsiteY4" fmla="*/ 3113638 h 3113638"/>
              <a:gd name="connsiteX5" fmla="*/ 865843 w 2176516"/>
              <a:gd name="connsiteY5" fmla="*/ 2707872 h 3113638"/>
              <a:gd name="connsiteX6" fmla="*/ 29134 w 2176516"/>
              <a:gd name="connsiteY6" fmla="*/ 1778232 h 3113638"/>
              <a:gd name="connsiteX7" fmla="*/ 1014972 w 2176516"/>
              <a:gd name="connsiteY7" fmla="*/ 2203047 h 3113638"/>
              <a:gd name="connsiteX8" fmla="*/ 1403371 w 2176516"/>
              <a:gd name="connsiteY8" fmla="*/ 1033378 h 3113638"/>
              <a:gd name="connsiteX0" fmla="*/ 1403371 w 2176516"/>
              <a:gd name="connsiteY0" fmla="*/ 1033709 h 3113969"/>
              <a:gd name="connsiteX1" fmla="*/ 1320536 w 2176516"/>
              <a:gd name="connsiteY1" fmla="*/ 5009 h 3113969"/>
              <a:gd name="connsiteX2" fmla="*/ 1811897 w 2176516"/>
              <a:gd name="connsiteY2" fmla="*/ 1279771 h 3113969"/>
              <a:gd name="connsiteX3" fmla="*/ 2176516 w 2176516"/>
              <a:gd name="connsiteY3" fmla="*/ 2593904 h 3113969"/>
              <a:gd name="connsiteX4" fmla="*/ 1528370 w 2176516"/>
              <a:gd name="connsiteY4" fmla="*/ 3113969 h 3113969"/>
              <a:gd name="connsiteX5" fmla="*/ 865843 w 2176516"/>
              <a:gd name="connsiteY5" fmla="*/ 2708203 h 3113969"/>
              <a:gd name="connsiteX6" fmla="*/ 29134 w 2176516"/>
              <a:gd name="connsiteY6" fmla="*/ 1778563 h 3113969"/>
              <a:gd name="connsiteX7" fmla="*/ 1014972 w 2176516"/>
              <a:gd name="connsiteY7" fmla="*/ 2203378 h 3113969"/>
              <a:gd name="connsiteX8" fmla="*/ 1403371 w 2176516"/>
              <a:gd name="connsiteY8" fmla="*/ 1033709 h 3113969"/>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14972 w 2176516"/>
              <a:gd name="connsiteY7" fmla="*/ 22036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14972 w 2176516"/>
              <a:gd name="connsiteY7" fmla="*/ 22036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1403371 w 2176516"/>
              <a:gd name="connsiteY0" fmla="*/ 1033976 h 3114236"/>
              <a:gd name="connsiteX1" fmla="*/ 1320536 w 2176516"/>
              <a:gd name="connsiteY1" fmla="*/ 5276 h 3114236"/>
              <a:gd name="connsiteX2" fmla="*/ 1811897 w 2176516"/>
              <a:gd name="connsiteY2" fmla="*/ 1280038 h 3114236"/>
              <a:gd name="connsiteX3" fmla="*/ 2176516 w 2176516"/>
              <a:gd name="connsiteY3" fmla="*/ 2594171 h 3114236"/>
              <a:gd name="connsiteX4" fmla="*/ 1528370 w 2176516"/>
              <a:gd name="connsiteY4" fmla="*/ 3114236 h 3114236"/>
              <a:gd name="connsiteX5" fmla="*/ 865843 w 2176516"/>
              <a:gd name="connsiteY5" fmla="*/ 2708470 h 3114236"/>
              <a:gd name="connsiteX6" fmla="*/ 29134 w 2176516"/>
              <a:gd name="connsiteY6" fmla="*/ 1778830 h 3114236"/>
              <a:gd name="connsiteX7" fmla="*/ 1021322 w 2176516"/>
              <a:gd name="connsiteY7" fmla="*/ 2241745 h 3114236"/>
              <a:gd name="connsiteX8" fmla="*/ 1403371 w 2176516"/>
              <a:gd name="connsiteY8" fmla="*/ 1033976 h 3114236"/>
              <a:gd name="connsiteX0" fmla="*/ 1403371 w 2176516"/>
              <a:gd name="connsiteY0" fmla="*/ 1035231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03371 w 2176516"/>
              <a:gd name="connsiteY8" fmla="*/ 1035231 h 3115491"/>
              <a:gd name="connsiteX0" fmla="*/ 1403371 w 2176516"/>
              <a:gd name="connsiteY0" fmla="*/ 1035231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03371 w 2176516"/>
              <a:gd name="connsiteY8" fmla="*/ 1035231 h 3115491"/>
              <a:gd name="connsiteX0" fmla="*/ 1403371 w 2176516"/>
              <a:gd name="connsiteY0" fmla="*/ 1035231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03371 w 2176516"/>
              <a:gd name="connsiteY8" fmla="*/ 1035231 h 3115491"/>
              <a:gd name="connsiteX0" fmla="*/ 1403371 w 2176516"/>
              <a:gd name="connsiteY0" fmla="*/ 1035231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03371 w 2176516"/>
              <a:gd name="connsiteY8" fmla="*/ 1035231 h 3115491"/>
              <a:gd name="connsiteX0" fmla="*/ 1455758 w 2176516"/>
              <a:gd name="connsiteY0" fmla="*/ 1135244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55758 w 2176516"/>
              <a:gd name="connsiteY8" fmla="*/ 1135244 h 3115491"/>
              <a:gd name="connsiteX0" fmla="*/ 1455758 w 2176516"/>
              <a:gd name="connsiteY0" fmla="*/ 1135244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55758 w 2176516"/>
              <a:gd name="connsiteY8" fmla="*/ 1135244 h 3115491"/>
              <a:gd name="connsiteX0" fmla="*/ 1455758 w 2176516"/>
              <a:gd name="connsiteY0" fmla="*/ 1135244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55758 w 2176516"/>
              <a:gd name="connsiteY8" fmla="*/ 1135244 h 3115491"/>
              <a:gd name="connsiteX0" fmla="*/ 1491669 w 2176516"/>
              <a:gd name="connsiteY0" fmla="*/ 1122516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91669 w 2176516"/>
              <a:gd name="connsiteY8" fmla="*/ 1122516 h 3115491"/>
              <a:gd name="connsiteX0" fmla="*/ 1491669 w 2176516"/>
              <a:gd name="connsiteY0" fmla="*/ 1122516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91669 w 2176516"/>
              <a:gd name="connsiteY8" fmla="*/ 1122516 h 3115491"/>
              <a:gd name="connsiteX0" fmla="*/ 1491669 w 2176516"/>
              <a:gd name="connsiteY0" fmla="*/ 1122516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91669 w 2176516"/>
              <a:gd name="connsiteY8" fmla="*/ 1122516 h 3115491"/>
              <a:gd name="connsiteX0" fmla="*/ 1491669 w 2176516"/>
              <a:gd name="connsiteY0" fmla="*/ 1122516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91669 w 2176516"/>
              <a:gd name="connsiteY8" fmla="*/ 1122516 h 3115491"/>
              <a:gd name="connsiteX0" fmla="*/ 1491669 w 2176516"/>
              <a:gd name="connsiteY0" fmla="*/ 1122516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91669 w 2176516"/>
              <a:gd name="connsiteY8" fmla="*/ 1122516 h 3115491"/>
              <a:gd name="connsiteX0" fmla="*/ 1491669 w 2176516"/>
              <a:gd name="connsiteY0" fmla="*/ 1122516 h 3115491"/>
              <a:gd name="connsiteX1" fmla="*/ 1320536 w 2176516"/>
              <a:gd name="connsiteY1" fmla="*/ 6531 h 3115491"/>
              <a:gd name="connsiteX2" fmla="*/ 1811897 w 2176516"/>
              <a:gd name="connsiteY2" fmla="*/ 1100318 h 3115491"/>
              <a:gd name="connsiteX3" fmla="*/ 2176516 w 2176516"/>
              <a:gd name="connsiteY3" fmla="*/ 2595426 h 3115491"/>
              <a:gd name="connsiteX4" fmla="*/ 1528370 w 2176516"/>
              <a:gd name="connsiteY4" fmla="*/ 3115491 h 3115491"/>
              <a:gd name="connsiteX5" fmla="*/ 865843 w 2176516"/>
              <a:gd name="connsiteY5" fmla="*/ 2709725 h 3115491"/>
              <a:gd name="connsiteX6" fmla="*/ 29134 w 2176516"/>
              <a:gd name="connsiteY6" fmla="*/ 1780085 h 3115491"/>
              <a:gd name="connsiteX7" fmla="*/ 1021322 w 2176516"/>
              <a:gd name="connsiteY7" fmla="*/ 2243000 h 3115491"/>
              <a:gd name="connsiteX8" fmla="*/ 1491669 w 2176516"/>
              <a:gd name="connsiteY8" fmla="*/ 1122516 h 3115491"/>
              <a:gd name="connsiteX0" fmla="*/ 1391474 w 2076321"/>
              <a:gd name="connsiteY0" fmla="*/ 1122516 h 3115491"/>
              <a:gd name="connsiteX1" fmla="*/ 1220341 w 2076321"/>
              <a:gd name="connsiteY1" fmla="*/ 6531 h 3115491"/>
              <a:gd name="connsiteX2" fmla="*/ 1711702 w 2076321"/>
              <a:gd name="connsiteY2" fmla="*/ 1100318 h 3115491"/>
              <a:gd name="connsiteX3" fmla="*/ 2076321 w 2076321"/>
              <a:gd name="connsiteY3" fmla="*/ 2595426 h 3115491"/>
              <a:gd name="connsiteX4" fmla="*/ 1428175 w 2076321"/>
              <a:gd name="connsiteY4" fmla="*/ 3115491 h 3115491"/>
              <a:gd name="connsiteX5" fmla="*/ 765648 w 2076321"/>
              <a:gd name="connsiteY5" fmla="*/ 2709725 h 3115491"/>
              <a:gd name="connsiteX6" fmla="*/ 32365 w 2076321"/>
              <a:gd name="connsiteY6" fmla="*/ 1688271 h 3115491"/>
              <a:gd name="connsiteX7" fmla="*/ 921127 w 2076321"/>
              <a:gd name="connsiteY7" fmla="*/ 2243000 h 3115491"/>
              <a:gd name="connsiteX8" fmla="*/ 1391474 w 2076321"/>
              <a:gd name="connsiteY8" fmla="*/ 1122516 h 3115491"/>
              <a:gd name="connsiteX0" fmla="*/ 1255551 w 1940398"/>
              <a:gd name="connsiteY0" fmla="*/ 1122516 h 3115491"/>
              <a:gd name="connsiteX1" fmla="*/ 1084418 w 1940398"/>
              <a:gd name="connsiteY1" fmla="*/ 6531 h 3115491"/>
              <a:gd name="connsiteX2" fmla="*/ 1575779 w 1940398"/>
              <a:gd name="connsiteY2" fmla="*/ 1100318 h 3115491"/>
              <a:gd name="connsiteX3" fmla="*/ 1940398 w 1940398"/>
              <a:gd name="connsiteY3" fmla="*/ 2595426 h 3115491"/>
              <a:gd name="connsiteX4" fmla="*/ 1292252 w 1940398"/>
              <a:gd name="connsiteY4" fmla="*/ 3115491 h 3115491"/>
              <a:gd name="connsiteX5" fmla="*/ 629725 w 1940398"/>
              <a:gd name="connsiteY5" fmla="*/ 2709725 h 3115491"/>
              <a:gd name="connsiteX6" fmla="*/ 38141 w 1940398"/>
              <a:gd name="connsiteY6" fmla="*/ 1611793 h 3115491"/>
              <a:gd name="connsiteX7" fmla="*/ 785204 w 1940398"/>
              <a:gd name="connsiteY7" fmla="*/ 2243000 h 3115491"/>
              <a:gd name="connsiteX8" fmla="*/ 1255551 w 1940398"/>
              <a:gd name="connsiteY8" fmla="*/ 1122516 h 3115491"/>
              <a:gd name="connsiteX0" fmla="*/ 1308504 w 1993351"/>
              <a:gd name="connsiteY0" fmla="*/ 1122516 h 3115491"/>
              <a:gd name="connsiteX1" fmla="*/ 1137371 w 1993351"/>
              <a:gd name="connsiteY1" fmla="*/ 6531 h 3115491"/>
              <a:gd name="connsiteX2" fmla="*/ 1628732 w 1993351"/>
              <a:gd name="connsiteY2" fmla="*/ 1100318 h 3115491"/>
              <a:gd name="connsiteX3" fmla="*/ 1993351 w 1993351"/>
              <a:gd name="connsiteY3" fmla="*/ 2595426 h 3115491"/>
              <a:gd name="connsiteX4" fmla="*/ 1345205 w 1993351"/>
              <a:gd name="connsiteY4" fmla="*/ 3115491 h 3115491"/>
              <a:gd name="connsiteX5" fmla="*/ 682678 w 1993351"/>
              <a:gd name="connsiteY5" fmla="*/ 2709725 h 3115491"/>
              <a:gd name="connsiteX6" fmla="*/ 35653 w 1993351"/>
              <a:gd name="connsiteY6" fmla="*/ 1500733 h 3115491"/>
              <a:gd name="connsiteX7" fmla="*/ 838157 w 1993351"/>
              <a:gd name="connsiteY7" fmla="*/ 2243000 h 3115491"/>
              <a:gd name="connsiteX8" fmla="*/ 1308504 w 1993351"/>
              <a:gd name="connsiteY8" fmla="*/ 1122516 h 3115491"/>
              <a:gd name="connsiteX0" fmla="*/ 1348895 w 2033742"/>
              <a:gd name="connsiteY0" fmla="*/ 1122516 h 3115491"/>
              <a:gd name="connsiteX1" fmla="*/ 1177762 w 2033742"/>
              <a:gd name="connsiteY1" fmla="*/ 6531 h 3115491"/>
              <a:gd name="connsiteX2" fmla="*/ 1669123 w 2033742"/>
              <a:gd name="connsiteY2" fmla="*/ 1100318 h 3115491"/>
              <a:gd name="connsiteX3" fmla="*/ 2033742 w 2033742"/>
              <a:gd name="connsiteY3" fmla="*/ 2595426 h 3115491"/>
              <a:gd name="connsiteX4" fmla="*/ 1385596 w 2033742"/>
              <a:gd name="connsiteY4" fmla="*/ 3115491 h 3115491"/>
              <a:gd name="connsiteX5" fmla="*/ 723069 w 2033742"/>
              <a:gd name="connsiteY5" fmla="*/ 2709725 h 3115491"/>
              <a:gd name="connsiteX6" fmla="*/ 33970 w 2033742"/>
              <a:gd name="connsiteY6" fmla="*/ 1439452 h 3115491"/>
              <a:gd name="connsiteX7" fmla="*/ 878548 w 2033742"/>
              <a:gd name="connsiteY7" fmla="*/ 2243000 h 3115491"/>
              <a:gd name="connsiteX8" fmla="*/ 1348895 w 2033742"/>
              <a:gd name="connsiteY8" fmla="*/ 1122516 h 3115491"/>
              <a:gd name="connsiteX0" fmla="*/ 1375816 w 2060663"/>
              <a:gd name="connsiteY0" fmla="*/ 1122516 h 3115491"/>
              <a:gd name="connsiteX1" fmla="*/ 1204683 w 2060663"/>
              <a:gd name="connsiteY1" fmla="*/ 6531 h 3115491"/>
              <a:gd name="connsiteX2" fmla="*/ 1696044 w 2060663"/>
              <a:gd name="connsiteY2" fmla="*/ 1100318 h 3115491"/>
              <a:gd name="connsiteX3" fmla="*/ 2060663 w 2060663"/>
              <a:gd name="connsiteY3" fmla="*/ 2595426 h 3115491"/>
              <a:gd name="connsiteX4" fmla="*/ 1412517 w 2060663"/>
              <a:gd name="connsiteY4" fmla="*/ 3115491 h 3115491"/>
              <a:gd name="connsiteX5" fmla="*/ 749990 w 2060663"/>
              <a:gd name="connsiteY5" fmla="*/ 2709725 h 3115491"/>
              <a:gd name="connsiteX6" fmla="*/ 60891 w 2060663"/>
              <a:gd name="connsiteY6" fmla="*/ 1439452 h 3115491"/>
              <a:gd name="connsiteX7" fmla="*/ 905469 w 2060663"/>
              <a:gd name="connsiteY7" fmla="*/ 2243000 h 3115491"/>
              <a:gd name="connsiteX8" fmla="*/ 1375816 w 2060663"/>
              <a:gd name="connsiteY8" fmla="*/ 1122516 h 3115491"/>
              <a:gd name="connsiteX0" fmla="*/ 1375816 w 2060663"/>
              <a:gd name="connsiteY0" fmla="*/ 1122516 h 3115491"/>
              <a:gd name="connsiteX1" fmla="*/ 1204683 w 2060663"/>
              <a:gd name="connsiteY1" fmla="*/ 6531 h 3115491"/>
              <a:gd name="connsiteX2" fmla="*/ 1696044 w 2060663"/>
              <a:gd name="connsiteY2" fmla="*/ 1100318 h 3115491"/>
              <a:gd name="connsiteX3" fmla="*/ 2060663 w 2060663"/>
              <a:gd name="connsiteY3" fmla="*/ 2595426 h 3115491"/>
              <a:gd name="connsiteX4" fmla="*/ 1412517 w 2060663"/>
              <a:gd name="connsiteY4" fmla="*/ 3115491 h 3115491"/>
              <a:gd name="connsiteX5" fmla="*/ 749990 w 2060663"/>
              <a:gd name="connsiteY5" fmla="*/ 2709725 h 3115491"/>
              <a:gd name="connsiteX6" fmla="*/ 60891 w 2060663"/>
              <a:gd name="connsiteY6" fmla="*/ 1439452 h 3115491"/>
              <a:gd name="connsiteX7" fmla="*/ 517081 w 2060663"/>
              <a:gd name="connsiteY7" fmla="*/ 2012381 h 3115491"/>
              <a:gd name="connsiteX8" fmla="*/ 905469 w 2060663"/>
              <a:gd name="connsiteY8" fmla="*/ 2243000 h 3115491"/>
              <a:gd name="connsiteX9" fmla="*/ 1375816 w 2060663"/>
              <a:gd name="connsiteY9" fmla="*/ 1122516 h 3115491"/>
              <a:gd name="connsiteX0" fmla="*/ 1375816 w 2060663"/>
              <a:gd name="connsiteY0" fmla="*/ 1122516 h 3115491"/>
              <a:gd name="connsiteX1" fmla="*/ 1204683 w 2060663"/>
              <a:gd name="connsiteY1" fmla="*/ 6531 h 3115491"/>
              <a:gd name="connsiteX2" fmla="*/ 1696044 w 2060663"/>
              <a:gd name="connsiteY2" fmla="*/ 1100318 h 3115491"/>
              <a:gd name="connsiteX3" fmla="*/ 2060663 w 2060663"/>
              <a:gd name="connsiteY3" fmla="*/ 2595426 h 3115491"/>
              <a:gd name="connsiteX4" fmla="*/ 1412517 w 2060663"/>
              <a:gd name="connsiteY4" fmla="*/ 3115491 h 3115491"/>
              <a:gd name="connsiteX5" fmla="*/ 749990 w 2060663"/>
              <a:gd name="connsiteY5" fmla="*/ 2709725 h 3115491"/>
              <a:gd name="connsiteX6" fmla="*/ 60891 w 2060663"/>
              <a:gd name="connsiteY6" fmla="*/ 1439452 h 3115491"/>
              <a:gd name="connsiteX7" fmla="*/ 517081 w 2060663"/>
              <a:gd name="connsiteY7" fmla="*/ 2012381 h 3115491"/>
              <a:gd name="connsiteX8" fmla="*/ 990583 w 2060663"/>
              <a:gd name="connsiteY8" fmla="*/ 2175948 h 3115491"/>
              <a:gd name="connsiteX9" fmla="*/ 1375816 w 2060663"/>
              <a:gd name="connsiteY9" fmla="*/ 1122516 h 3115491"/>
              <a:gd name="connsiteX0" fmla="*/ 1375816 w 2060663"/>
              <a:gd name="connsiteY0" fmla="*/ 1122516 h 3115491"/>
              <a:gd name="connsiteX1" fmla="*/ 1204683 w 2060663"/>
              <a:gd name="connsiteY1" fmla="*/ 6531 h 3115491"/>
              <a:gd name="connsiteX2" fmla="*/ 1696044 w 2060663"/>
              <a:gd name="connsiteY2" fmla="*/ 1100318 h 3115491"/>
              <a:gd name="connsiteX3" fmla="*/ 2060663 w 2060663"/>
              <a:gd name="connsiteY3" fmla="*/ 2595426 h 3115491"/>
              <a:gd name="connsiteX4" fmla="*/ 1412517 w 2060663"/>
              <a:gd name="connsiteY4" fmla="*/ 3115491 h 3115491"/>
              <a:gd name="connsiteX5" fmla="*/ 749990 w 2060663"/>
              <a:gd name="connsiteY5" fmla="*/ 2709725 h 3115491"/>
              <a:gd name="connsiteX6" fmla="*/ 60891 w 2060663"/>
              <a:gd name="connsiteY6" fmla="*/ 1439452 h 3115491"/>
              <a:gd name="connsiteX7" fmla="*/ 522384 w 2060663"/>
              <a:gd name="connsiteY7" fmla="*/ 1983851 h 3115491"/>
              <a:gd name="connsiteX8" fmla="*/ 990583 w 2060663"/>
              <a:gd name="connsiteY8" fmla="*/ 2175948 h 3115491"/>
              <a:gd name="connsiteX9" fmla="*/ 1375816 w 2060663"/>
              <a:gd name="connsiteY9" fmla="*/ 1122516 h 3115491"/>
              <a:gd name="connsiteX0" fmla="*/ 1320266 w 2005113"/>
              <a:gd name="connsiteY0" fmla="*/ 1122516 h 3115491"/>
              <a:gd name="connsiteX1" fmla="*/ 1149133 w 2005113"/>
              <a:gd name="connsiteY1" fmla="*/ 6531 h 3115491"/>
              <a:gd name="connsiteX2" fmla="*/ 1640494 w 2005113"/>
              <a:gd name="connsiteY2" fmla="*/ 1100318 h 3115491"/>
              <a:gd name="connsiteX3" fmla="*/ 2005113 w 2005113"/>
              <a:gd name="connsiteY3" fmla="*/ 2595426 h 3115491"/>
              <a:gd name="connsiteX4" fmla="*/ 1356967 w 2005113"/>
              <a:gd name="connsiteY4" fmla="*/ 3115491 h 3115491"/>
              <a:gd name="connsiteX5" fmla="*/ 694440 w 2005113"/>
              <a:gd name="connsiteY5" fmla="*/ 2709725 h 3115491"/>
              <a:gd name="connsiteX6" fmla="*/ 64538 w 2005113"/>
              <a:gd name="connsiteY6" fmla="*/ 1414127 h 3115491"/>
              <a:gd name="connsiteX7" fmla="*/ 466834 w 2005113"/>
              <a:gd name="connsiteY7" fmla="*/ 1983851 h 3115491"/>
              <a:gd name="connsiteX8" fmla="*/ 935033 w 2005113"/>
              <a:gd name="connsiteY8" fmla="*/ 2175948 h 3115491"/>
              <a:gd name="connsiteX9" fmla="*/ 1320266 w 2005113"/>
              <a:gd name="connsiteY9" fmla="*/ 1122516 h 3115491"/>
              <a:gd name="connsiteX0" fmla="*/ 1320266 w 2005113"/>
              <a:gd name="connsiteY0" fmla="*/ 1122516 h 3115491"/>
              <a:gd name="connsiteX1" fmla="*/ 1149133 w 2005113"/>
              <a:gd name="connsiteY1" fmla="*/ 6531 h 3115491"/>
              <a:gd name="connsiteX2" fmla="*/ 1640494 w 2005113"/>
              <a:gd name="connsiteY2" fmla="*/ 1100318 h 3115491"/>
              <a:gd name="connsiteX3" fmla="*/ 2005113 w 2005113"/>
              <a:gd name="connsiteY3" fmla="*/ 2595426 h 3115491"/>
              <a:gd name="connsiteX4" fmla="*/ 1356967 w 2005113"/>
              <a:gd name="connsiteY4" fmla="*/ 3115491 h 3115491"/>
              <a:gd name="connsiteX5" fmla="*/ 694440 w 2005113"/>
              <a:gd name="connsiteY5" fmla="*/ 2709725 h 3115491"/>
              <a:gd name="connsiteX6" fmla="*/ 64538 w 2005113"/>
              <a:gd name="connsiteY6" fmla="*/ 1414127 h 3115491"/>
              <a:gd name="connsiteX7" fmla="*/ 466834 w 2005113"/>
              <a:gd name="connsiteY7" fmla="*/ 1983851 h 3115491"/>
              <a:gd name="connsiteX8" fmla="*/ 935033 w 2005113"/>
              <a:gd name="connsiteY8" fmla="*/ 2175948 h 3115491"/>
              <a:gd name="connsiteX9" fmla="*/ 1320266 w 2005113"/>
              <a:gd name="connsiteY9" fmla="*/ 1122516 h 3115491"/>
              <a:gd name="connsiteX0" fmla="*/ 1364424 w 2049271"/>
              <a:gd name="connsiteY0" fmla="*/ 1122516 h 3115491"/>
              <a:gd name="connsiteX1" fmla="*/ 1193291 w 2049271"/>
              <a:gd name="connsiteY1" fmla="*/ 6531 h 3115491"/>
              <a:gd name="connsiteX2" fmla="*/ 1684652 w 2049271"/>
              <a:gd name="connsiteY2" fmla="*/ 1100318 h 3115491"/>
              <a:gd name="connsiteX3" fmla="*/ 2049271 w 2049271"/>
              <a:gd name="connsiteY3" fmla="*/ 2595426 h 3115491"/>
              <a:gd name="connsiteX4" fmla="*/ 1401125 w 2049271"/>
              <a:gd name="connsiteY4" fmla="*/ 3115491 h 3115491"/>
              <a:gd name="connsiteX5" fmla="*/ 738598 w 2049271"/>
              <a:gd name="connsiteY5" fmla="*/ 2709725 h 3115491"/>
              <a:gd name="connsiteX6" fmla="*/ 108696 w 2049271"/>
              <a:gd name="connsiteY6" fmla="*/ 1414127 h 3115491"/>
              <a:gd name="connsiteX7" fmla="*/ 510992 w 2049271"/>
              <a:gd name="connsiteY7" fmla="*/ 1983851 h 3115491"/>
              <a:gd name="connsiteX8" fmla="*/ 979191 w 2049271"/>
              <a:gd name="connsiteY8" fmla="*/ 2175948 h 3115491"/>
              <a:gd name="connsiteX9" fmla="*/ 1364424 w 2049271"/>
              <a:gd name="connsiteY9" fmla="*/ 1122516 h 3115491"/>
              <a:gd name="connsiteX0" fmla="*/ 1355719 w 2040566"/>
              <a:gd name="connsiteY0" fmla="*/ 1122516 h 3115491"/>
              <a:gd name="connsiteX1" fmla="*/ 1184586 w 2040566"/>
              <a:gd name="connsiteY1" fmla="*/ 6531 h 3115491"/>
              <a:gd name="connsiteX2" fmla="*/ 1675947 w 2040566"/>
              <a:gd name="connsiteY2" fmla="*/ 1100318 h 3115491"/>
              <a:gd name="connsiteX3" fmla="*/ 2040566 w 2040566"/>
              <a:gd name="connsiteY3" fmla="*/ 2595426 h 3115491"/>
              <a:gd name="connsiteX4" fmla="*/ 1392420 w 2040566"/>
              <a:gd name="connsiteY4" fmla="*/ 3115491 h 3115491"/>
              <a:gd name="connsiteX5" fmla="*/ 729893 w 2040566"/>
              <a:gd name="connsiteY5" fmla="*/ 2709725 h 3115491"/>
              <a:gd name="connsiteX6" fmla="*/ 99991 w 2040566"/>
              <a:gd name="connsiteY6" fmla="*/ 1414127 h 3115491"/>
              <a:gd name="connsiteX7" fmla="*/ 502287 w 2040566"/>
              <a:gd name="connsiteY7" fmla="*/ 1983851 h 3115491"/>
              <a:gd name="connsiteX8" fmla="*/ 970486 w 2040566"/>
              <a:gd name="connsiteY8" fmla="*/ 2175948 h 3115491"/>
              <a:gd name="connsiteX9" fmla="*/ 1355719 w 2040566"/>
              <a:gd name="connsiteY9" fmla="*/ 1122516 h 3115491"/>
              <a:gd name="connsiteX0" fmla="*/ 1263896 w 1948743"/>
              <a:gd name="connsiteY0" fmla="*/ 1122516 h 3115491"/>
              <a:gd name="connsiteX1" fmla="*/ 1092763 w 1948743"/>
              <a:gd name="connsiteY1" fmla="*/ 6531 h 3115491"/>
              <a:gd name="connsiteX2" fmla="*/ 1584124 w 1948743"/>
              <a:gd name="connsiteY2" fmla="*/ 1100318 h 3115491"/>
              <a:gd name="connsiteX3" fmla="*/ 1948743 w 1948743"/>
              <a:gd name="connsiteY3" fmla="*/ 2595426 h 3115491"/>
              <a:gd name="connsiteX4" fmla="*/ 1300597 w 1948743"/>
              <a:gd name="connsiteY4" fmla="*/ 3115491 h 3115491"/>
              <a:gd name="connsiteX5" fmla="*/ 638070 w 1948743"/>
              <a:gd name="connsiteY5" fmla="*/ 2709725 h 3115491"/>
              <a:gd name="connsiteX6" fmla="*/ 160456 w 1948743"/>
              <a:gd name="connsiteY6" fmla="*/ 2194782 h 3115491"/>
              <a:gd name="connsiteX7" fmla="*/ 8168 w 1948743"/>
              <a:gd name="connsiteY7" fmla="*/ 1414127 h 3115491"/>
              <a:gd name="connsiteX8" fmla="*/ 410464 w 1948743"/>
              <a:gd name="connsiteY8" fmla="*/ 1983851 h 3115491"/>
              <a:gd name="connsiteX9" fmla="*/ 878663 w 1948743"/>
              <a:gd name="connsiteY9" fmla="*/ 2175948 h 3115491"/>
              <a:gd name="connsiteX10" fmla="*/ 1263896 w 1948743"/>
              <a:gd name="connsiteY10" fmla="*/ 1122516 h 3115491"/>
              <a:gd name="connsiteX0" fmla="*/ 1275241 w 1960088"/>
              <a:gd name="connsiteY0" fmla="*/ 1122516 h 3115491"/>
              <a:gd name="connsiteX1" fmla="*/ 1104108 w 1960088"/>
              <a:gd name="connsiteY1" fmla="*/ 6531 h 3115491"/>
              <a:gd name="connsiteX2" fmla="*/ 1595469 w 1960088"/>
              <a:gd name="connsiteY2" fmla="*/ 1100318 h 3115491"/>
              <a:gd name="connsiteX3" fmla="*/ 1960088 w 1960088"/>
              <a:gd name="connsiteY3" fmla="*/ 2595426 h 3115491"/>
              <a:gd name="connsiteX4" fmla="*/ 1311942 w 1960088"/>
              <a:gd name="connsiteY4" fmla="*/ 3115491 h 3115491"/>
              <a:gd name="connsiteX5" fmla="*/ 649415 w 1960088"/>
              <a:gd name="connsiteY5" fmla="*/ 2709725 h 3115491"/>
              <a:gd name="connsiteX6" fmla="*/ 94321 w 1960088"/>
              <a:gd name="connsiteY6" fmla="*/ 2124864 h 3115491"/>
              <a:gd name="connsiteX7" fmla="*/ 19513 w 1960088"/>
              <a:gd name="connsiteY7" fmla="*/ 1414127 h 3115491"/>
              <a:gd name="connsiteX8" fmla="*/ 421809 w 1960088"/>
              <a:gd name="connsiteY8" fmla="*/ 1983851 h 3115491"/>
              <a:gd name="connsiteX9" fmla="*/ 890008 w 1960088"/>
              <a:gd name="connsiteY9" fmla="*/ 2175948 h 3115491"/>
              <a:gd name="connsiteX10" fmla="*/ 1275241 w 1960088"/>
              <a:gd name="connsiteY10" fmla="*/ 1122516 h 3115491"/>
              <a:gd name="connsiteX0" fmla="*/ 1355448 w 2040295"/>
              <a:gd name="connsiteY0" fmla="*/ 1122516 h 3115491"/>
              <a:gd name="connsiteX1" fmla="*/ 1184315 w 2040295"/>
              <a:gd name="connsiteY1" fmla="*/ 6531 h 3115491"/>
              <a:gd name="connsiteX2" fmla="*/ 1675676 w 2040295"/>
              <a:gd name="connsiteY2" fmla="*/ 1100318 h 3115491"/>
              <a:gd name="connsiteX3" fmla="*/ 2040295 w 2040295"/>
              <a:gd name="connsiteY3" fmla="*/ 2595426 h 3115491"/>
              <a:gd name="connsiteX4" fmla="*/ 1392149 w 2040295"/>
              <a:gd name="connsiteY4" fmla="*/ 3115491 h 3115491"/>
              <a:gd name="connsiteX5" fmla="*/ 729622 w 2040295"/>
              <a:gd name="connsiteY5" fmla="*/ 2709725 h 3115491"/>
              <a:gd name="connsiteX6" fmla="*/ 174528 w 2040295"/>
              <a:gd name="connsiteY6" fmla="*/ 2124864 h 3115491"/>
              <a:gd name="connsiteX7" fmla="*/ 99720 w 2040295"/>
              <a:gd name="connsiteY7" fmla="*/ 1414127 h 3115491"/>
              <a:gd name="connsiteX8" fmla="*/ 502016 w 2040295"/>
              <a:gd name="connsiteY8" fmla="*/ 1983851 h 3115491"/>
              <a:gd name="connsiteX9" fmla="*/ 970215 w 2040295"/>
              <a:gd name="connsiteY9" fmla="*/ 2175948 h 3115491"/>
              <a:gd name="connsiteX10" fmla="*/ 1355448 w 2040295"/>
              <a:gd name="connsiteY10" fmla="*/ 1122516 h 3115491"/>
              <a:gd name="connsiteX0" fmla="*/ 1348402 w 2033249"/>
              <a:gd name="connsiteY0" fmla="*/ 1122516 h 3115491"/>
              <a:gd name="connsiteX1" fmla="*/ 1177269 w 2033249"/>
              <a:gd name="connsiteY1" fmla="*/ 6531 h 3115491"/>
              <a:gd name="connsiteX2" fmla="*/ 1668630 w 2033249"/>
              <a:gd name="connsiteY2" fmla="*/ 1100318 h 3115491"/>
              <a:gd name="connsiteX3" fmla="*/ 2033249 w 2033249"/>
              <a:gd name="connsiteY3" fmla="*/ 2595426 h 3115491"/>
              <a:gd name="connsiteX4" fmla="*/ 1385103 w 2033249"/>
              <a:gd name="connsiteY4" fmla="*/ 3115491 h 3115491"/>
              <a:gd name="connsiteX5" fmla="*/ 722576 w 2033249"/>
              <a:gd name="connsiteY5" fmla="*/ 2709725 h 3115491"/>
              <a:gd name="connsiteX6" fmla="*/ 178985 w 2033249"/>
              <a:gd name="connsiteY6" fmla="*/ 2096158 h 3115491"/>
              <a:gd name="connsiteX7" fmla="*/ 92674 w 2033249"/>
              <a:gd name="connsiteY7" fmla="*/ 1414127 h 3115491"/>
              <a:gd name="connsiteX8" fmla="*/ 494970 w 2033249"/>
              <a:gd name="connsiteY8" fmla="*/ 1983851 h 3115491"/>
              <a:gd name="connsiteX9" fmla="*/ 963169 w 2033249"/>
              <a:gd name="connsiteY9" fmla="*/ 2175948 h 3115491"/>
              <a:gd name="connsiteX10" fmla="*/ 1348402 w 2033249"/>
              <a:gd name="connsiteY10" fmla="*/ 1122516 h 3115491"/>
              <a:gd name="connsiteX0" fmla="*/ 1348402 w 2033249"/>
              <a:gd name="connsiteY0" fmla="*/ 1122516 h 3115491"/>
              <a:gd name="connsiteX1" fmla="*/ 1177269 w 2033249"/>
              <a:gd name="connsiteY1" fmla="*/ 6531 h 3115491"/>
              <a:gd name="connsiteX2" fmla="*/ 1668630 w 2033249"/>
              <a:gd name="connsiteY2" fmla="*/ 1100318 h 3115491"/>
              <a:gd name="connsiteX3" fmla="*/ 2033249 w 2033249"/>
              <a:gd name="connsiteY3" fmla="*/ 2595426 h 3115491"/>
              <a:gd name="connsiteX4" fmla="*/ 1385103 w 2033249"/>
              <a:gd name="connsiteY4" fmla="*/ 3115491 h 3115491"/>
              <a:gd name="connsiteX5" fmla="*/ 907280 w 2033249"/>
              <a:gd name="connsiteY5" fmla="*/ 2733771 h 3115491"/>
              <a:gd name="connsiteX6" fmla="*/ 178985 w 2033249"/>
              <a:gd name="connsiteY6" fmla="*/ 2096158 h 3115491"/>
              <a:gd name="connsiteX7" fmla="*/ 92674 w 2033249"/>
              <a:gd name="connsiteY7" fmla="*/ 1414127 h 3115491"/>
              <a:gd name="connsiteX8" fmla="*/ 494970 w 2033249"/>
              <a:gd name="connsiteY8" fmla="*/ 1983851 h 3115491"/>
              <a:gd name="connsiteX9" fmla="*/ 963169 w 2033249"/>
              <a:gd name="connsiteY9" fmla="*/ 2175948 h 3115491"/>
              <a:gd name="connsiteX10" fmla="*/ 1348402 w 2033249"/>
              <a:gd name="connsiteY10" fmla="*/ 1122516 h 3115491"/>
              <a:gd name="connsiteX0" fmla="*/ 1348402 w 2033249"/>
              <a:gd name="connsiteY0" fmla="*/ 1122516 h 3115491"/>
              <a:gd name="connsiteX1" fmla="*/ 1177269 w 2033249"/>
              <a:gd name="connsiteY1" fmla="*/ 6531 h 3115491"/>
              <a:gd name="connsiteX2" fmla="*/ 1668630 w 2033249"/>
              <a:gd name="connsiteY2" fmla="*/ 1100318 h 3115491"/>
              <a:gd name="connsiteX3" fmla="*/ 2033249 w 2033249"/>
              <a:gd name="connsiteY3" fmla="*/ 2595426 h 3115491"/>
              <a:gd name="connsiteX4" fmla="*/ 1385103 w 2033249"/>
              <a:gd name="connsiteY4" fmla="*/ 3115491 h 3115491"/>
              <a:gd name="connsiteX5" fmla="*/ 907280 w 2033249"/>
              <a:gd name="connsiteY5" fmla="*/ 2733771 h 3115491"/>
              <a:gd name="connsiteX6" fmla="*/ 178985 w 2033249"/>
              <a:gd name="connsiteY6" fmla="*/ 2096158 h 3115491"/>
              <a:gd name="connsiteX7" fmla="*/ 92674 w 2033249"/>
              <a:gd name="connsiteY7" fmla="*/ 1414127 h 3115491"/>
              <a:gd name="connsiteX8" fmla="*/ 494970 w 2033249"/>
              <a:gd name="connsiteY8" fmla="*/ 1983851 h 3115491"/>
              <a:gd name="connsiteX9" fmla="*/ 963169 w 2033249"/>
              <a:gd name="connsiteY9" fmla="*/ 2175948 h 3115491"/>
              <a:gd name="connsiteX10" fmla="*/ 1348402 w 2033249"/>
              <a:gd name="connsiteY10" fmla="*/ 1122516 h 3115491"/>
              <a:gd name="connsiteX0" fmla="*/ 1348402 w 2096674"/>
              <a:gd name="connsiteY0" fmla="*/ 1122516 h 3115491"/>
              <a:gd name="connsiteX1" fmla="*/ 1177269 w 2096674"/>
              <a:gd name="connsiteY1" fmla="*/ 6531 h 3115491"/>
              <a:gd name="connsiteX2" fmla="*/ 1668630 w 2096674"/>
              <a:gd name="connsiteY2" fmla="*/ 1100318 h 3115491"/>
              <a:gd name="connsiteX3" fmla="*/ 2096674 w 2096674"/>
              <a:gd name="connsiteY3" fmla="*/ 2735209 h 3115491"/>
              <a:gd name="connsiteX4" fmla="*/ 1385103 w 2096674"/>
              <a:gd name="connsiteY4" fmla="*/ 3115491 h 3115491"/>
              <a:gd name="connsiteX5" fmla="*/ 907280 w 2096674"/>
              <a:gd name="connsiteY5" fmla="*/ 2733771 h 3115491"/>
              <a:gd name="connsiteX6" fmla="*/ 178985 w 2096674"/>
              <a:gd name="connsiteY6" fmla="*/ 2096158 h 3115491"/>
              <a:gd name="connsiteX7" fmla="*/ 92674 w 2096674"/>
              <a:gd name="connsiteY7" fmla="*/ 1414127 h 3115491"/>
              <a:gd name="connsiteX8" fmla="*/ 494970 w 2096674"/>
              <a:gd name="connsiteY8" fmla="*/ 1983851 h 3115491"/>
              <a:gd name="connsiteX9" fmla="*/ 963169 w 2096674"/>
              <a:gd name="connsiteY9" fmla="*/ 2175948 h 3115491"/>
              <a:gd name="connsiteX10" fmla="*/ 1348402 w 2096674"/>
              <a:gd name="connsiteY10" fmla="*/ 1122516 h 3115491"/>
              <a:gd name="connsiteX0" fmla="*/ 1348402 w 2096674"/>
              <a:gd name="connsiteY0" fmla="*/ 1122516 h 3094921"/>
              <a:gd name="connsiteX1" fmla="*/ 1177269 w 2096674"/>
              <a:gd name="connsiteY1" fmla="*/ 6531 h 3094921"/>
              <a:gd name="connsiteX2" fmla="*/ 1668630 w 2096674"/>
              <a:gd name="connsiteY2" fmla="*/ 1100318 h 3094921"/>
              <a:gd name="connsiteX3" fmla="*/ 2096674 w 2096674"/>
              <a:gd name="connsiteY3" fmla="*/ 2735209 h 3094921"/>
              <a:gd name="connsiteX4" fmla="*/ 1357026 w 2096674"/>
              <a:gd name="connsiteY4" fmla="*/ 3094921 h 3094921"/>
              <a:gd name="connsiteX5" fmla="*/ 907280 w 2096674"/>
              <a:gd name="connsiteY5" fmla="*/ 2733771 h 3094921"/>
              <a:gd name="connsiteX6" fmla="*/ 178985 w 2096674"/>
              <a:gd name="connsiteY6" fmla="*/ 2096158 h 3094921"/>
              <a:gd name="connsiteX7" fmla="*/ 92674 w 2096674"/>
              <a:gd name="connsiteY7" fmla="*/ 1414127 h 3094921"/>
              <a:gd name="connsiteX8" fmla="*/ 494970 w 2096674"/>
              <a:gd name="connsiteY8" fmla="*/ 1983851 h 3094921"/>
              <a:gd name="connsiteX9" fmla="*/ 963169 w 2096674"/>
              <a:gd name="connsiteY9" fmla="*/ 2175948 h 3094921"/>
              <a:gd name="connsiteX10" fmla="*/ 1348402 w 2096674"/>
              <a:gd name="connsiteY10" fmla="*/ 1122516 h 3094921"/>
              <a:gd name="connsiteX0" fmla="*/ 1348402 w 2096674"/>
              <a:gd name="connsiteY0" fmla="*/ 1122516 h 3094921"/>
              <a:gd name="connsiteX1" fmla="*/ 1177269 w 2096674"/>
              <a:gd name="connsiteY1" fmla="*/ 6531 h 3094921"/>
              <a:gd name="connsiteX2" fmla="*/ 1668630 w 2096674"/>
              <a:gd name="connsiteY2" fmla="*/ 1100318 h 3094921"/>
              <a:gd name="connsiteX3" fmla="*/ 2096674 w 2096674"/>
              <a:gd name="connsiteY3" fmla="*/ 2735209 h 3094921"/>
              <a:gd name="connsiteX4" fmla="*/ 1357026 w 2096674"/>
              <a:gd name="connsiteY4" fmla="*/ 3094921 h 3094921"/>
              <a:gd name="connsiteX5" fmla="*/ 907280 w 2096674"/>
              <a:gd name="connsiteY5" fmla="*/ 2733771 h 3094921"/>
              <a:gd name="connsiteX6" fmla="*/ 178985 w 2096674"/>
              <a:gd name="connsiteY6" fmla="*/ 2096158 h 3094921"/>
              <a:gd name="connsiteX7" fmla="*/ 92674 w 2096674"/>
              <a:gd name="connsiteY7" fmla="*/ 1414127 h 3094921"/>
              <a:gd name="connsiteX8" fmla="*/ 494970 w 2096674"/>
              <a:gd name="connsiteY8" fmla="*/ 1983851 h 3094921"/>
              <a:gd name="connsiteX9" fmla="*/ 963169 w 2096674"/>
              <a:gd name="connsiteY9" fmla="*/ 2175948 h 3094921"/>
              <a:gd name="connsiteX10" fmla="*/ 1348402 w 2096674"/>
              <a:gd name="connsiteY10" fmla="*/ 1122516 h 3094921"/>
              <a:gd name="connsiteX0" fmla="*/ 1348402 w 2102624"/>
              <a:gd name="connsiteY0" fmla="*/ 1122516 h 3094921"/>
              <a:gd name="connsiteX1" fmla="*/ 1177269 w 2102624"/>
              <a:gd name="connsiteY1" fmla="*/ 6531 h 3094921"/>
              <a:gd name="connsiteX2" fmla="*/ 1668630 w 2102624"/>
              <a:gd name="connsiteY2" fmla="*/ 1100318 h 3094921"/>
              <a:gd name="connsiteX3" fmla="*/ 2102624 w 2102624"/>
              <a:gd name="connsiteY3" fmla="*/ 2740865 h 3094921"/>
              <a:gd name="connsiteX4" fmla="*/ 1357026 w 2102624"/>
              <a:gd name="connsiteY4" fmla="*/ 3094921 h 3094921"/>
              <a:gd name="connsiteX5" fmla="*/ 907280 w 2102624"/>
              <a:gd name="connsiteY5" fmla="*/ 2733771 h 3094921"/>
              <a:gd name="connsiteX6" fmla="*/ 178985 w 2102624"/>
              <a:gd name="connsiteY6" fmla="*/ 2096158 h 3094921"/>
              <a:gd name="connsiteX7" fmla="*/ 92674 w 2102624"/>
              <a:gd name="connsiteY7" fmla="*/ 1414127 h 3094921"/>
              <a:gd name="connsiteX8" fmla="*/ 494970 w 2102624"/>
              <a:gd name="connsiteY8" fmla="*/ 1983851 h 3094921"/>
              <a:gd name="connsiteX9" fmla="*/ 963169 w 2102624"/>
              <a:gd name="connsiteY9" fmla="*/ 2175948 h 3094921"/>
              <a:gd name="connsiteX10" fmla="*/ 1348402 w 2102624"/>
              <a:gd name="connsiteY10" fmla="*/ 1122516 h 3094921"/>
              <a:gd name="connsiteX0" fmla="*/ 1348402 w 2102624"/>
              <a:gd name="connsiteY0" fmla="*/ 1122516 h 3094921"/>
              <a:gd name="connsiteX1" fmla="*/ 1177269 w 2102624"/>
              <a:gd name="connsiteY1" fmla="*/ 6531 h 3094921"/>
              <a:gd name="connsiteX2" fmla="*/ 1668630 w 2102624"/>
              <a:gd name="connsiteY2" fmla="*/ 1100318 h 3094921"/>
              <a:gd name="connsiteX3" fmla="*/ 2102624 w 2102624"/>
              <a:gd name="connsiteY3" fmla="*/ 2740865 h 3094921"/>
              <a:gd name="connsiteX4" fmla="*/ 1357026 w 2102624"/>
              <a:gd name="connsiteY4" fmla="*/ 3094921 h 3094921"/>
              <a:gd name="connsiteX5" fmla="*/ 907280 w 2102624"/>
              <a:gd name="connsiteY5" fmla="*/ 2733771 h 3094921"/>
              <a:gd name="connsiteX6" fmla="*/ 178985 w 2102624"/>
              <a:gd name="connsiteY6" fmla="*/ 2096158 h 3094921"/>
              <a:gd name="connsiteX7" fmla="*/ 92674 w 2102624"/>
              <a:gd name="connsiteY7" fmla="*/ 1414127 h 3094921"/>
              <a:gd name="connsiteX8" fmla="*/ 494970 w 2102624"/>
              <a:gd name="connsiteY8" fmla="*/ 1983851 h 3094921"/>
              <a:gd name="connsiteX9" fmla="*/ 963169 w 2102624"/>
              <a:gd name="connsiteY9" fmla="*/ 2175948 h 3094921"/>
              <a:gd name="connsiteX10" fmla="*/ 1348402 w 2102624"/>
              <a:gd name="connsiteY10" fmla="*/ 1122516 h 3094921"/>
              <a:gd name="connsiteX0" fmla="*/ 1348402 w 2102624"/>
              <a:gd name="connsiteY0" fmla="*/ 1122516 h 3094921"/>
              <a:gd name="connsiteX1" fmla="*/ 1177269 w 2102624"/>
              <a:gd name="connsiteY1" fmla="*/ 6531 h 3094921"/>
              <a:gd name="connsiteX2" fmla="*/ 1668630 w 2102624"/>
              <a:gd name="connsiteY2" fmla="*/ 1100318 h 3094921"/>
              <a:gd name="connsiteX3" fmla="*/ 2102624 w 2102624"/>
              <a:gd name="connsiteY3" fmla="*/ 2740865 h 3094921"/>
              <a:gd name="connsiteX4" fmla="*/ 1357026 w 2102624"/>
              <a:gd name="connsiteY4" fmla="*/ 3094921 h 3094921"/>
              <a:gd name="connsiteX5" fmla="*/ 907280 w 2102624"/>
              <a:gd name="connsiteY5" fmla="*/ 2733771 h 3094921"/>
              <a:gd name="connsiteX6" fmla="*/ 178985 w 2102624"/>
              <a:gd name="connsiteY6" fmla="*/ 2096158 h 3094921"/>
              <a:gd name="connsiteX7" fmla="*/ 92674 w 2102624"/>
              <a:gd name="connsiteY7" fmla="*/ 1414127 h 3094921"/>
              <a:gd name="connsiteX8" fmla="*/ 494970 w 2102624"/>
              <a:gd name="connsiteY8" fmla="*/ 1983851 h 3094921"/>
              <a:gd name="connsiteX9" fmla="*/ 963169 w 2102624"/>
              <a:gd name="connsiteY9" fmla="*/ 2175948 h 3094921"/>
              <a:gd name="connsiteX10" fmla="*/ 1348402 w 2102624"/>
              <a:gd name="connsiteY10" fmla="*/ 1122516 h 309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2624" h="3094921">
                <a:moveTo>
                  <a:pt x="1348402" y="1122516"/>
                </a:moveTo>
                <a:cubicBezTo>
                  <a:pt x="1231633" y="622280"/>
                  <a:pt x="936158" y="107374"/>
                  <a:pt x="1177269" y="6531"/>
                </a:cubicBezTo>
                <a:cubicBezTo>
                  <a:pt x="1321027" y="-74432"/>
                  <a:pt x="1530200" y="614861"/>
                  <a:pt x="1668630" y="1100318"/>
                </a:cubicBezTo>
                <a:cubicBezTo>
                  <a:pt x="1714985" y="1539739"/>
                  <a:pt x="1873389" y="2365580"/>
                  <a:pt x="2102624" y="2740865"/>
                </a:cubicBezTo>
                <a:cubicBezTo>
                  <a:pt x="1800811" y="2880793"/>
                  <a:pt x="1528049" y="3007109"/>
                  <a:pt x="1357026" y="3094921"/>
                </a:cubicBezTo>
                <a:cubicBezTo>
                  <a:pt x="1126658" y="3000941"/>
                  <a:pt x="1080497" y="2861089"/>
                  <a:pt x="907280" y="2733771"/>
                </a:cubicBezTo>
                <a:cubicBezTo>
                  <a:pt x="576525" y="2640526"/>
                  <a:pt x="283969" y="2312091"/>
                  <a:pt x="178985" y="2096158"/>
                </a:cubicBezTo>
                <a:cubicBezTo>
                  <a:pt x="-140199" y="1583388"/>
                  <a:pt x="57708" y="1446415"/>
                  <a:pt x="92674" y="1414127"/>
                </a:cubicBezTo>
                <a:cubicBezTo>
                  <a:pt x="146737" y="1342789"/>
                  <a:pt x="354207" y="1849926"/>
                  <a:pt x="494970" y="1983851"/>
                </a:cubicBezTo>
                <a:cubicBezTo>
                  <a:pt x="635733" y="2117776"/>
                  <a:pt x="831057" y="2321007"/>
                  <a:pt x="963169" y="2175948"/>
                </a:cubicBezTo>
                <a:cubicBezTo>
                  <a:pt x="1456702" y="1900358"/>
                  <a:pt x="1312069" y="1361593"/>
                  <a:pt x="1348402" y="1122516"/>
                </a:cubicBezTo>
                <a:close/>
              </a:path>
            </a:pathLst>
          </a:custGeom>
          <a:solidFill>
            <a:srgbClr val="F9B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37"/>
          <p:cNvSpPr/>
          <p:nvPr/>
        </p:nvSpPr>
        <p:spPr>
          <a:xfrm rot="3044371">
            <a:off x="1596740" y="2860478"/>
            <a:ext cx="306008" cy="408372"/>
          </a:xfrm>
          <a:custGeom>
            <a:avLst/>
            <a:gdLst>
              <a:gd name="connsiteX0" fmla="*/ 0 w 203843"/>
              <a:gd name="connsiteY0" fmla="*/ 0 h 176092"/>
              <a:gd name="connsiteX1" fmla="*/ 203843 w 203843"/>
              <a:gd name="connsiteY1" fmla="*/ 0 h 176092"/>
              <a:gd name="connsiteX2" fmla="*/ 203843 w 203843"/>
              <a:gd name="connsiteY2" fmla="*/ 176092 h 176092"/>
              <a:gd name="connsiteX3" fmla="*/ 0 w 203843"/>
              <a:gd name="connsiteY3" fmla="*/ 176092 h 176092"/>
              <a:gd name="connsiteX4" fmla="*/ 0 w 203843"/>
              <a:gd name="connsiteY4" fmla="*/ 0 h 176092"/>
              <a:gd name="connsiteX0" fmla="*/ 26194 w 203843"/>
              <a:gd name="connsiteY0" fmla="*/ 0 h 249911"/>
              <a:gd name="connsiteX1" fmla="*/ 203843 w 203843"/>
              <a:gd name="connsiteY1" fmla="*/ 73819 h 249911"/>
              <a:gd name="connsiteX2" fmla="*/ 203843 w 203843"/>
              <a:gd name="connsiteY2" fmla="*/ 249911 h 249911"/>
              <a:gd name="connsiteX3" fmla="*/ 0 w 203843"/>
              <a:gd name="connsiteY3" fmla="*/ 249911 h 249911"/>
              <a:gd name="connsiteX4" fmla="*/ 26194 w 203843"/>
              <a:gd name="connsiteY4" fmla="*/ 0 h 249911"/>
              <a:gd name="connsiteX0" fmla="*/ 26194 w 210986"/>
              <a:gd name="connsiteY0" fmla="*/ 0 h 249911"/>
              <a:gd name="connsiteX1" fmla="*/ 210986 w 210986"/>
              <a:gd name="connsiteY1" fmla="*/ 92869 h 249911"/>
              <a:gd name="connsiteX2" fmla="*/ 203843 w 210986"/>
              <a:gd name="connsiteY2" fmla="*/ 249911 h 249911"/>
              <a:gd name="connsiteX3" fmla="*/ 0 w 210986"/>
              <a:gd name="connsiteY3" fmla="*/ 249911 h 249911"/>
              <a:gd name="connsiteX4" fmla="*/ 26194 w 210986"/>
              <a:gd name="connsiteY4" fmla="*/ 0 h 249911"/>
              <a:gd name="connsiteX0" fmla="*/ 26194 w 218130"/>
              <a:gd name="connsiteY0" fmla="*/ 0 h 249911"/>
              <a:gd name="connsiteX1" fmla="*/ 218130 w 218130"/>
              <a:gd name="connsiteY1" fmla="*/ 100012 h 249911"/>
              <a:gd name="connsiteX2" fmla="*/ 203843 w 218130"/>
              <a:gd name="connsiteY2" fmla="*/ 249911 h 249911"/>
              <a:gd name="connsiteX3" fmla="*/ 0 w 218130"/>
              <a:gd name="connsiteY3" fmla="*/ 249911 h 249911"/>
              <a:gd name="connsiteX4" fmla="*/ 26194 w 218130"/>
              <a:gd name="connsiteY4" fmla="*/ 0 h 249911"/>
              <a:gd name="connsiteX0" fmla="*/ 26194 w 220511"/>
              <a:gd name="connsiteY0" fmla="*/ 0 h 249911"/>
              <a:gd name="connsiteX1" fmla="*/ 220511 w 220511"/>
              <a:gd name="connsiteY1" fmla="*/ 92869 h 249911"/>
              <a:gd name="connsiteX2" fmla="*/ 203843 w 220511"/>
              <a:gd name="connsiteY2" fmla="*/ 249911 h 249911"/>
              <a:gd name="connsiteX3" fmla="*/ 0 w 220511"/>
              <a:gd name="connsiteY3" fmla="*/ 249911 h 249911"/>
              <a:gd name="connsiteX4" fmla="*/ 26194 w 220511"/>
              <a:gd name="connsiteY4" fmla="*/ 0 h 249911"/>
              <a:gd name="connsiteX0" fmla="*/ 26194 w 220511"/>
              <a:gd name="connsiteY0" fmla="*/ 0 h 288011"/>
              <a:gd name="connsiteX1" fmla="*/ 220511 w 220511"/>
              <a:gd name="connsiteY1" fmla="*/ 92869 h 288011"/>
              <a:gd name="connsiteX2" fmla="*/ 160980 w 220511"/>
              <a:gd name="connsiteY2" fmla="*/ 288011 h 288011"/>
              <a:gd name="connsiteX3" fmla="*/ 0 w 220511"/>
              <a:gd name="connsiteY3" fmla="*/ 249911 h 288011"/>
              <a:gd name="connsiteX4" fmla="*/ 26194 w 220511"/>
              <a:gd name="connsiteY4" fmla="*/ 0 h 288011"/>
              <a:gd name="connsiteX0" fmla="*/ 19050 w 213367"/>
              <a:gd name="connsiteY0" fmla="*/ 0 h 288011"/>
              <a:gd name="connsiteX1" fmla="*/ 213367 w 213367"/>
              <a:gd name="connsiteY1" fmla="*/ 92869 h 288011"/>
              <a:gd name="connsiteX2" fmla="*/ 153836 w 213367"/>
              <a:gd name="connsiteY2" fmla="*/ 288011 h 288011"/>
              <a:gd name="connsiteX3" fmla="*/ 0 w 213367"/>
              <a:gd name="connsiteY3" fmla="*/ 121323 h 288011"/>
              <a:gd name="connsiteX4" fmla="*/ 19050 w 213367"/>
              <a:gd name="connsiteY4" fmla="*/ 0 h 288011"/>
              <a:gd name="connsiteX0" fmla="*/ 26363 w 220680"/>
              <a:gd name="connsiteY0" fmla="*/ 0 h 288011"/>
              <a:gd name="connsiteX1" fmla="*/ 220680 w 220680"/>
              <a:gd name="connsiteY1" fmla="*/ 92869 h 288011"/>
              <a:gd name="connsiteX2" fmla="*/ 161149 w 220680"/>
              <a:gd name="connsiteY2" fmla="*/ 288011 h 288011"/>
              <a:gd name="connsiteX3" fmla="*/ 7313 w 220680"/>
              <a:gd name="connsiteY3" fmla="*/ 121323 h 288011"/>
              <a:gd name="connsiteX4" fmla="*/ 26363 w 220680"/>
              <a:gd name="connsiteY4" fmla="*/ 0 h 288011"/>
              <a:gd name="connsiteX0" fmla="*/ 26363 w 220680"/>
              <a:gd name="connsiteY0" fmla="*/ 0 h 304680"/>
              <a:gd name="connsiteX1" fmla="*/ 220680 w 220680"/>
              <a:gd name="connsiteY1" fmla="*/ 92869 h 304680"/>
              <a:gd name="connsiteX2" fmla="*/ 146862 w 220680"/>
              <a:gd name="connsiteY2" fmla="*/ 304680 h 304680"/>
              <a:gd name="connsiteX3" fmla="*/ 7313 w 220680"/>
              <a:gd name="connsiteY3" fmla="*/ 121323 h 304680"/>
              <a:gd name="connsiteX4" fmla="*/ 26363 w 220680"/>
              <a:gd name="connsiteY4" fmla="*/ 0 h 304680"/>
              <a:gd name="connsiteX0" fmla="*/ 26363 w 220680"/>
              <a:gd name="connsiteY0" fmla="*/ 0 h 304680"/>
              <a:gd name="connsiteX1" fmla="*/ 220680 w 220680"/>
              <a:gd name="connsiteY1" fmla="*/ 92869 h 304680"/>
              <a:gd name="connsiteX2" fmla="*/ 146862 w 220680"/>
              <a:gd name="connsiteY2" fmla="*/ 304680 h 304680"/>
              <a:gd name="connsiteX3" fmla="*/ 7313 w 220680"/>
              <a:gd name="connsiteY3" fmla="*/ 121323 h 304680"/>
              <a:gd name="connsiteX4" fmla="*/ 26363 w 220680"/>
              <a:gd name="connsiteY4" fmla="*/ 0 h 304680"/>
              <a:gd name="connsiteX0" fmla="*/ 39063 w 219093"/>
              <a:gd name="connsiteY0" fmla="*/ 0 h 299918"/>
              <a:gd name="connsiteX1" fmla="*/ 219093 w 219093"/>
              <a:gd name="connsiteY1" fmla="*/ 88107 h 299918"/>
              <a:gd name="connsiteX2" fmla="*/ 145275 w 219093"/>
              <a:gd name="connsiteY2" fmla="*/ 299918 h 299918"/>
              <a:gd name="connsiteX3" fmla="*/ 5726 w 219093"/>
              <a:gd name="connsiteY3" fmla="*/ 116561 h 299918"/>
              <a:gd name="connsiteX4" fmla="*/ 39063 w 219093"/>
              <a:gd name="connsiteY4" fmla="*/ 0 h 299918"/>
              <a:gd name="connsiteX0" fmla="*/ 39063 w 252431"/>
              <a:gd name="connsiteY0" fmla="*/ 0 h 299918"/>
              <a:gd name="connsiteX1" fmla="*/ 252431 w 252431"/>
              <a:gd name="connsiteY1" fmla="*/ 121444 h 299918"/>
              <a:gd name="connsiteX2" fmla="*/ 145275 w 252431"/>
              <a:gd name="connsiteY2" fmla="*/ 299918 h 299918"/>
              <a:gd name="connsiteX3" fmla="*/ 5726 w 252431"/>
              <a:gd name="connsiteY3" fmla="*/ 116561 h 299918"/>
              <a:gd name="connsiteX4" fmla="*/ 39063 w 252431"/>
              <a:gd name="connsiteY4" fmla="*/ 0 h 299918"/>
              <a:gd name="connsiteX0" fmla="*/ 39063 w 176231"/>
              <a:gd name="connsiteY0" fmla="*/ 0 h 299918"/>
              <a:gd name="connsiteX1" fmla="*/ 176231 w 176231"/>
              <a:gd name="connsiteY1" fmla="*/ 111919 h 299918"/>
              <a:gd name="connsiteX2" fmla="*/ 145275 w 176231"/>
              <a:gd name="connsiteY2" fmla="*/ 299918 h 299918"/>
              <a:gd name="connsiteX3" fmla="*/ 5726 w 176231"/>
              <a:gd name="connsiteY3" fmla="*/ 116561 h 299918"/>
              <a:gd name="connsiteX4" fmla="*/ 39063 w 176231"/>
              <a:gd name="connsiteY4" fmla="*/ 0 h 299918"/>
              <a:gd name="connsiteX0" fmla="*/ 39063 w 187623"/>
              <a:gd name="connsiteY0" fmla="*/ 0 h 299918"/>
              <a:gd name="connsiteX1" fmla="*/ 176231 w 187623"/>
              <a:gd name="connsiteY1" fmla="*/ 111919 h 299918"/>
              <a:gd name="connsiteX2" fmla="*/ 145275 w 187623"/>
              <a:gd name="connsiteY2" fmla="*/ 299918 h 299918"/>
              <a:gd name="connsiteX3" fmla="*/ 5726 w 187623"/>
              <a:gd name="connsiteY3" fmla="*/ 116561 h 299918"/>
              <a:gd name="connsiteX4" fmla="*/ 39063 w 187623"/>
              <a:gd name="connsiteY4" fmla="*/ 0 h 299918"/>
              <a:gd name="connsiteX0" fmla="*/ 39063 w 187623"/>
              <a:gd name="connsiteY0" fmla="*/ 0 h 299918"/>
              <a:gd name="connsiteX1" fmla="*/ 176231 w 187623"/>
              <a:gd name="connsiteY1" fmla="*/ 111919 h 299918"/>
              <a:gd name="connsiteX2" fmla="*/ 145275 w 187623"/>
              <a:gd name="connsiteY2" fmla="*/ 299918 h 299918"/>
              <a:gd name="connsiteX3" fmla="*/ 5726 w 187623"/>
              <a:gd name="connsiteY3" fmla="*/ 116561 h 299918"/>
              <a:gd name="connsiteX4" fmla="*/ 39063 w 187623"/>
              <a:gd name="connsiteY4" fmla="*/ 0 h 299918"/>
              <a:gd name="connsiteX0" fmla="*/ 39063 w 187623"/>
              <a:gd name="connsiteY0" fmla="*/ 0 h 299918"/>
              <a:gd name="connsiteX1" fmla="*/ 176231 w 187623"/>
              <a:gd name="connsiteY1" fmla="*/ 111919 h 299918"/>
              <a:gd name="connsiteX2" fmla="*/ 145275 w 187623"/>
              <a:gd name="connsiteY2" fmla="*/ 299918 h 299918"/>
              <a:gd name="connsiteX3" fmla="*/ 5726 w 187623"/>
              <a:gd name="connsiteY3" fmla="*/ 116561 h 299918"/>
              <a:gd name="connsiteX4" fmla="*/ 39063 w 187623"/>
              <a:gd name="connsiteY4" fmla="*/ 0 h 299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23" h="299918">
                <a:moveTo>
                  <a:pt x="39063" y="0"/>
                </a:moveTo>
                <a:lnTo>
                  <a:pt x="176231" y="111919"/>
                </a:lnTo>
                <a:cubicBezTo>
                  <a:pt x="211156" y="205541"/>
                  <a:pt x="155594" y="237252"/>
                  <a:pt x="145275" y="299918"/>
                </a:cubicBezTo>
                <a:cubicBezTo>
                  <a:pt x="86852" y="238799"/>
                  <a:pt x="42717" y="189587"/>
                  <a:pt x="5726" y="116561"/>
                </a:cubicBezTo>
                <a:cubicBezTo>
                  <a:pt x="-16499" y="52307"/>
                  <a:pt x="32713" y="40441"/>
                  <a:pt x="39063" y="0"/>
                </a:cubicBezTo>
                <a:close/>
              </a:path>
            </a:pathLst>
          </a:custGeom>
          <a:solidFill>
            <a:srgbClr val="FCD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37"/>
          <p:cNvSpPr/>
          <p:nvPr/>
        </p:nvSpPr>
        <p:spPr>
          <a:xfrm rot="5444875" flipH="1">
            <a:off x="3825743" y="2093786"/>
            <a:ext cx="415494" cy="101540"/>
          </a:xfrm>
          <a:custGeom>
            <a:avLst/>
            <a:gdLst>
              <a:gd name="connsiteX0" fmla="*/ 0 w 203843"/>
              <a:gd name="connsiteY0" fmla="*/ 0 h 176092"/>
              <a:gd name="connsiteX1" fmla="*/ 203843 w 203843"/>
              <a:gd name="connsiteY1" fmla="*/ 0 h 176092"/>
              <a:gd name="connsiteX2" fmla="*/ 203843 w 203843"/>
              <a:gd name="connsiteY2" fmla="*/ 176092 h 176092"/>
              <a:gd name="connsiteX3" fmla="*/ 0 w 203843"/>
              <a:gd name="connsiteY3" fmla="*/ 176092 h 176092"/>
              <a:gd name="connsiteX4" fmla="*/ 0 w 203843"/>
              <a:gd name="connsiteY4" fmla="*/ 0 h 176092"/>
              <a:gd name="connsiteX0" fmla="*/ 26194 w 203843"/>
              <a:gd name="connsiteY0" fmla="*/ 0 h 249911"/>
              <a:gd name="connsiteX1" fmla="*/ 203843 w 203843"/>
              <a:gd name="connsiteY1" fmla="*/ 73819 h 249911"/>
              <a:gd name="connsiteX2" fmla="*/ 203843 w 203843"/>
              <a:gd name="connsiteY2" fmla="*/ 249911 h 249911"/>
              <a:gd name="connsiteX3" fmla="*/ 0 w 203843"/>
              <a:gd name="connsiteY3" fmla="*/ 249911 h 249911"/>
              <a:gd name="connsiteX4" fmla="*/ 26194 w 203843"/>
              <a:gd name="connsiteY4" fmla="*/ 0 h 249911"/>
              <a:gd name="connsiteX0" fmla="*/ 26194 w 210986"/>
              <a:gd name="connsiteY0" fmla="*/ 0 h 249911"/>
              <a:gd name="connsiteX1" fmla="*/ 210986 w 210986"/>
              <a:gd name="connsiteY1" fmla="*/ 92869 h 249911"/>
              <a:gd name="connsiteX2" fmla="*/ 203843 w 210986"/>
              <a:gd name="connsiteY2" fmla="*/ 249911 h 249911"/>
              <a:gd name="connsiteX3" fmla="*/ 0 w 210986"/>
              <a:gd name="connsiteY3" fmla="*/ 249911 h 249911"/>
              <a:gd name="connsiteX4" fmla="*/ 26194 w 210986"/>
              <a:gd name="connsiteY4" fmla="*/ 0 h 249911"/>
              <a:gd name="connsiteX0" fmla="*/ 26194 w 218130"/>
              <a:gd name="connsiteY0" fmla="*/ 0 h 249911"/>
              <a:gd name="connsiteX1" fmla="*/ 218130 w 218130"/>
              <a:gd name="connsiteY1" fmla="*/ 100012 h 249911"/>
              <a:gd name="connsiteX2" fmla="*/ 203843 w 218130"/>
              <a:gd name="connsiteY2" fmla="*/ 249911 h 249911"/>
              <a:gd name="connsiteX3" fmla="*/ 0 w 218130"/>
              <a:gd name="connsiteY3" fmla="*/ 249911 h 249911"/>
              <a:gd name="connsiteX4" fmla="*/ 26194 w 218130"/>
              <a:gd name="connsiteY4" fmla="*/ 0 h 249911"/>
              <a:gd name="connsiteX0" fmla="*/ 26194 w 220511"/>
              <a:gd name="connsiteY0" fmla="*/ 0 h 249911"/>
              <a:gd name="connsiteX1" fmla="*/ 220511 w 220511"/>
              <a:gd name="connsiteY1" fmla="*/ 92869 h 249911"/>
              <a:gd name="connsiteX2" fmla="*/ 203843 w 220511"/>
              <a:gd name="connsiteY2" fmla="*/ 249911 h 249911"/>
              <a:gd name="connsiteX3" fmla="*/ 0 w 220511"/>
              <a:gd name="connsiteY3" fmla="*/ 249911 h 249911"/>
              <a:gd name="connsiteX4" fmla="*/ 26194 w 220511"/>
              <a:gd name="connsiteY4" fmla="*/ 0 h 249911"/>
              <a:gd name="connsiteX0" fmla="*/ 26194 w 220511"/>
              <a:gd name="connsiteY0" fmla="*/ 0 h 288011"/>
              <a:gd name="connsiteX1" fmla="*/ 220511 w 220511"/>
              <a:gd name="connsiteY1" fmla="*/ 92869 h 288011"/>
              <a:gd name="connsiteX2" fmla="*/ 160980 w 220511"/>
              <a:gd name="connsiteY2" fmla="*/ 288011 h 288011"/>
              <a:gd name="connsiteX3" fmla="*/ 0 w 220511"/>
              <a:gd name="connsiteY3" fmla="*/ 249911 h 288011"/>
              <a:gd name="connsiteX4" fmla="*/ 26194 w 220511"/>
              <a:gd name="connsiteY4" fmla="*/ 0 h 288011"/>
              <a:gd name="connsiteX0" fmla="*/ 19050 w 213367"/>
              <a:gd name="connsiteY0" fmla="*/ 0 h 288011"/>
              <a:gd name="connsiteX1" fmla="*/ 213367 w 213367"/>
              <a:gd name="connsiteY1" fmla="*/ 92869 h 288011"/>
              <a:gd name="connsiteX2" fmla="*/ 153836 w 213367"/>
              <a:gd name="connsiteY2" fmla="*/ 288011 h 288011"/>
              <a:gd name="connsiteX3" fmla="*/ 0 w 213367"/>
              <a:gd name="connsiteY3" fmla="*/ 121323 h 288011"/>
              <a:gd name="connsiteX4" fmla="*/ 19050 w 213367"/>
              <a:gd name="connsiteY4" fmla="*/ 0 h 288011"/>
              <a:gd name="connsiteX0" fmla="*/ 26363 w 220680"/>
              <a:gd name="connsiteY0" fmla="*/ 0 h 288011"/>
              <a:gd name="connsiteX1" fmla="*/ 220680 w 220680"/>
              <a:gd name="connsiteY1" fmla="*/ 92869 h 288011"/>
              <a:gd name="connsiteX2" fmla="*/ 161149 w 220680"/>
              <a:gd name="connsiteY2" fmla="*/ 288011 h 288011"/>
              <a:gd name="connsiteX3" fmla="*/ 7313 w 220680"/>
              <a:gd name="connsiteY3" fmla="*/ 121323 h 288011"/>
              <a:gd name="connsiteX4" fmla="*/ 26363 w 220680"/>
              <a:gd name="connsiteY4" fmla="*/ 0 h 288011"/>
              <a:gd name="connsiteX0" fmla="*/ 26363 w 220680"/>
              <a:gd name="connsiteY0" fmla="*/ 0 h 304680"/>
              <a:gd name="connsiteX1" fmla="*/ 220680 w 220680"/>
              <a:gd name="connsiteY1" fmla="*/ 92869 h 304680"/>
              <a:gd name="connsiteX2" fmla="*/ 146862 w 220680"/>
              <a:gd name="connsiteY2" fmla="*/ 304680 h 304680"/>
              <a:gd name="connsiteX3" fmla="*/ 7313 w 220680"/>
              <a:gd name="connsiteY3" fmla="*/ 121323 h 304680"/>
              <a:gd name="connsiteX4" fmla="*/ 26363 w 220680"/>
              <a:gd name="connsiteY4" fmla="*/ 0 h 304680"/>
              <a:gd name="connsiteX0" fmla="*/ 26363 w 220680"/>
              <a:gd name="connsiteY0" fmla="*/ 0 h 304680"/>
              <a:gd name="connsiteX1" fmla="*/ 220680 w 220680"/>
              <a:gd name="connsiteY1" fmla="*/ 92869 h 304680"/>
              <a:gd name="connsiteX2" fmla="*/ 146862 w 220680"/>
              <a:gd name="connsiteY2" fmla="*/ 304680 h 304680"/>
              <a:gd name="connsiteX3" fmla="*/ 7313 w 220680"/>
              <a:gd name="connsiteY3" fmla="*/ 121323 h 304680"/>
              <a:gd name="connsiteX4" fmla="*/ 26363 w 220680"/>
              <a:gd name="connsiteY4" fmla="*/ 0 h 304680"/>
              <a:gd name="connsiteX0" fmla="*/ 39063 w 219093"/>
              <a:gd name="connsiteY0" fmla="*/ 0 h 299918"/>
              <a:gd name="connsiteX1" fmla="*/ 219093 w 219093"/>
              <a:gd name="connsiteY1" fmla="*/ 88107 h 299918"/>
              <a:gd name="connsiteX2" fmla="*/ 145275 w 219093"/>
              <a:gd name="connsiteY2" fmla="*/ 299918 h 299918"/>
              <a:gd name="connsiteX3" fmla="*/ 5726 w 219093"/>
              <a:gd name="connsiteY3" fmla="*/ 116561 h 299918"/>
              <a:gd name="connsiteX4" fmla="*/ 39063 w 219093"/>
              <a:gd name="connsiteY4" fmla="*/ 0 h 299918"/>
              <a:gd name="connsiteX0" fmla="*/ 39063 w 252431"/>
              <a:gd name="connsiteY0" fmla="*/ 0 h 299918"/>
              <a:gd name="connsiteX1" fmla="*/ 252431 w 252431"/>
              <a:gd name="connsiteY1" fmla="*/ 121444 h 299918"/>
              <a:gd name="connsiteX2" fmla="*/ 145275 w 252431"/>
              <a:gd name="connsiteY2" fmla="*/ 299918 h 299918"/>
              <a:gd name="connsiteX3" fmla="*/ 5726 w 252431"/>
              <a:gd name="connsiteY3" fmla="*/ 116561 h 299918"/>
              <a:gd name="connsiteX4" fmla="*/ 39063 w 252431"/>
              <a:gd name="connsiteY4" fmla="*/ 0 h 299918"/>
              <a:gd name="connsiteX0" fmla="*/ 39063 w 176231"/>
              <a:gd name="connsiteY0" fmla="*/ 0 h 299918"/>
              <a:gd name="connsiteX1" fmla="*/ 176231 w 176231"/>
              <a:gd name="connsiteY1" fmla="*/ 111919 h 299918"/>
              <a:gd name="connsiteX2" fmla="*/ 145275 w 176231"/>
              <a:gd name="connsiteY2" fmla="*/ 299918 h 299918"/>
              <a:gd name="connsiteX3" fmla="*/ 5726 w 176231"/>
              <a:gd name="connsiteY3" fmla="*/ 116561 h 299918"/>
              <a:gd name="connsiteX4" fmla="*/ 39063 w 176231"/>
              <a:gd name="connsiteY4" fmla="*/ 0 h 299918"/>
              <a:gd name="connsiteX0" fmla="*/ 39063 w 187623"/>
              <a:gd name="connsiteY0" fmla="*/ 0 h 299918"/>
              <a:gd name="connsiteX1" fmla="*/ 176231 w 187623"/>
              <a:gd name="connsiteY1" fmla="*/ 111919 h 299918"/>
              <a:gd name="connsiteX2" fmla="*/ 145275 w 187623"/>
              <a:gd name="connsiteY2" fmla="*/ 299918 h 299918"/>
              <a:gd name="connsiteX3" fmla="*/ 5726 w 187623"/>
              <a:gd name="connsiteY3" fmla="*/ 116561 h 299918"/>
              <a:gd name="connsiteX4" fmla="*/ 39063 w 187623"/>
              <a:gd name="connsiteY4" fmla="*/ 0 h 299918"/>
              <a:gd name="connsiteX0" fmla="*/ 39063 w 187623"/>
              <a:gd name="connsiteY0" fmla="*/ 0 h 299918"/>
              <a:gd name="connsiteX1" fmla="*/ 176231 w 187623"/>
              <a:gd name="connsiteY1" fmla="*/ 111919 h 299918"/>
              <a:gd name="connsiteX2" fmla="*/ 145275 w 187623"/>
              <a:gd name="connsiteY2" fmla="*/ 299918 h 299918"/>
              <a:gd name="connsiteX3" fmla="*/ 5726 w 187623"/>
              <a:gd name="connsiteY3" fmla="*/ 116561 h 299918"/>
              <a:gd name="connsiteX4" fmla="*/ 39063 w 187623"/>
              <a:gd name="connsiteY4" fmla="*/ 0 h 299918"/>
              <a:gd name="connsiteX0" fmla="*/ 39063 w 187623"/>
              <a:gd name="connsiteY0" fmla="*/ 0 h 299918"/>
              <a:gd name="connsiteX1" fmla="*/ 176231 w 187623"/>
              <a:gd name="connsiteY1" fmla="*/ 111919 h 299918"/>
              <a:gd name="connsiteX2" fmla="*/ 145275 w 187623"/>
              <a:gd name="connsiteY2" fmla="*/ 299918 h 299918"/>
              <a:gd name="connsiteX3" fmla="*/ 5726 w 187623"/>
              <a:gd name="connsiteY3" fmla="*/ 116561 h 299918"/>
              <a:gd name="connsiteX4" fmla="*/ 39063 w 187623"/>
              <a:gd name="connsiteY4" fmla="*/ 0 h 299918"/>
              <a:gd name="connsiteX0" fmla="*/ 39063 w 189610"/>
              <a:gd name="connsiteY0" fmla="*/ 0 h 340975"/>
              <a:gd name="connsiteX1" fmla="*/ 176231 w 189610"/>
              <a:gd name="connsiteY1" fmla="*/ 111919 h 340975"/>
              <a:gd name="connsiteX2" fmla="*/ 157532 w 189610"/>
              <a:gd name="connsiteY2" fmla="*/ 340973 h 340975"/>
              <a:gd name="connsiteX3" fmla="*/ 5726 w 189610"/>
              <a:gd name="connsiteY3" fmla="*/ 116561 h 340975"/>
              <a:gd name="connsiteX4" fmla="*/ 39063 w 189610"/>
              <a:gd name="connsiteY4" fmla="*/ 0 h 340975"/>
              <a:gd name="connsiteX0" fmla="*/ 39063 w 189366"/>
              <a:gd name="connsiteY0" fmla="*/ 0 h 340975"/>
              <a:gd name="connsiteX1" fmla="*/ 176231 w 189366"/>
              <a:gd name="connsiteY1" fmla="*/ 111919 h 340975"/>
              <a:gd name="connsiteX2" fmla="*/ 157532 w 189366"/>
              <a:gd name="connsiteY2" fmla="*/ 340973 h 340975"/>
              <a:gd name="connsiteX3" fmla="*/ 5726 w 189366"/>
              <a:gd name="connsiteY3" fmla="*/ 116561 h 340975"/>
              <a:gd name="connsiteX4" fmla="*/ 39063 w 189366"/>
              <a:gd name="connsiteY4" fmla="*/ 0 h 340975"/>
              <a:gd name="connsiteX0" fmla="*/ 39063 w 182350"/>
              <a:gd name="connsiteY0" fmla="*/ 0 h 340975"/>
              <a:gd name="connsiteX1" fmla="*/ 176231 w 182350"/>
              <a:gd name="connsiteY1" fmla="*/ 111919 h 340975"/>
              <a:gd name="connsiteX2" fmla="*/ 157532 w 182350"/>
              <a:gd name="connsiteY2" fmla="*/ 340973 h 340975"/>
              <a:gd name="connsiteX3" fmla="*/ 5726 w 182350"/>
              <a:gd name="connsiteY3" fmla="*/ 116561 h 340975"/>
              <a:gd name="connsiteX4" fmla="*/ 39063 w 182350"/>
              <a:gd name="connsiteY4" fmla="*/ 0 h 340975"/>
              <a:gd name="connsiteX0" fmla="*/ 39063 w 184598"/>
              <a:gd name="connsiteY0" fmla="*/ 0 h 372304"/>
              <a:gd name="connsiteX1" fmla="*/ 176231 w 184598"/>
              <a:gd name="connsiteY1" fmla="*/ 111919 h 372304"/>
              <a:gd name="connsiteX2" fmla="*/ 169297 w 184598"/>
              <a:gd name="connsiteY2" fmla="*/ 372305 h 372304"/>
              <a:gd name="connsiteX3" fmla="*/ 5726 w 184598"/>
              <a:gd name="connsiteY3" fmla="*/ 116561 h 372304"/>
              <a:gd name="connsiteX4" fmla="*/ 39063 w 184598"/>
              <a:gd name="connsiteY4" fmla="*/ 0 h 372304"/>
              <a:gd name="connsiteX0" fmla="*/ 39063 w 183056"/>
              <a:gd name="connsiteY0" fmla="*/ 0 h 404427"/>
              <a:gd name="connsiteX1" fmla="*/ 176231 w 183056"/>
              <a:gd name="connsiteY1" fmla="*/ 111919 h 404427"/>
              <a:gd name="connsiteX2" fmla="*/ 162012 w 183056"/>
              <a:gd name="connsiteY2" fmla="*/ 404427 h 404427"/>
              <a:gd name="connsiteX3" fmla="*/ 5726 w 183056"/>
              <a:gd name="connsiteY3" fmla="*/ 116561 h 404427"/>
              <a:gd name="connsiteX4" fmla="*/ 39063 w 183056"/>
              <a:gd name="connsiteY4" fmla="*/ 0 h 404427"/>
              <a:gd name="connsiteX0" fmla="*/ 21765 w 165758"/>
              <a:gd name="connsiteY0" fmla="*/ 0 h 404427"/>
              <a:gd name="connsiteX1" fmla="*/ 158933 w 165758"/>
              <a:gd name="connsiteY1" fmla="*/ 111919 h 404427"/>
              <a:gd name="connsiteX2" fmla="*/ 144714 w 165758"/>
              <a:gd name="connsiteY2" fmla="*/ 404427 h 404427"/>
              <a:gd name="connsiteX3" fmla="*/ 8171 w 165758"/>
              <a:gd name="connsiteY3" fmla="*/ 255369 h 404427"/>
              <a:gd name="connsiteX4" fmla="*/ 21765 w 165758"/>
              <a:gd name="connsiteY4" fmla="*/ 0 h 404427"/>
              <a:gd name="connsiteX0" fmla="*/ 10200 w 169689"/>
              <a:gd name="connsiteY0" fmla="*/ -1 h 383657"/>
              <a:gd name="connsiteX1" fmla="*/ 162864 w 169689"/>
              <a:gd name="connsiteY1" fmla="*/ 91149 h 383657"/>
              <a:gd name="connsiteX2" fmla="*/ 148645 w 169689"/>
              <a:gd name="connsiteY2" fmla="*/ 383657 h 383657"/>
              <a:gd name="connsiteX3" fmla="*/ 12102 w 169689"/>
              <a:gd name="connsiteY3" fmla="*/ 234599 h 383657"/>
              <a:gd name="connsiteX4" fmla="*/ 10200 w 169689"/>
              <a:gd name="connsiteY4" fmla="*/ -1 h 383657"/>
              <a:gd name="connsiteX0" fmla="*/ 10200 w 169689"/>
              <a:gd name="connsiteY0" fmla="*/ 2179 h 385837"/>
              <a:gd name="connsiteX1" fmla="*/ 162864 w 169689"/>
              <a:gd name="connsiteY1" fmla="*/ 93329 h 385837"/>
              <a:gd name="connsiteX2" fmla="*/ 148645 w 169689"/>
              <a:gd name="connsiteY2" fmla="*/ 385837 h 385837"/>
              <a:gd name="connsiteX3" fmla="*/ 12102 w 169689"/>
              <a:gd name="connsiteY3" fmla="*/ 236779 h 385837"/>
              <a:gd name="connsiteX4" fmla="*/ 10200 w 169689"/>
              <a:gd name="connsiteY4" fmla="*/ 2179 h 385837"/>
              <a:gd name="connsiteX0" fmla="*/ 10200 w 169689"/>
              <a:gd name="connsiteY0" fmla="*/ 3655 h 387313"/>
              <a:gd name="connsiteX1" fmla="*/ 162864 w 169689"/>
              <a:gd name="connsiteY1" fmla="*/ 94805 h 387313"/>
              <a:gd name="connsiteX2" fmla="*/ 148645 w 169689"/>
              <a:gd name="connsiteY2" fmla="*/ 387313 h 387313"/>
              <a:gd name="connsiteX3" fmla="*/ 12102 w 169689"/>
              <a:gd name="connsiteY3" fmla="*/ 238255 h 387313"/>
              <a:gd name="connsiteX4" fmla="*/ 10200 w 169689"/>
              <a:gd name="connsiteY4" fmla="*/ 3655 h 387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89" h="387313">
                <a:moveTo>
                  <a:pt x="10200" y="3655"/>
                </a:moveTo>
                <a:cubicBezTo>
                  <a:pt x="68923" y="-12397"/>
                  <a:pt x="110010" y="25536"/>
                  <a:pt x="162864" y="94805"/>
                </a:cubicBezTo>
                <a:cubicBezTo>
                  <a:pt x="181311" y="189761"/>
                  <a:pt x="157490" y="295481"/>
                  <a:pt x="148645" y="387313"/>
                </a:cubicBezTo>
                <a:cubicBezTo>
                  <a:pt x="90222" y="326194"/>
                  <a:pt x="49093" y="311281"/>
                  <a:pt x="12102" y="238255"/>
                </a:cubicBezTo>
                <a:cubicBezTo>
                  <a:pt x="-10123" y="174001"/>
                  <a:pt x="3850" y="44096"/>
                  <a:pt x="10200" y="3655"/>
                </a:cubicBezTo>
                <a:close/>
              </a:path>
            </a:pathLst>
          </a:custGeom>
          <a:solidFill>
            <a:srgbClr val="FCD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ZoneTexte 62"/>
          <p:cNvSpPr txBox="1"/>
          <p:nvPr/>
        </p:nvSpPr>
        <p:spPr>
          <a:xfrm>
            <a:off x="901296" y="161039"/>
            <a:ext cx="2852872" cy="1107996"/>
          </a:xfrm>
          <a:prstGeom prst="rect">
            <a:avLst/>
          </a:prstGeom>
          <a:noFill/>
        </p:spPr>
        <p:txBody>
          <a:bodyPr wrap="square" rtlCol="0">
            <a:spAutoFit/>
          </a:bodyPr>
          <a:lstStyle/>
          <a:p>
            <a:pPr algn="ctr"/>
            <a:r>
              <a:rPr lang="fr-FR" sz="6600" dirty="0"/>
              <a:t>AW-V1</a:t>
            </a:r>
            <a:endParaRPr lang="en-US" sz="6600" dirty="0"/>
          </a:p>
        </p:txBody>
      </p:sp>
      <p:pic>
        <p:nvPicPr>
          <p:cNvPr id="64" name="Image 63"/>
          <p:cNvPicPr>
            <a:picLocks noChangeAspect="1"/>
          </p:cNvPicPr>
          <p:nvPr/>
        </p:nvPicPr>
        <p:blipFill rotWithShape="1">
          <a:blip r:embed="rId8">
            <a:extLst>
              <a:ext uri="{BEBA8EAE-BF5A-486C-A8C5-ECC9F3942E4B}">
                <a14:imgProps xmlns:a14="http://schemas.microsoft.com/office/drawing/2010/main">
                  <a14:imgLayer r:embed="rId9">
                    <a14:imgEffect>
                      <a14:backgroundRemoval t="11368" b="28844" l="43044" r="51573"/>
                    </a14:imgEffect>
                  </a14:imgLayer>
                </a14:imgProps>
              </a:ext>
            </a:extLst>
          </a:blip>
          <a:srcRect l="43040" t="9183" r="50187" b="68971"/>
          <a:stretch/>
        </p:blipFill>
        <p:spPr>
          <a:xfrm>
            <a:off x="2106385" y="1970013"/>
            <a:ext cx="1133021" cy="1569803"/>
          </a:xfrm>
          <a:prstGeom prst="rect">
            <a:avLst/>
          </a:prstGeom>
          <a:effectLst>
            <a:glow rad="63500">
              <a:schemeClr val="accent2">
                <a:satMod val="175000"/>
                <a:alpha val="40000"/>
              </a:schemeClr>
            </a:glow>
          </a:effectLst>
        </p:spPr>
      </p:pic>
      <p:sp>
        <p:nvSpPr>
          <p:cNvPr id="56" name="Ellipse 55"/>
          <p:cNvSpPr/>
          <p:nvPr/>
        </p:nvSpPr>
        <p:spPr>
          <a:xfrm>
            <a:off x="3216672" y="2756048"/>
            <a:ext cx="91440" cy="91440"/>
          </a:xfrm>
          <a:prstGeom prst="ellipse">
            <a:avLst/>
          </a:prstGeom>
          <a:solidFill>
            <a:schemeClr val="bg1"/>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ZoneTexte 65"/>
          <p:cNvSpPr txBox="1"/>
          <p:nvPr/>
        </p:nvSpPr>
        <p:spPr>
          <a:xfrm>
            <a:off x="9872368" y="3516881"/>
            <a:ext cx="1948269" cy="461665"/>
          </a:xfrm>
          <a:prstGeom prst="rect">
            <a:avLst/>
          </a:prstGeom>
          <a:solidFill>
            <a:schemeClr val="bg1"/>
          </a:solidFill>
          <a:ln w="38100">
            <a:solidFill>
              <a:schemeClr val="tx1"/>
            </a:solidFill>
          </a:ln>
        </p:spPr>
        <p:txBody>
          <a:bodyPr wrap="square" rtlCol="0">
            <a:spAutoFit/>
          </a:bodyPr>
          <a:lstStyle/>
          <a:p>
            <a:r>
              <a:rPr lang="fr-FR" sz="2400" b="1" dirty="0">
                <a:latin typeface="DINOT" panose="020B0504020101020102" pitchFamily="34" charset="0"/>
              </a:rPr>
              <a:t>12 lead ECG</a:t>
            </a:r>
            <a:endParaRPr lang="en-US" sz="2400" b="1" dirty="0">
              <a:latin typeface="DINOT" panose="020B0504020101020102" pitchFamily="34" charset="0"/>
            </a:endParaRPr>
          </a:p>
        </p:txBody>
      </p:sp>
      <p:sp>
        <p:nvSpPr>
          <p:cNvPr id="21" name="ZoneTexte 20"/>
          <p:cNvSpPr txBox="1"/>
          <p:nvPr/>
        </p:nvSpPr>
        <p:spPr>
          <a:xfrm>
            <a:off x="214980" y="6525126"/>
            <a:ext cx="3417987" cy="369332"/>
          </a:xfrm>
          <a:prstGeom prst="rect">
            <a:avLst/>
          </a:prstGeom>
          <a:noFill/>
        </p:spPr>
        <p:txBody>
          <a:bodyPr wrap="none" rtlCol="0">
            <a:spAutoFit/>
          </a:bodyPr>
          <a:lstStyle/>
          <a:p>
            <a:r>
              <a:rPr lang="fr-FR" dirty="0" err="1"/>
              <a:t>Nasarre</a:t>
            </a:r>
            <a:r>
              <a:rPr lang="fr-FR" dirty="0"/>
              <a:t>, Strik et al, </a:t>
            </a:r>
            <a:r>
              <a:rPr lang="fr-FR" dirty="0" err="1"/>
              <a:t>Europace</a:t>
            </a:r>
            <a:r>
              <a:rPr lang="fr-FR" dirty="0"/>
              <a:t> 2021</a:t>
            </a:r>
            <a:endParaRPr lang="en-US" dirty="0"/>
          </a:p>
        </p:txBody>
      </p:sp>
    </p:spTree>
    <p:extLst>
      <p:ext uri="{BB962C8B-B14F-4D97-AF65-F5344CB8AC3E}">
        <p14:creationId xmlns:p14="http://schemas.microsoft.com/office/powerpoint/2010/main" val="1068129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 name="Rectangle 56"/>
          <p:cNvSpPr/>
          <p:nvPr/>
        </p:nvSpPr>
        <p:spPr>
          <a:xfrm>
            <a:off x="9648844" y="988260"/>
            <a:ext cx="1890371" cy="544907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352425" y="1008878"/>
            <a:ext cx="9186252" cy="544907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ZoneTexte 10"/>
          <p:cNvSpPr txBox="1"/>
          <p:nvPr/>
        </p:nvSpPr>
        <p:spPr>
          <a:xfrm>
            <a:off x="3200688" y="236465"/>
            <a:ext cx="4292714" cy="584775"/>
          </a:xfrm>
          <a:prstGeom prst="rect">
            <a:avLst/>
          </a:prstGeom>
          <a:noFill/>
        </p:spPr>
        <p:txBody>
          <a:bodyPr wrap="none" rtlCol="0">
            <a:spAutoFit/>
          </a:bodyPr>
          <a:lstStyle/>
          <a:p>
            <a:r>
              <a:rPr lang="fr-FR" sz="3200" b="1" dirty="0">
                <a:latin typeface="DINOT" panose="020B0504020101020102" pitchFamily="34" charset="0"/>
              </a:rPr>
              <a:t>BRUGADA PATTERNS</a:t>
            </a:r>
            <a:endParaRPr lang="en-US" sz="3200" b="1" dirty="0">
              <a:latin typeface="DINOT" panose="020B0504020101020102" pitchFamily="34" charset="0"/>
            </a:endParaRPr>
          </a:p>
        </p:txBody>
      </p:sp>
      <p:pic>
        <p:nvPicPr>
          <p:cNvPr id="4" name="Image 3"/>
          <p:cNvPicPr>
            <a:picLocks noChangeAspect="1"/>
          </p:cNvPicPr>
          <p:nvPr/>
        </p:nvPicPr>
        <p:blipFill rotWithShape="1">
          <a:blip r:embed="rId3"/>
          <a:srcRect l="15708" t="864" r="75432" b="71415"/>
          <a:stretch/>
        </p:blipFill>
        <p:spPr>
          <a:xfrm>
            <a:off x="428625" y="1067624"/>
            <a:ext cx="1714500" cy="2304226"/>
          </a:xfrm>
          <a:prstGeom prst="rect">
            <a:avLst/>
          </a:prstGeom>
        </p:spPr>
      </p:pic>
      <p:pic>
        <p:nvPicPr>
          <p:cNvPr id="6" name="Image 5"/>
          <p:cNvPicPr>
            <a:picLocks noChangeAspect="1"/>
          </p:cNvPicPr>
          <p:nvPr/>
        </p:nvPicPr>
        <p:blipFill rotWithShape="1">
          <a:blip r:embed="rId4"/>
          <a:srcRect l="43606" t="67055" r="47674" b="4883"/>
          <a:stretch/>
        </p:blipFill>
        <p:spPr>
          <a:xfrm>
            <a:off x="2372013" y="1085849"/>
            <a:ext cx="1657351" cy="2338993"/>
          </a:xfrm>
          <a:prstGeom prst="rect">
            <a:avLst/>
          </a:prstGeom>
        </p:spPr>
      </p:pic>
      <p:pic>
        <p:nvPicPr>
          <p:cNvPr id="8" name="Image 7"/>
          <p:cNvPicPr>
            <a:picLocks noChangeAspect="1"/>
          </p:cNvPicPr>
          <p:nvPr/>
        </p:nvPicPr>
        <p:blipFill rotWithShape="1">
          <a:blip r:embed="rId5"/>
          <a:srcRect l="33071" t="100" r="57895" b="71971"/>
          <a:stretch/>
        </p:blipFill>
        <p:spPr>
          <a:xfrm>
            <a:off x="4172767" y="1094823"/>
            <a:ext cx="1710715" cy="2311777"/>
          </a:xfrm>
          <a:prstGeom prst="rect">
            <a:avLst/>
          </a:prstGeom>
        </p:spPr>
      </p:pic>
      <p:pic>
        <p:nvPicPr>
          <p:cNvPr id="10" name="Image 9"/>
          <p:cNvPicPr>
            <a:picLocks noChangeAspect="1"/>
          </p:cNvPicPr>
          <p:nvPr/>
        </p:nvPicPr>
        <p:blipFill rotWithShape="1">
          <a:blip r:embed="rId6"/>
          <a:srcRect l="18189" t="32965" r="73717" b="38890"/>
          <a:stretch/>
        </p:blipFill>
        <p:spPr>
          <a:xfrm>
            <a:off x="6000364" y="1068923"/>
            <a:ext cx="1541185" cy="2342601"/>
          </a:xfrm>
          <a:prstGeom prst="rect">
            <a:avLst/>
          </a:prstGeom>
        </p:spPr>
      </p:pic>
      <p:pic>
        <p:nvPicPr>
          <p:cNvPr id="12" name="Image 11"/>
          <p:cNvPicPr>
            <a:picLocks noChangeAspect="1"/>
          </p:cNvPicPr>
          <p:nvPr/>
        </p:nvPicPr>
        <p:blipFill rotWithShape="1">
          <a:blip r:embed="rId7"/>
          <a:srcRect l="77004" t="957" r="13072" b="70844"/>
          <a:stretch/>
        </p:blipFill>
        <p:spPr>
          <a:xfrm>
            <a:off x="7658430" y="1114425"/>
            <a:ext cx="1880247" cy="2314575"/>
          </a:xfrm>
          <a:prstGeom prst="rect">
            <a:avLst/>
          </a:prstGeom>
        </p:spPr>
      </p:pic>
      <p:pic>
        <p:nvPicPr>
          <p:cNvPr id="13" name="Image 12"/>
          <p:cNvPicPr>
            <a:picLocks noChangeAspect="1"/>
          </p:cNvPicPr>
          <p:nvPr/>
        </p:nvPicPr>
        <p:blipFill rotWithShape="1">
          <a:blip r:embed="rId8"/>
          <a:srcRect l="14963" t="33444" r="77180" b="38164"/>
          <a:stretch/>
        </p:blipFill>
        <p:spPr>
          <a:xfrm>
            <a:off x="9857082" y="1016729"/>
            <a:ext cx="1496718" cy="2373424"/>
          </a:xfrm>
          <a:prstGeom prst="rect">
            <a:avLst/>
          </a:prstGeom>
        </p:spPr>
      </p:pic>
      <p:pic>
        <p:nvPicPr>
          <p:cNvPr id="14" name="Image 13"/>
          <p:cNvPicPr>
            <a:picLocks noChangeAspect="1"/>
          </p:cNvPicPr>
          <p:nvPr/>
        </p:nvPicPr>
        <p:blipFill rotWithShape="1">
          <a:blip r:embed="rId9"/>
          <a:srcRect l="30106" t="33728" r="61995" b="37797"/>
          <a:stretch/>
        </p:blipFill>
        <p:spPr>
          <a:xfrm>
            <a:off x="439647" y="3541630"/>
            <a:ext cx="1494949" cy="2373424"/>
          </a:xfrm>
          <a:prstGeom prst="rect">
            <a:avLst/>
          </a:prstGeom>
        </p:spPr>
      </p:pic>
      <p:pic>
        <p:nvPicPr>
          <p:cNvPr id="15" name="Image 14"/>
          <p:cNvPicPr>
            <a:picLocks noChangeAspect="1"/>
          </p:cNvPicPr>
          <p:nvPr/>
        </p:nvPicPr>
        <p:blipFill rotWithShape="1">
          <a:blip r:embed="rId10"/>
          <a:srcRect l="28349" t="34775" r="64290" b="37374"/>
          <a:stretch/>
        </p:blipFill>
        <p:spPr>
          <a:xfrm>
            <a:off x="2178595" y="3564747"/>
            <a:ext cx="1402478" cy="2311777"/>
          </a:xfrm>
          <a:prstGeom prst="rect">
            <a:avLst/>
          </a:prstGeom>
        </p:spPr>
      </p:pic>
      <p:pic>
        <p:nvPicPr>
          <p:cNvPr id="16" name="Image 15"/>
          <p:cNvPicPr>
            <a:picLocks noChangeAspect="1"/>
          </p:cNvPicPr>
          <p:nvPr/>
        </p:nvPicPr>
        <p:blipFill rotWithShape="1">
          <a:blip r:embed="rId11"/>
          <a:srcRect l="20335" t="33267" r="71055" b="38231"/>
          <a:stretch/>
        </p:blipFill>
        <p:spPr>
          <a:xfrm>
            <a:off x="3830348" y="3526218"/>
            <a:ext cx="1638300" cy="2388836"/>
          </a:xfrm>
          <a:prstGeom prst="rect">
            <a:avLst/>
          </a:prstGeom>
        </p:spPr>
      </p:pic>
      <p:pic>
        <p:nvPicPr>
          <p:cNvPr id="18" name="Image 17"/>
          <p:cNvPicPr>
            <a:picLocks noChangeAspect="1"/>
          </p:cNvPicPr>
          <p:nvPr/>
        </p:nvPicPr>
        <p:blipFill rotWithShape="1">
          <a:blip r:embed="rId12"/>
          <a:srcRect l="38675" t="33243" r="52086" b="38083"/>
          <a:stretch/>
        </p:blipFill>
        <p:spPr>
          <a:xfrm>
            <a:off x="5725157" y="3518556"/>
            <a:ext cx="1756950" cy="2373424"/>
          </a:xfrm>
          <a:prstGeom prst="rect">
            <a:avLst/>
          </a:prstGeom>
        </p:spPr>
      </p:pic>
      <p:pic>
        <p:nvPicPr>
          <p:cNvPr id="5" name="Image 4"/>
          <p:cNvPicPr>
            <a:picLocks noChangeAspect="1"/>
          </p:cNvPicPr>
          <p:nvPr/>
        </p:nvPicPr>
        <p:blipFill rotWithShape="1">
          <a:blip r:embed="rId13"/>
          <a:srcRect l="34103" t="34076" r="57106" b="37868"/>
          <a:stretch/>
        </p:blipFill>
        <p:spPr>
          <a:xfrm>
            <a:off x="7707683" y="3557084"/>
            <a:ext cx="1663422" cy="2334896"/>
          </a:xfrm>
          <a:prstGeom prst="rect">
            <a:avLst/>
          </a:prstGeom>
        </p:spPr>
      </p:pic>
      <p:pic>
        <p:nvPicPr>
          <p:cNvPr id="7" name="Image 6"/>
          <p:cNvPicPr>
            <a:picLocks noChangeAspect="1"/>
          </p:cNvPicPr>
          <p:nvPr/>
        </p:nvPicPr>
        <p:blipFill rotWithShape="1">
          <a:blip r:embed="rId14"/>
          <a:srcRect l="36242" t="33523" r="55308" b="38016"/>
          <a:stretch/>
        </p:blipFill>
        <p:spPr>
          <a:xfrm>
            <a:off x="9742782" y="3595184"/>
            <a:ext cx="1579753" cy="2304072"/>
          </a:xfrm>
          <a:prstGeom prst="rect">
            <a:avLst/>
          </a:prstGeom>
        </p:spPr>
      </p:pic>
      <p:pic>
        <p:nvPicPr>
          <p:cNvPr id="2050"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15">
            <a:extLst>
              <a:ext uri="{28A0092B-C50C-407E-A947-70E740481C1C}">
                <a14:useLocalDpi xmlns:a14="http://schemas.microsoft.com/office/drawing/2010/main" val="0"/>
              </a:ext>
            </a:extLst>
          </a:blip>
          <a:srcRect l="12176" t="56296" r="55231" b="10518"/>
          <a:stretch/>
        </p:blipFill>
        <p:spPr bwMode="auto">
          <a:xfrm>
            <a:off x="557843" y="1302344"/>
            <a:ext cx="359229" cy="365760"/>
          </a:xfrm>
          <a:prstGeom prst="roundRect">
            <a:avLst/>
          </a:prstGeom>
          <a:noFill/>
          <a:extLst>
            <a:ext uri="{909E8E84-426E-40DD-AFC4-6F175D3DCCD1}">
              <a14:hiddenFill xmlns:a14="http://schemas.microsoft.com/office/drawing/2010/main">
                <a:solidFill>
                  <a:srgbClr val="FFFFFF"/>
                </a:solidFill>
              </a14:hiddenFill>
            </a:ext>
          </a:extLst>
        </p:spPr>
      </p:pic>
      <p:pic>
        <p:nvPicPr>
          <p:cNvPr id="22"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15">
            <a:extLst>
              <a:ext uri="{28A0092B-C50C-407E-A947-70E740481C1C}">
                <a14:useLocalDpi xmlns:a14="http://schemas.microsoft.com/office/drawing/2010/main" val="0"/>
              </a:ext>
            </a:extLst>
          </a:blip>
          <a:srcRect l="12176" t="56296" r="55231" b="10518"/>
          <a:stretch/>
        </p:blipFill>
        <p:spPr bwMode="auto">
          <a:xfrm>
            <a:off x="2588433" y="1302344"/>
            <a:ext cx="359229" cy="365760"/>
          </a:xfrm>
          <a:prstGeom prst="roundRect">
            <a:avLst/>
          </a:prstGeom>
          <a:noFill/>
          <a:extLst>
            <a:ext uri="{909E8E84-426E-40DD-AFC4-6F175D3DCCD1}">
              <a14:hiddenFill xmlns:a14="http://schemas.microsoft.com/office/drawing/2010/main">
                <a:solidFill>
                  <a:srgbClr val="FFFFFF"/>
                </a:solidFill>
              </a14:hiddenFill>
            </a:ext>
          </a:extLst>
        </p:spPr>
      </p:pic>
      <p:pic>
        <p:nvPicPr>
          <p:cNvPr id="23"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15">
            <a:extLst>
              <a:ext uri="{28A0092B-C50C-407E-A947-70E740481C1C}">
                <a14:useLocalDpi xmlns:a14="http://schemas.microsoft.com/office/drawing/2010/main" val="0"/>
              </a:ext>
            </a:extLst>
          </a:blip>
          <a:srcRect l="12176" t="56296" r="55231" b="10518"/>
          <a:stretch/>
        </p:blipFill>
        <p:spPr bwMode="auto">
          <a:xfrm>
            <a:off x="4287273" y="1299062"/>
            <a:ext cx="359229" cy="365760"/>
          </a:xfrm>
          <a:prstGeom prst="roundRect">
            <a:avLst/>
          </a:prstGeom>
          <a:noFill/>
          <a:extLst>
            <a:ext uri="{909E8E84-426E-40DD-AFC4-6F175D3DCCD1}">
              <a14:hiddenFill xmlns:a14="http://schemas.microsoft.com/office/drawing/2010/main">
                <a:solidFill>
                  <a:srgbClr val="FFFFFF"/>
                </a:solidFill>
              </a14:hiddenFill>
            </a:ext>
          </a:extLst>
        </p:spPr>
      </p:pic>
      <p:pic>
        <p:nvPicPr>
          <p:cNvPr id="24"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15">
            <a:extLst>
              <a:ext uri="{28A0092B-C50C-407E-A947-70E740481C1C}">
                <a14:useLocalDpi xmlns:a14="http://schemas.microsoft.com/office/drawing/2010/main" val="0"/>
              </a:ext>
            </a:extLst>
          </a:blip>
          <a:srcRect l="12176" t="56296" r="55231" b="10518"/>
          <a:stretch/>
        </p:blipFill>
        <p:spPr bwMode="auto">
          <a:xfrm>
            <a:off x="6062221" y="1312141"/>
            <a:ext cx="359229" cy="365760"/>
          </a:xfrm>
          <a:prstGeom prst="roundRect">
            <a:avLst/>
          </a:prstGeom>
          <a:noFill/>
          <a:extLst>
            <a:ext uri="{909E8E84-426E-40DD-AFC4-6F175D3DCCD1}">
              <a14:hiddenFill xmlns:a14="http://schemas.microsoft.com/office/drawing/2010/main">
                <a:solidFill>
                  <a:srgbClr val="FFFFFF"/>
                </a:solidFill>
              </a14:hiddenFill>
            </a:ext>
          </a:extLst>
        </p:spPr>
      </p:pic>
      <p:pic>
        <p:nvPicPr>
          <p:cNvPr id="25"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15">
            <a:extLst>
              <a:ext uri="{28A0092B-C50C-407E-A947-70E740481C1C}">
                <a14:useLocalDpi xmlns:a14="http://schemas.microsoft.com/office/drawing/2010/main" val="0"/>
              </a:ext>
            </a:extLst>
          </a:blip>
          <a:srcRect l="12176" t="56296" r="55231" b="10518"/>
          <a:stretch/>
        </p:blipFill>
        <p:spPr bwMode="auto">
          <a:xfrm>
            <a:off x="7909202" y="1312141"/>
            <a:ext cx="359229" cy="365760"/>
          </a:xfrm>
          <a:prstGeom prst="roundRect">
            <a:avLst/>
          </a:prstGeom>
          <a:noFill/>
          <a:extLst>
            <a:ext uri="{909E8E84-426E-40DD-AFC4-6F175D3DCCD1}">
              <a14:hiddenFill xmlns:a14="http://schemas.microsoft.com/office/drawing/2010/main">
                <a:solidFill>
                  <a:srgbClr val="FFFFFF"/>
                </a:solidFill>
              </a14:hiddenFill>
            </a:ext>
          </a:extLst>
        </p:spPr>
      </p:pic>
      <p:pic>
        <p:nvPicPr>
          <p:cNvPr id="26"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15">
            <a:extLst>
              <a:ext uri="{28A0092B-C50C-407E-A947-70E740481C1C}">
                <a14:useLocalDpi xmlns:a14="http://schemas.microsoft.com/office/drawing/2010/main" val="0"/>
              </a:ext>
            </a:extLst>
          </a:blip>
          <a:srcRect l="12176" t="56296" r="55231" b="10518"/>
          <a:stretch/>
        </p:blipFill>
        <p:spPr bwMode="auto">
          <a:xfrm>
            <a:off x="9957445" y="1273178"/>
            <a:ext cx="359229" cy="365760"/>
          </a:xfrm>
          <a:prstGeom prst="roundRect">
            <a:avLst/>
          </a:prstGeom>
          <a:noFill/>
          <a:extLst>
            <a:ext uri="{909E8E84-426E-40DD-AFC4-6F175D3DCCD1}">
              <a14:hiddenFill xmlns:a14="http://schemas.microsoft.com/office/drawing/2010/main">
                <a:solidFill>
                  <a:srgbClr val="FFFFFF"/>
                </a:solidFill>
              </a14:hiddenFill>
            </a:ext>
          </a:extLst>
        </p:spPr>
      </p:pic>
      <p:pic>
        <p:nvPicPr>
          <p:cNvPr id="27"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15">
            <a:extLst>
              <a:ext uri="{28A0092B-C50C-407E-A947-70E740481C1C}">
                <a14:useLocalDpi xmlns:a14="http://schemas.microsoft.com/office/drawing/2010/main" val="0"/>
              </a:ext>
            </a:extLst>
          </a:blip>
          <a:srcRect l="56028" t="56889" r="11379" b="9925"/>
          <a:stretch/>
        </p:blipFill>
        <p:spPr bwMode="auto">
          <a:xfrm>
            <a:off x="567998" y="3717178"/>
            <a:ext cx="359229" cy="365760"/>
          </a:xfrm>
          <a:prstGeom prst="roundRect">
            <a:avLst/>
          </a:prstGeom>
          <a:noFill/>
          <a:extLst>
            <a:ext uri="{909E8E84-426E-40DD-AFC4-6F175D3DCCD1}">
              <a14:hiddenFill xmlns:a14="http://schemas.microsoft.com/office/drawing/2010/main">
                <a:solidFill>
                  <a:srgbClr val="FFFFFF"/>
                </a:solidFill>
              </a14:hiddenFill>
            </a:ext>
          </a:extLst>
        </p:spPr>
      </p:pic>
      <p:pic>
        <p:nvPicPr>
          <p:cNvPr id="28"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15">
            <a:extLst>
              <a:ext uri="{28A0092B-C50C-407E-A947-70E740481C1C}">
                <a14:useLocalDpi xmlns:a14="http://schemas.microsoft.com/office/drawing/2010/main" val="0"/>
              </a:ext>
            </a:extLst>
          </a:blip>
          <a:srcRect l="12176" t="56296" r="55231" b="10518"/>
          <a:stretch/>
        </p:blipFill>
        <p:spPr bwMode="auto">
          <a:xfrm>
            <a:off x="2311162" y="3717178"/>
            <a:ext cx="359229" cy="365760"/>
          </a:xfrm>
          <a:prstGeom prst="roundRect">
            <a:avLst/>
          </a:prstGeom>
          <a:noFill/>
          <a:extLst>
            <a:ext uri="{909E8E84-426E-40DD-AFC4-6F175D3DCCD1}">
              <a14:hiddenFill xmlns:a14="http://schemas.microsoft.com/office/drawing/2010/main">
                <a:solidFill>
                  <a:srgbClr val="FFFFFF"/>
                </a:solidFill>
              </a14:hiddenFill>
            </a:ext>
          </a:extLst>
        </p:spPr>
      </p:pic>
      <p:pic>
        <p:nvPicPr>
          <p:cNvPr id="29"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15">
            <a:extLst>
              <a:ext uri="{28A0092B-C50C-407E-A947-70E740481C1C}">
                <a14:useLocalDpi xmlns:a14="http://schemas.microsoft.com/office/drawing/2010/main" val="0"/>
              </a:ext>
            </a:extLst>
          </a:blip>
          <a:srcRect l="12176" t="56296" r="55231" b="10518"/>
          <a:stretch/>
        </p:blipFill>
        <p:spPr bwMode="auto">
          <a:xfrm>
            <a:off x="4047215" y="3717178"/>
            <a:ext cx="359229" cy="365760"/>
          </a:xfrm>
          <a:prstGeom prst="roundRect">
            <a:avLst/>
          </a:prstGeom>
          <a:noFill/>
          <a:extLst>
            <a:ext uri="{909E8E84-426E-40DD-AFC4-6F175D3DCCD1}">
              <a14:hiddenFill xmlns:a14="http://schemas.microsoft.com/office/drawing/2010/main">
                <a:solidFill>
                  <a:srgbClr val="FFFFFF"/>
                </a:solidFill>
              </a14:hiddenFill>
            </a:ext>
          </a:extLst>
        </p:spPr>
      </p:pic>
      <p:pic>
        <p:nvPicPr>
          <p:cNvPr id="31"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15">
            <a:extLst>
              <a:ext uri="{28A0092B-C50C-407E-A947-70E740481C1C}">
                <a14:useLocalDpi xmlns:a14="http://schemas.microsoft.com/office/drawing/2010/main" val="0"/>
              </a:ext>
            </a:extLst>
          </a:blip>
          <a:srcRect l="12176" t="56296" r="55231" b="10518"/>
          <a:stretch/>
        </p:blipFill>
        <p:spPr bwMode="auto">
          <a:xfrm>
            <a:off x="5879071" y="3709516"/>
            <a:ext cx="359229" cy="365760"/>
          </a:xfrm>
          <a:prstGeom prst="roundRect">
            <a:avLst/>
          </a:prstGeom>
          <a:noFill/>
          <a:extLst>
            <a:ext uri="{909E8E84-426E-40DD-AFC4-6F175D3DCCD1}">
              <a14:hiddenFill xmlns:a14="http://schemas.microsoft.com/office/drawing/2010/main">
                <a:solidFill>
                  <a:srgbClr val="FFFFFF"/>
                </a:solidFill>
              </a14:hiddenFill>
            </a:ext>
          </a:extLst>
        </p:spPr>
      </p:pic>
      <p:pic>
        <p:nvPicPr>
          <p:cNvPr id="32"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15">
            <a:extLst>
              <a:ext uri="{28A0092B-C50C-407E-A947-70E740481C1C}">
                <a14:useLocalDpi xmlns:a14="http://schemas.microsoft.com/office/drawing/2010/main" val="0"/>
              </a:ext>
            </a:extLst>
          </a:blip>
          <a:srcRect l="12176" t="56296" r="55231" b="10518"/>
          <a:stretch/>
        </p:blipFill>
        <p:spPr bwMode="auto">
          <a:xfrm>
            <a:off x="7915229" y="3709516"/>
            <a:ext cx="359229" cy="365760"/>
          </a:xfrm>
          <a:prstGeom prst="roundRect">
            <a:avLst/>
          </a:prstGeom>
          <a:noFill/>
          <a:extLst>
            <a:ext uri="{909E8E84-426E-40DD-AFC4-6F175D3DCCD1}">
              <a14:hiddenFill xmlns:a14="http://schemas.microsoft.com/office/drawing/2010/main">
                <a:solidFill>
                  <a:srgbClr val="FFFFFF"/>
                </a:solidFill>
              </a14:hiddenFill>
            </a:ext>
          </a:extLst>
        </p:spPr>
      </p:pic>
      <p:pic>
        <p:nvPicPr>
          <p:cNvPr id="33"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15">
            <a:extLst>
              <a:ext uri="{28A0092B-C50C-407E-A947-70E740481C1C}">
                <a14:useLocalDpi xmlns:a14="http://schemas.microsoft.com/office/drawing/2010/main" val="0"/>
              </a:ext>
            </a:extLst>
          </a:blip>
          <a:srcRect l="12176" t="56296" r="55231" b="10518"/>
          <a:stretch/>
        </p:blipFill>
        <p:spPr bwMode="auto">
          <a:xfrm>
            <a:off x="9955011" y="3787768"/>
            <a:ext cx="359229" cy="365760"/>
          </a:xfrm>
          <a:prstGeom prst="roundRect">
            <a:avLst/>
          </a:prstGeom>
          <a:noFill/>
          <a:extLst>
            <a:ext uri="{909E8E84-426E-40DD-AFC4-6F175D3DCCD1}">
              <a14:hiddenFill xmlns:a14="http://schemas.microsoft.com/office/drawing/2010/main">
                <a:solidFill>
                  <a:srgbClr val="FFFFFF"/>
                </a:solidFill>
              </a14:hiddenFill>
            </a:ext>
          </a:extLst>
        </p:spPr>
      </p:pic>
      <p:sp>
        <p:nvSpPr>
          <p:cNvPr id="37" name="ZoneTexte 36"/>
          <p:cNvSpPr txBox="1"/>
          <p:nvPr/>
        </p:nvSpPr>
        <p:spPr>
          <a:xfrm>
            <a:off x="365059" y="287008"/>
            <a:ext cx="1132169" cy="461665"/>
          </a:xfrm>
          <a:prstGeom prst="rect">
            <a:avLst/>
          </a:prstGeom>
          <a:noFill/>
          <a:ln w="38100">
            <a:solidFill>
              <a:schemeClr val="tx1"/>
            </a:solidFill>
          </a:ln>
        </p:spPr>
        <p:txBody>
          <a:bodyPr wrap="none" rtlCol="0">
            <a:spAutoFit/>
          </a:bodyPr>
          <a:lstStyle/>
          <a:p>
            <a:r>
              <a:rPr lang="fr-FR" sz="2400" b="1" dirty="0">
                <a:latin typeface="DINOT" panose="020B0504020101020102" pitchFamily="34" charset="0"/>
              </a:rPr>
              <a:t>AW-V1</a:t>
            </a:r>
            <a:endParaRPr lang="en-US" sz="2400" b="1" dirty="0">
              <a:latin typeface="DINOT" panose="020B0504020101020102" pitchFamily="34" charset="0"/>
            </a:endParaRPr>
          </a:p>
        </p:txBody>
      </p:sp>
      <p:sp>
        <p:nvSpPr>
          <p:cNvPr id="38" name="ZoneTexte 37"/>
          <p:cNvSpPr txBox="1"/>
          <p:nvPr/>
        </p:nvSpPr>
        <p:spPr>
          <a:xfrm>
            <a:off x="3802937" y="5923011"/>
            <a:ext cx="1687129" cy="461665"/>
          </a:xfrm>
          <a:prstGeom prst="rect">
            <a:avLst/>
          </a:prstGeom>
          <a:noFill/>
        </p:spPr>
        <p:txBody>
          <a:bodyPr wrap="none" rtlCol="0">
            <a:spAutoFit/>
          </a:bodyPr>
          <a:lstStyle/>
          <a:p>
            <a:r>
              <a:rPr lang="fr-FR" sz="2400" b="1" dirty="0" err="1">
                <a:latin typeface="DINOT" panose="020B0504020101020102" pitchFamily="34" charset="0"/>
              </a:rPr>
              <a:t>coved</a:t>
            </a:r>
            <a:r>
              <a:rPr lang="fr-FR" sz="2400" b="1" dirty="0">
                <a:latin typeface="DINOT" panose="020B0504020101020102" pitchFamily="34" charset="0"/>
              </a:rPr>
              <a:t> type</a:t>
            </a:r>
            <a:endParaRPr lang="en-US" sz="2400" b="1" dirty="0">
              <a:latin typeface="DINOT" panose="020B0504020101020102" pitchFamily="34" charset="0"/>
            </a:endParaRPr>
          </a:p>
        </p:txBody>
      </p:sp>
      <p:sp>
        <p:nvSpPr>
          <p:cNvPr id="48" name="ZoneTexte 47"/>
          <p:cNvSpPr txBox="1"/>
          <p:nvPr/>
        </p:nvSpPr>
        <p:spPr>
          <a:xfrm>
            <a:off x="9811294" y="5933382"/>
            <a:ext cx="1603570" cy="400110"/>
          </a:xfrm>
          <a:prstGeom prst="rect">
            <a:avLst/>
          </a:prstGeom>
          <a:noFill/>
        </p:spPr>
        <p:txBody>
          <a:bodyPr wrap="square" rtlCol="0">
            <a:spAutoFit/>
          </a:bodyPr>
          <a:lstStyle/>
          <a:p>
            <a:r>
              <a:rPr lang="fr-FR" sz="2000" b="1" dirty="0" err="1">
                <a:latin typeface="DINOT" panose="020B0504020101020102" pitchFamily="34" charset="0"/>
              </a:rPr>
              <a:t>saddleback</a:t>
            </a:r>
            <a:endParaRPr lang="en-US" sz="2000" b="1" dirty="0">
              <a:latin typeface="DINOT" panose="020B0504020101020102" pitchFamily="34" charset="0"/>
            </a:endParaRPr>
          </a:p>
        </p:txBody>
      </p:sp>
      <p:pic>
        <p:nvPicPr>
          <p:cNvPr id="58"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15" cstate="hqprint">
            <a:extLst>
              <a:ext uri="{28A0092B-C50C-407E-A947-70E740481C1C}">
                <a14:useLocalDpi xmlns:a14="http://schemas.microsoft.com/office/drawing/2010/main" val="0"/>
              </a:ext>
            </a:extLst>
          </a:blip>
          <a:srcRect l="56028" t="56889" r="11379" b="9925"/>
          <a:stretch/>
        </p:blipFill>
        <p:spPr bwMode="auto">
          <a:xfrm>
            <a:off x="9976440" y="629462"/>
            <a:ext cx="182880" cy="186205"/>
          </a:xfrm>
          <a:prstGeom prst="roundRect">
            <a:avLst/>
          </a:prstGeom>
          <a:noFill/>
          <a:extLst>
            <a:ext uri="{909E8E84-426E-40DD-AFC4-6F175D3DCCD1}">
              <a14:hiddenFill xmlns:a14="http://schemas.microsoft.com/office/drawing/2010/main">
                <a:solidFill>
                  <a:srgbClr val="FFFFFF"/>
                </a:solidFill>
              </a14:hiddenFill>
            </a:ext>
          </a:extLst>
        </p:spPr>
      </p:pic>
      <p:pic>
        <p:nvPicPr>
          <p:cNvPr id="59" name="Picture 2" descr="https://encrypted-tbn0.gstatic.com/images?q=tbn:ANd9GcTl2nVMlgNL9Axjh4hwyDCkLg0foEL5Qt8gaGpKFqpcXB1bhTiJuoac90KvGgRYnGOFNsupS8D207CKTbHFzTVElzGKzAolScs&amp;usqp=CAU&amp;ec=45725305"/>
          <p:cNvPicPr>
            <a:picLocks noChangeAspect="1" noChangeArrowheads="1"/>
          </p:cNvPicPr>
          <p:nvPr/>
        </p:nvPicPr>
        <p:blipFill rotWithShape="1">
          <a:blip r:embed="rId15" cstate="hqprint">
            <a:extLst>
              <a:ext uri="{28A0092B-C50C-407E-A947-70E740481C1C}">
                <a14:useLocalDpi xmlns:a14="http://schemas.microsoft.com/office/drawing/2010/main" val="0"/>
              </a:ext>
            </a:extLst>
          </a:blip>
          <a:srcRect l="12176" t="56296" r="55231" b="10518"/>
          <a:stretch/>
        </p:blipFill>
        <p:spPr bwMode="auto">
          <a:xfrm>
            <a:off x="9972768" y="307083"/>
            <a:ext cx="182880" cy="186205"/>
          </a:xfrm>
          <a:prstGeom prst="roundRect">
            <a:avLst/>
          </a:prstGeom>
          <a:noFill/>
          <a:extLst>
            <a:ext uri="{909E8E84-426E-40DD-AFC4-6F175D3DCCD1}">
              <a14:hiddenFill xmlns:a14="http://schemas.microsoft.com/office/drawing/2010/main">
                <a:solidFill>
                  <a:srgbClr val="FFFFFF"/>
                </a:solidFill>
              </a14:hiddenFill>
            </a:ext>
          </a:extLst>
        </p:spPr>
      </p:pic>
      <p:sp>
        <p:nvSpPr>
          <p:cNvPr id="60" name="ZoneTexte 59"/>
          <p:cNvSpPr txBox="1"/>
          <p:nvPr/>
        </p:nvSpPr>
        <p:spPr>
          <a:xfrm>
            <a:off x="10087805" y="181588"/>
            <a:ext cx="1220847" cy="400110"/>
          </a:xfrm>
          <a:prstGeom prst="rect">
            <a:avLst/>
          </a:prstGeom>
          <a:noFill/>
        </p:spPr>
        <p:txBody>
          <a:bodyPr wrap="none" rtlCol="0">
            <a:spAutoFit/>
          </a:bodyPr>
          <a:lstStyle/>
          <a:p>
            <a:r>
              <a:rPr lang="fr-FR" sz="2000" b="1" dirty="0" err="1">
                <a:latin typeface="DINOT" panose="020B0504020101020102" pitchFamily="34" charset="0"/>
              </a:rPr>
              <a:t>detected</a:t>
            </a:r>
            <a:endParaRPr lang="en-US" sz="2000" b="1" dirty="0">
              <a:latin typeface="DINOT" panose="020B0504020101020102" pitchFamily="34" charset="0"/>
            </a:endParaRPr>
          </a:p>
        </p:txBody>
      </p:sp>
      <p:sp>
        <p:nvSpPr>
          <p:cNvPr id="61" name="ZoneTexte 60"/>
          <p:cNvSpPr txBox="1"/>
          <p:nvPr/>
        </p:nvSpPr>
        <p:spPr>
          <a:xfrm>
            <a:off x="10087805" y="478653"/>
            <a:ext cx="1047403" cy="400110"/>
          </a:xfrm>
          <a:prstGeom prst="rect">
            <a:avLst/>
          </a:prstGeom>
          <a:noFill/>
        </p:spPr>
        <p:txBody>
          <a:bodyPr wrap="none" rtlCol="0">
            <a:spAutoFit/>
          </a:bodyPr>
          <a:lstStyle/>
          <a:p>
            <a:r>
              <a:rPr lang="fr-FR" sz="2000" b="1" dirty="0" err="1">
                <a:latin typeface="DINOT" panose="020B0504020101020102" pitchFamily="34" charset="0"/>
              </a:rPr>
              <a:t>missed</a:t>
            </a:r>
            <a:endParaRPr lang="en-US" sz="2000" b="1" dirty="0">
              <a:latin typeface="DINOT" panose="020B0504020101020102" pitchFamily="34" charset="0"/>
            </a:endParaRPr>
          </a:p>
        </p:txBody>
      </p:sp>
      <p:sp>
        <p:nvSpPr>
          <p:cNvPr id="36" name="ZoneTexte 35"/>
          <p:cNvSpPr txBox="1"/>
          <p:nvPr/>
        </p:nvSpPr>
        <p:spPr>
          <a:xfrm>
            <a:off x="214980" y="6525126"/>
            <a:ext cx="3417987" cy="369332"/>
          </a:xfrm>
          <a:prstGeom prst="rect">
            <a:avLst/>
          </a:prstGeom>
          <a:noFill/>
        </p:spPr>
        <p:txBody>
          <a:bodyPr wrap="none" rtlCol="0">
            <a:spAutoFit/>
          </a:bodyPr>
          <a:lstStyle/>
          <a:p>
            <a:r>
              <a:rPr lang="fr-FR" dirty="0" err="1"/>
              <a:t>Nasarre</a:t>
            </a:r>
            <a:r>
              <a:rPr lang="fr-FR" dirty="0"/>
              <a:t>, Strik et al, </a:t>
            </a:r>
            <a:r>
              <a:rPr lang="fr-FR" dirty="0" err="1"/>
              <a:t>Europace</a:t>
            </a:r>
            <a:r>
              <a:rPr lang="fr-FR" dirty="0"/>
              <a:t> 2021</a:t>
            </a:r>
            <a:endParaRPr lang="en-US" dirty="0"/>
          </a:p>
        </p:txBody>
      </p:sp>
    </p:spTree>
    <p:extLst>
      <p:ext uri="{BB962C8B-B14F-4D97-AF65-F5344CB8AC3E}">
        <p14:creationId xmlns:p14="http://schemas.microsoft.com/office/powerpoint/2010/main" val="2870915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092B79-EBCF-3079-1099-908DE66749CF}"/>
              </a:ext>
            </a:extLst>
          </p:cNvPr>
          <p:cNvSpPr>
            <a:spLocks noGrp="1"/>
          </p:cNvSpPr>
          <p:nvPr>
            <p:ph type="title"/>
          </p:nvPr>
        </p:nvSpPr>
        <p:spPr/>
        <p:txBody>
          <a:bodyPr/>
          <a:lstStyle/>
          <a:p>
            <a:r>
              <a:rPr lang="fr-FR" dirty="0"/>
              <a:t>CHIFFRES CLES</a:t>
            </a:r>
            <a:endParaRPr lang="en-US" dirty="0"/>
          </a:p>
        </p:txBody>
      </p:sp>
      <p:sp>
        <p:nvSpPr>
          <p:cNvPr id="2" name="ZoneTexte 1"/>
          <p:cNvSpPr txBox="1"/>
          <p:nvPr/>
        </p:nvSpPr>
        <p:spPr>
          <a:xfrm>
            <a:off x="1651000" y="1600200"/>
            <a:ext cx="9321800" cy="3261214"/>
          </a:xfrm>
          <a:prstGeom prst="rect">
            <a:avLst/>
          </a:prstGeom>
          <a:noFill/>
        </p:spPr>
        <p:txBody>
          <a:bodyPr wrap="square" rtlCol="0">
            <a:spAutoFit/>
          </a:bodyPr>
          <a:lstStyle/>
          <a:p>
            <a:pPr marL="742950" indent="-742950">
              <a:lnSpc>
                <a:spcPct val="200000"/>
              </a:lnSpc>
              <a:buFont typeface="+mj-lt"/>
              <a:buAutoNum type="arabicPeriod"/>
            </a:pPr>
            <a:r>
              <a:rPr lang="en-US" sz="3600" dirty="0"/>
              <a:t>Mort </a:t>
            </a:r>
            <a:r>
              <a:rPr lang="en-US" sz="3600" dirty="0" err="1"/>
              <a:t>subite</a:t>
            </a:r>
            <a:r>
              <a:rPr lang="en-US" sz="3600" dirty="0"/>
              <a:t> </a:t>
            </a:r>
            <a:r>
              <a:rPr lang="en-US" sz="3600" dirty="0" err="1"/>
              <a:t>en</a:t>
            </a:r>
            <a:r>
              <a:rPr lang="en-US" sz="3600" dirty="0"/>
              <a:t> France: </a:t>
            </a:r>
            <a:r>
              <a:rPr lang="en-US" sz="3600" b="1" dirty="0">
                <a:solidFill>
                  <a:srgbClr val="C00000"/>
                </a:solidFill>
              </a:rPr>
              <a:t>50 000 </a:t>
            </a:r>
            <a:r>
              <a:rPr lang="en-US" sz="3600" dirty="0"/>
              <a:t>/ an</a:t>
            </a:r>
          </a:p>
          <a:p>
            <a:pPr marL="742950" indent="-742950">
              <a:lnSpc>
                <a:spcPct val="200000"/>
              </a:lnSpc>
              <a:buFont typeface="+mj-lt"/>
              <a:buAutoNum type="arabicPeriod"/>
            </a:pPr>
            <a:r>
              <a:rPr lang="fr-FR" sz="3600" b="1" dirty="0">
                <a:solidFill>
                  <a:srgbClr val="C00000"/>
                </a:solidFill>
              </a:rPr>
              <a:t>5% </a:t>
            </a:r>
            <a:r>
              <a:rPr lang="fr-FR" sz="3600" dirty="0"/>
              <a:t>des patients sont réanimés avec succès</a:t>
            </a:r>
          </a:p>
          <a:p>
            <a:pPr marL="742950" indent="-742950">
              <a:lnSpc>
                <a:spcPct val="200000"/>
              </a:lnSpc>
              <a:buFont typeface="+mj-lt"/>
              <a:buAutoNum type="arabicPeriod"/>
            </a:pPr>
            <a:r>
              <a:rPr lang="fr-FR" sz="3600" b="1" dirty="0">
                <a:solidFill>
                  <a:srgbClr val="C00000"/>
                </a:solidFill>
              </a:rPr>
              <a:t>80 000 </a:t>
            </a:r>
            <a:r>
              <a:rPr lang="fr-FR" sz="3600" dirty="0"/>
              <a:t>personnes porteuses d’un DAI</a:t>
            </a:r>
            <a:endParaRPr lang="en-US" sz="3600" dirty="0"/>
          </a:p>
        </p:txBody>
      </p:sp>
    </p:spTree>
    <p:extLst>
      <p:ext uri="{BB962C8B-B14F-4D97-AF65-F5344CB8AC3E}">
        <p14:creationId xmlns:p14="http://schemas.microsoft.com/office/powerpoint/2010/main" val="2085591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84968"/>
            <a:ext cx="12192000" cy="1325563"/>
          </a:xfrm>
        </p:spPr>
        <p:txBody>
          <a:bodyPr>
            <a:normAutofit/>
          </a:bodyPr>
          <a:lstStyle/>
          <a:p>
            <a:pPr algn="ctr"/>
            <a:r>
              <a:rPr lang="fr-FR" sz="4000" b="1" dirty="0">
                <a:latin typeface="DINOT" panose="020B0504020101020102" pitchFamily="34" charset="0"/>
              </a:rPr>
              <a:t>HYPERTROPHIC CARDIOMYOPATHY </a:t>
            </a:r>
            <a:endParaRPr lang="en-US" sz="4000" b="1" dirty="0">
              <a:latin typeface="DINOT" panose="020B0504020101020102" pitchFamily="34" charset="0"/>
            </a:endParaRPr>
          </a:p>
        </p:txBody>
      </p:sp>
      <p:pic>
        <p:nvPicPr>
          <p:cNvPr id="4" name="Image 3"/>
          <p:cNvPicPr>
            <a:picLocks noChangeAspect="1"/>
          </p:cNvPicPr>
          <p:nvPr/>
        </p:nvPicPr>
        <p:blipFill rotWithShape="1">
          <a:blip r:embed="rId3"/>
          <a:srcRect l="45562" t="33451" r="42737" b="37680"/>
          <a:stretch/>
        </p:blipFill>
        <p:spPr>
          <a:xfrm>
            <a:off x="2048085" y="1368426"/>
            <a:ext cx="3650349" cy="3952447"/>
          </a:xfrm>
          <a:prstGeom prst="rect">
            <a:avLst/>
          </a:prstGeom>
        </p:spPr>
      </p:pic>
      <p:pic>
        <p:nvPicPr>
          <p:cNvPr id="5" name="Image 4"/>
          <p:cNvPicPr>
            <a:picLocks noChangeAspect="1"/>
          </p:cNvPicPr>
          <p:nvPr/>
        </p:nvPicPr>
        <p:blipFill rotWithShape="1">
          <a:blip r:embed="rId4"/>
          <a:srcRect l="43457" t="33196" r="44098" b="38237"/>
          <a:stretch/>
        </p:blipFill>
        <p:spPr>
          <a:xfrm>
            <a:off x="6198577" y="1427402"/>
            <a:ext cx="3875247" cy="3851748"/>
          </a:xfrm>
          <a:prstGeom prst="rect">
            <a:avLst/>
          </a:prstGeom>
        </p:spPr>
      </p:pic>
      <p:sp>
        <p:nvSpPr>
          <p:cNvPr id="8" name="ZoneTexte 7"/>
          <p:cNvSpPr txBox="1"/>
          <p:nvPr/>
        </p:nvSpPr>
        <p:spPr>
          <a:xfrm>
            <a:off x="2256869" y="1716149"/>
            <a:ext cx="910983" cy="461665"/>
          </a:xfrm>
          <a:prstGeom prst="rect">
            <a:avLst/>
          </a:prstGeom>
          <a:solidFill>
            <a:schemeClr val="bg1"/>
          </a:solidFill>
          <a:ln w="38100">
            <a:solidFill>
              <a:schemeClr val="tx1"/>
            </a:solidFill>
          </a:ln>
        </p:spPr>
        <p:txBody>
          <a:bodyPr wrap="square" rtlCol="0">
            <a:spAutoFit/>
          </a:bodyPr>
          <a:lstStyle/>
          <a:p>
            <a:pPr algn="ctr"/>
            <a:r>
              <a:rPr lang="fr-FR" sz="2400" b="1" dirty="0">
                <a:latin typeface="DINOT" panose="020B0504020101020102" pitchFamily="34" charset="0"/>
              </a:rPr>
              <a:t>AW-I</a:t>
            </a:r>
            <a:endParaRPr lang="en-US" sz="2400" b="1" dirty="0">
              <a:latin typeface="DINOT" panose="020B0504020101020102" pitchFamily="34" charset="0"/>
            </a:endParaRPr>
          </a:p>
        </p:txBody>
      </p:sp>
      <p:sp>
        <p:nvSpPr>
          <p:cNvPr id="9" name="ZoneTexte 8"/>
          <p:cNvSpPr txBox="1"/>
          <p:nvPr/>
        </p:nvSpPr>
        <p:spPr>
          <a:xfrm>
            <a:off x="6383315" y="1710531"/>
            <a:ext cx="1233627" cy="461665"/>
          </a:xfrm>
          <a:prstGeom prst="rect">
            <a:avLst/>
          </a:prstGeom>
          <a:solidFill>
            <a:schemeClr val="bg1"/>
          </a:solidFill>
          <a:ln w="38100">
            <a:solidFill>
              <a:schemeClr val="tx1"/>
            </a:solidFill>
          </a:ln>
        </p:spPr>
        <p:txBody>
          <a:bodyPr wrap="square" rtlCol="0">
            <a:spAutoFit/>
          </a:bodyPr>
          <a:lstStyle/>
          <a:p>
            <a:pPr algn="ctr"/>
            <a:r>
              <a:rPr lang="fr-FR" sz="2400" b="1" dirty="0">
                <a:latin typeface="DINOT" panose="020B0504020101020102" pitchFamily="34" charset="0"/>
              </a:rPr>
              <a:t>AW-V6</a:t>
            </a:r>
            <a:endParaRPr lang="en-US" sz="2400" b="1" dirty="0">
              <a:latin typeface="DINOT" panose="020B0504020101020102" pitchFamily="34" charset="0"/>
            </a:endParaRPr>
          </a:p>
        </p:txBody>
      </p:sp>
      <p:cxnSp>
        <p:nvCxnSpPr>
          <p:cNvPr id="6" name="Connecteur droit avec flèche 5"/>
          <p:cNvCxnSpPr/>
          <p:nvPr/>
        </p:nvCxnSpPr>
        <p:spPr>
          <a:xfrm>
            <a:off x="3873260" y="2186439"/>
            <a:ext cx="0" cy="1807591"/>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3933645" y="2788901"/>
            <a:ext cx="1391789" cy="523220"/>
          </a:xfrm>
          <a:prstGeom prst="rect">
            <a:avLst/>
          </a:prstGeom>
          <a:noFill/>
        </p:spPr>
        <p:txBody>
          <a:bodyPr wrap="square" rtlCol="0">
            <a:spAutoFit/>
          </a:bodyPr>
          <a:lstStyle/>
          <a:p>
            <a:r>
              <a:rPr lang="fr-FR" sz="2800" dirty="0"/>
              <a:t>&gt;15 mm</a:t>
            </a:r>
            <a:endParaRPr lang="en-US" sz="2800" dirty="0"/>
          </a:p>
        </p:txBody>
      </p:sp>
      <p:cxnSp>
        <p:nvCxnSpPr>
          <p:cNvPr id="11" name="Connecteur droit avec flèche 10"/>
          <p:cNvCxnSpPr/>
          <p:nvPr/>
        </p:nvCxnSpPr>
        <p:spPr>
          <a:xfrm flipV="1">
            <a:off x="3700732" y="4588441"/>
            <a:ext cx="470786" cy="2596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2048085" y="4762058"/>
            <a:ext cx="2847607" cy="523220"/>
          </a:xfrm>
          <a:prstGeom prst="rect">
            <a:avLst/>
          </a:prstGeom>
          <a:noFill/>
        </p:spPr>
        <p:txBody>
          <a:bodyPr wrap="square" rtlCol="0">
            <a:spAutoFit/>
          </a:bodyPr>
          <a:lstStyle/>
          <a:p>
            <a:r>
              <a:rPr lang="fr-FR" sz="2800" dirty="0"/>
              <a:t>negative </a:t>
            </a:r>
            <a:r>
              <a:rPr lang="en-US" sz="2800" dirty="0"/>
              <a:t>T-wave</a:t>
            </a:r>
          </a:p>
        </p:txBody>
      </p:sp>
      <p:cxnSp>
        <p:nvCxnSpPr>
          <p:cNvPr id="15" name="Connecteur droit avec flèche 14"/>
          <p:cNvCxnSpPr/>
          <p:nvPr/>
        </p:nvCxnSpPr>
        <p:spPr>
          <a:xfrm>
            <a:off x="8246853" y="1570007"/>
            <a:ext cx="54634" cy="243264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8324095" y="2524721"/>
            <a:ext cx="1391789" cy="523220"/>
          </a:xfrm>
          <a:prstGeom prst="rect">
            <a:avLst/>
          </a:prstGeom>
          <a:noFill/>
        </p:spPr>
        <p:txBody>
          <a:bodyPr wrap="square" rtlCol="0">
            <a:spAutoFit/>
          </a:bodyPr>
          <a:lstStyle/>
          <a:p>
            <a:r>
              <a:rPr lang="fr-FR" sz="2800" dirty="0"/>
              <a:t>&gt;20 mm</a:t>
            </a:r>
            <a:endParaRPr lang="en-US" sz="2800" dirty="0"/>
          </a:p>
        </p:txBody>
      </p:sp>
      <p:cxnSp>
        <p:nvCxnSpPr>
          <p:cNvPr id="17" name="Connecteur droit avec flèche 16"/>
          <p:cNvCxnSpPr/>
          <p:nvPr/>
        </p:nvCxnSpPr>
        <p:spPr>
          <a:xfrm flipV="1">
            <a:off x="8167777" y="4552505"/>
            <a:ext cx="312635" cy="2955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6172382" y="4744399"/>
            <a:ext cx="2847607" cy="523220"/>
          </a:xfrm>
          <a:prstGeom prst="rect">
            <a:avLst/>
          </a:prstGeom>
          <a:noFill/>
        </p:spPr>
        <p:txBody>
          <a:bodyPr wrap="square" rtlCol="0">
            <a:spAutoFit/>
          </a:bodyPr>
          <a:lstStyle/>
          <a:p>
            <a:r>
              <a:rPr lang="fr-FR" sz="2800" dirty="0"/>
              <a:t>negative </a:t>
            </a:r>
            <a:r>
              <a:rPr lang="en-US" sz="2800" dirty="0"/>
              <a:t>T-wave</a:t>
            </a:r>
          </a:p>
        </p:txBody>
      </p:sp>
    </p:spTree>
    <p:extLst>
      <p:ext uri="{BB962C8B-B14F-4D97-AF65-F5344CB8AC3E}">
        <p14:creationId xmlns:p14="http://schemas.microsoft.com/office/powerpoint/2010/main" val="1109282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descr="https://media.istockphoto.com/vectors/chest-icon-in-cartoon-style-isolated-on-white-background-part-of-body-vector-id964106402?k=6&amp;m=964106402&amp;s=612x612&amp;w=0&amp;h=AfJkbxnIkMrZ1KY7JQSto2neWNK60sgCy7xua-aEUro="/>
          <p:cNvPicPr>
            <a:picLocks noChangeAspect="1" noChangeArrowheads="1"/>
          </p:cNvPicPr>
          <p:nvPr/>
        </p:nvPicPr>
        <p:blipFill rotWithShape="1">
          <a:blip r:embed="rId3">
            <a:duotone>
              <a:srgbClr val="ED7D31">
                <a:shade val="45000"/>
                <a:satMod val="135000"/>
              </a:srgbClr>
              <a:prstClr val="white"/>
            </a:duotone>
            <a:extLst>
              <a:ext uri="{28A0092B-C50C-407E-A947-70E740481C1C}">
                <a14:useLocalDpi xmlns:a14="http://schemas.microsoft.com/office/drawing/2010/main" val="0"/>
              </a:ext>
            </a:extLst>
          </a:blip>
          <a:srcRect l="58714" t="12336" r="10552" b="63561"/>
          <a:stretch/>
        </p:blipFill>
        <p:spPr bwMode="auto">
          <a:xfrm>
            <a:off x="127946" y="26987"/>
            <a:ext cx="8712200" cy="6832600"/>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p:cNvSpPr txBox="1">
            <a:spLocks/>
          </p:cNvSpPr>
          <p:nvPr/>
        </p:nvSpPr>
        <p:spPr>
          <a:xfrm>
            <a:off x="-1602390" y="-18556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latin typeface="DINOT" panose="020B0504020101020102" pitchFamily="34" charset="0"/>
              </a:rPr>
              <a:t>ARVC/D</a:t>
            </a:r>
            <a:endParaRPr lang="en-US" dirty="0">
              <a:latin typeface="DINOT" panose="020B0504020101020102" pitchFamily="34" charset="0"/>
            </a:endParaRPr>
          </a:p>
        </p:txBody>
      </p:sp>
      <p:pic>
        <p:nvPicPr>
          <p:cNvPr id="9" name="Image 8"/>
          <p:cNvPicPr>
            <a:picLocks noChangeAspect="1"/>
          </p:cNvPicPr>
          <p:nvPr/>
        </p:nvPicPr>
        <p:blipFill rotWithShape="1">
          <a:blip r:embed="rId4"/>
          <a:srcRect l="32871" t="39337" r="57710" b="39320"/>
          <a:stretch/>
        </p:blipFill>
        <p:spPr>
          <a:xfrm>
            <a:off x="2601146" y="1059629"/>
            <a:ext cx="2206917" cy="2211944"/>
          </a:xfrm>
          <a:prstGeom prst="ellipse">
            <a:avLst/>
          </a:prstGeom>
          <a:ln w="19050">
            <a:solidFill>
              <a:schemeClr val="tx1"/>
            </a:solidFill>
          </a:ln>
          <a:effectLst>
            <a:outerShdw blurRad="50800" dist="38100" dir="2700000" algn="tl" rotWithShape="0">
              <a:prstClr val="black">
                <a:alpha val="40000"/>
              </a:prstClr>
            </a:outerShdw>
          </a:effectLst>
        </p:spPr>
      </p:pic>
      <p:sp>
        <p:nvSpPr>
          <p:cNvPr id="10" name="Titre 1"/>
          <p:cNvSpPr txBox="1">
            <a:spLocks/>
          </p:cNvSpPr>
          <p:nvPr/>
        </p:nvSpPr>
        <p:spPr>
          <a:xfrm>
            <a:off x="2703200" y="866377"/>
            <a:ext cx="19476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dirty="0">
                <a:latin typeface="DINOT" panose="020B0504020101020102" pitchFamily="34" charset="0"/>
              </a:rPr>
              <a:t>AW-V1 </a:t>
            </a:r>
            <a:endParaRPr lang="en-US" sz="3600" dirty="0">
              <a:latin typeface="DINOT" panose="020B0504020101020102" pitchFamily="34" charset="0"/>
            </a:endParaRPr>
          </a:p>
        </p:txBody>
      </p:sp>
      <p:pic>
        <p:nvPicPr>
          <p:cNvPr id="11" name="Image 10"/>
          <p:cNvPicPr>
            <a:picLocks noChangeAspect="1"/>
          </p:cNvPicPr>
          <p:nvPr/>
        </p:nvPicPr>
        <p:blipFill rotWithShape="1">
          <a:blip r:embed="rId5"/>
          <a:srcRect l="39567" t="39135" r="50362" b="37537"/>
          <a:stretch/>
        </p:blipFill>
        <p:spPr>
          <a:xfrm>
            <a:off x="4314243" y="2239595"/>
            <a:ext cx="2361543" cy="2357538"/>
          </a:xfrm>
          <a:prstGeom prst="ellipse">
            <a:avLst/>
          </a:prstGeom>
          <a:ln w="19050">
            <a:solidFill>
              <a:schemeClr val="tx1"/>
            </a:solidFill>
          </a:ln>
          <a:effectLst>
            <a:outerShdw blurRad="50800" dist="38100" dir="2700000" algn="tl" rotWithShape="0">
              <a:prstClr val="black">
                <a:alpha val="40000"/>
              </a:prstClr>
            </a:outerShdw>
          </a:effectLst>
        </p:spPr>
      </p:pic>
      <p:pic>
        <p:nvPicPr>
          <p:cNvPr id="12" name="Image 11"/>
          <p:cNvPicPr>
            <a:picLocks noChangeAspect="1"/>
          </p:cNvPicPr>
          <p:nvPr/>
        </p:nvPicPr>
        <p:blipFill rotWithShape="1">
          <a:blip r:embed="rId6"/>
          <a:srcRect l="25407" t="72836" r="64845" b="4762"/>
          <a:stretch/>
        </p:blipFill>
        <p:spPr>
          <a:xfrm>
            <a:off x="5884667" y="3855199"/>
            <a:ext cx="2291259" cy="2315366"/>
          </a:xfrm>
          <a:prstGeom prst="ellipse">
            <a:avLst/>
          </a:prstGeom>
          <a:ln w="19050">
            <a:solidFill>
              <a:schemeClr val="tx1"/>
            </a:solidFill>
          </a:ln>
          <a:effectLst>
            <a:outerShdw blurRad="50800" dist="38100" dir="2700000" algn="tl" rotWithShape="0">
              <a:prstClr val="black">
                <a:alpha val="40000"/>
              </a:prstClr>
            </a:outerShdw>
          </a:effectLst>
        </p:spPr>
      </p:pic>
      <p:sp>
        <p:nvSpPr>
          <p:cNvPr id="13" name="Titre 1"/>
          <p:cNvSpPr txBox="1">
            <a:spLocks/>
          </p:cNvSpPr>
          <p:nvPr/>
        </p:nvSpPr>
        <p:spPr>
          <a:xfrm>
            <a:off x="5998105" y="3627050"/>
            <a:ext cx="19476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dirty="0">
                <a:latin typeface="DINOT" panose="020B0504020101020102" pitchFamily="34" charset="0"/>
              </a:rPr>
              <a:t>AW-V6 </a:t>
            </a:r>
            <a:endParaRPr lang="en-US" sz="3600" dirty="0">
              <a:latin typeface="DINOT" panose="020B0504020101020102" pitchFamily="34" charset="0"/>
            </a:endParaRPr>
          </a:p>
        </p:txBody>
      </p:sp>
      <p:sp>
        <p:nvSpPr>
          <p:cNvPr id="7" name="Titre 1"/>
          <p:cNvSpPr txBox="1">
            <a:spLocks/>
          </p:cNvSpPr>
          <p:nvPr/>
        </p:nvSpPr>
        <p:spPr>
          <a:xfrm>
            <a:off x="4503705" y="2011446"/>
            <a:ext cx="19476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dirty="0">
                <a:latin typeface="DINOT" panose="020B0504020101020102" pitchFamily="34" charset="0"/>
              </a:rPr>
              <a:t>AW-V3 </a:t>
            </a:r>
            <a:endParaRPr lang="en-US" sz="3600" dirty="0">
              <a:latin typeface="DINOT" panose="020B0504020101020102" pitchFamily="34" charset="0"/>
            </a:endParaRPr>
          </a:p>
        </p:txBody>
      </p:sp>
      <p:pic>
        <p:nvPicPr>
          <p:cNvPr id="4" name="Image 3"/>
          <p:cNvPicPr>
            <a:picLocks noChangeAspect="1"/>
          </p:cNvPicPr>
          <p:nvPr/>
        </p:nvPicPr>
        <p:blipFill rotWithShape="1">
          <a:blip r:embed="rId7"/>
          <a:srcRect l="26375" t="42190" r="65517" b="37795"/>
          <a:stretch/>
        </p:blipFill>
        <p:spPr>
          <a:xfrm>
            <a:off x="7678970" y="5215487"/>
            <a:ext cx="2067380" cy="2216155"/>
          </a:xfrm>
          <a:prstGeom prst="ellipse">
            <a:avLst/>
          </a:prstGeom>
          <a:ln w="19050">
            <a:solidFill>
              <a:schemeClr val="tx1"/>
            </a:solidFill>
          </a:ln>
          <a:effectLst>
            <a:outerShdw blurRad="50800" dist="38100" dir="2700000" algn="tl" rotWithShape="0">
              <a:prstClr val="black">
                <a:alpha val="40000"/>
              </a:prstClr>
            </a:outerShdw>
          </a:effectLst>
        </p:spPr>
      </p:pic>
      <p:sp>
        <p:nvSpPr>
          <p:cNvPr id="6" name="Titre 1"/>
          <p:cNvSpPr txBox="1">
            <a:spLocks/>
          </p:cNvSpPr>
          <p:nvPr/>
        </p:nvSpPr>
        <p:spPr>
          <a:xfrm>
            <a:off x="7831372" y="4969104"/>
            <a:ext cx="174352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dirty="0">
                <a:latin typeface="DINOT" panose="020B0504020101020102" pitchFamily="34" charset="0"/>
              </a:rPr>
              <a:t>AW-1 </a:t>
            </a:r>
            <a:endParaRPr lang="en-US" sz="3600" dirty="0">
              <a:latin typeface="DINOT" panose="020B0504020101020102" pitchFamily="34" charset="0"/>
            </a:endParaRPr>
          </a:p>
        </p:txBody>
      </p:sp>
      <p:sp>
        <p:nvSpPr>
          <p:cNvPr id="2" name="Title 1">
            <a:extLst>
              <a:ext uri="{FF2B5EF4-FFF2-40B4-BE49-F238E27FC236}">
                <a16:creationId xmlns:a16="http://schemas.microsoft.com/office/drawing/2014/main" id="{C0DB1F30-A16D-FD08-98A4-C96768CDA874}"/>
              </a:ext>
            </a:extLst>
          </p:cNvPr>
          <p:cNvSpPr>
            <a:spLocks noGrp="1"/>
          </p:cNvSpPr>
          <p:nvPr>
            <p:ph type="title"/>
          </p:nvPr>
        </p:nvSpPr>
        <p:spPr/>
        <p:txBody>
          <a:bodyPr/>
          <a:lstStyle/>
          <a:p>
            <a:endParaRPr lang="fr-FR" dirty="0"/>
          </a:p>
        </p:txBody>
      </p:sp>
      <p:sp>
        <p:nvSpPr>
          <p:cNvPr id="3" name="Content Placeholder 2">
            <a:extLst>
              <a:ext uri="{FF2B5EF4-FFF2-40B4-BE49-F238E27FC236}">
                <a16:creationId xmlns:a16="http://schemas.microsoft.com/office/drawing/2014/main" id="{A2A6E6DF-4933-A36C-B44F-C7AF3D93CDC1}"/>
              </a:ext>
            </a:extLst>
          </p:cNvPr>
          <p:cNvSpPr>
            <a:spLocks noGrp="1"/>
          </p:cNvSpPr>
          <p:nvPr>
            <p:ph sz="quarter" idx="10"/>
          </p:nvPr>
        </p:nvSpPr>
        <p:spPr/>
        <p:txBody>
          <a:bodyPr/>
          <a:lstStyle/>
          <a:p>
            <a:endParaRPr lang="fr-FR" dirty="0"/>
          </a:p>
        </p:txBody>
      </p:sp>
    </p:spTree>
    <p:extLst>
      <p:ext uri="{BB962C8B-B14F-4D97-AF65-F5344CB8AC3E}">
        <p14:creationId xmlns:p14="http://schemas.microsoft.com/office/powerpoint/2010/main" val="2916639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Image 90"/>
          <p:cNvPicPr>
            <a:picLocks noChangeAspect="1"/>
          </p:cNvPicPr>
          <p:nvPr/>
        </p:nvPicPr>
        <p:blipFill rotWithShape="1">
          <a:blip r:embed="rId3"/>
          <a:srcRect l="8341" t="1823" r="82129" b="86794"/>
          <a:stretch/>
        </p:blipFill>
        <p:spPr>
          <a:xfrm>
            <a:off x="3808868" y="0"/>
            <a:ext cx="4240378" cy="2747716"/>
          </a:xfrm>
          <a:prstGeom prst="rect">
            <a:avLst/>
          </a:prstGeom>
        </p:spPr>
      </p:pic>
      <p:pic>
        <p:nvPicPr>
          <p:cNvPr id="3" name="Image 2"/>
          <p:cNvPicPr>
            <a:picLocks noChangeAspect="1"/>
          </p:cNvPicPr>
          <p:nvPr/>
        </p:nvPicPr>
        <p:blipFill rotWithShape="1">
          <a:blip r:embed="rId4"/>
          <a:srcRect l="758" t="67359" r="76996"/>
          <a:stretch/>
        </p:blipFill>
        <p:spPr>
          <a:xfrm>
            <a:off x="13176504" y="1002855"/>
            <a:ext cx="6746812" cy="4286052"/>
          </a:xfrm>
          <a:prstGeom prst="rect">
            <a:avLst/>
          </a:prstGeom>
        </p:spPr>
      </p:pic>
      <p:pic>
        <p:nvPicPr>
          <p:cNvPr id="4" name="Image 3"/>
          <p:cNvPicPr>
            <a:picLocks noChangeAspect="1"/>
          </p:cNvPicPr>
          <p:nvPr/>
        </p:nvPicPr>
        <p:blipFill>
          <a:blip r:embed="rId3"/>
          <a:stretch>
            <a:fillRect/>
          </a:stretch>
        </p:blipFill>
        <p:spPr>
          <a:xfrm>
            <a:off x="12783160" y="2691616"/>
            <a:ext cx="8697358" cy="4718065"/>
          </a:xfrm>
          <a:prstGeom prst="rect">
            <a:avLst/>
          </a:prstGeom>
        </p:spPr>
      </p:pic>
      <p:pic>
        <p:nvPicPr>
          <p:cNvPr id="2" name="Image 1"/>
          <p:cNvPicPr>
            <a:picLocks noChangeAspect="1"/>
          </p:cNvPicPr>
          <p:nvPr/>
        </p:nvPicPr>
        <p:blipFill rotWithShape="1">
          <a:blip r:embed="rId5"/>
          <a:srcRect l="24952" t="69616" r="64843" b="11185"/>
          <a:stretch/>
        </p:blipFill>
        <p:spPr>
          <a:xfrm>
            <a:off x="3980590" y="3398129"/>
            <a:ext cx="4084677" cy="3365608"/>
          </a:xfrm>
          <a:prstGeom prst="rect">
            <a:avLst/>
          </a:prstGeom>
        </p:spPr>
      </p:pic>
      <p:sp>
        <p:nvSpPr>
          <p:cNvPr id="37" name="Double flèche horizontale 36"/>
          <p:cNvSpPr/>
          <p:nvPr/>
        </p:nvSpPr>
        <p:spPr>
          <a:xfrm>
            <a:off x="5311015" y="2561995"/>
            <a:ext cx="1990589" cy="807528"/>
          </a:xfrm>
          <a:prstGeom prst="leftRightArrow">
            <a:avLst>
              <a:gd name="adj1" fmla="val 71267"/>
              <a:gd name="adj2" fmla="val 4113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a:p>
        </p:txBody>
      </p:sp>
      <p:sp>
        <p:nvSpPr>
          <p:cNvPr id="38" name="ZoneTexte 37"/>
          <p:cNvSpPr txBox="1"/>
          <p:nvPr/>
        </p:nvSpPr>
        <p:spPr>
          <a:xfrm>
            <a:off x="5388145" y="2742072"/>
            <a:ext cx="1871822" cy="466983"/>
          </a:xfrm>
          <a:prstGeom prst="rect">
            <a:avLst/>
          </a:prstGeom>
          <a:noFill/>
        </p:spPr>
        <p:txBody>
          <a:bodyPr wrap="square" rtlCol="0">
            <a:spAutoFit/>
          </a:bodyPr>
          <a:lstStyle/>
          <a:p>
            <a:pPr algn="ctr"/>
            <a:r>
              <a:rPr lang="fr-FR" sz="2400" dirty="0">
                <a:solidFill>
                  <a:schemeClr val="bg1"/>
                </a:solidFill>
              </a:rPr>
              <a:t>QT = 520 ms </a:t>
            </a:r>
            <a:endParaRPr lang="en-US" sz="2400" dirty="0">
              <a:solidFill>
                <a:schemeClr val="bg1"/>
              </a:solidFill>
            </a:endParaRPr>
          </a:p>
        </p:txBody>
      </p:sp>
      <p:sp>
        <p:nvSpPr>
          <p:cNvPr id="90" name="ZoneTexte 89"/>
          <p:cNvSpPr txBox="1"/>
          <p:nvPr/>
        </p:nvSpPr>
        <p:spPr>
          <a:xfrm>
            <a:off x="4165645" y="3632494"/>
            <a:ext cx="813068" cy="412044"/>
          </a:xfrm>
          <a:prstGeom prst="rect">
            <a:avLst/>
          </a:prstGeom>
          <a:solidFill>
            <a:schemeClr val="bg1"/>
          </a:solidFill>
          <a:ln w="38100">
            <a:solidFill>
              <a:schemeClr val="tx1"/>
            </a:solidFill>
          </a:ln>
        </p:spPr>
        <p:txBody>
          <a:bodyPr wrap="square" rtlCol="0">
            <a:spAutoFit/>
          </a:bodyPr>
          <a:lstStyle/>
          <a:p>
            <a:pPr algn="ctr"/>
            <a:r>
              <a:rPr lang="fr-FR" sz="2000" b="1" dirty="0">
                <a:latin typeface="DINOT" panose="020B0504020101020102" pitchFamily="34" charset="0"/>
              </a:rPr>
              <a:t>AW-I</a:t>
            </a:r>
            <a:endParaRPr lang="en-US" sz="2000" b="1" dirty="0">
              <a:latin typeface="DINOT" panose="020B0504020101020102" pitchFamily="34" charset="0"/>
            </a:endParaRPr>
          </a:p>
        </p:txBody>
      </p:sp>
      <p:sp>
        <p:nvSpPr>
          <p:cNvPr id="5" name="Rectangle 4"/>
          <p:cNvSpPr/>
          <p:nvPr/>
        </p:nvSpPr>
        <p:spPr>
          <a:xfrm>
            <a:off x="3632967" y="512447"/>
            <a:ext cx="1791041" cy="522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5" name="Rectangle 94"/>
          <p:cNvSpPr/>
          <p:nvPr/>
        </p:nvSpPr>
        <p:spPr>
          <a:xfrm>
            <a:off x="5612562" y="0"/>
            <a:ext cx="2625238" cy="899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6" name="Rectangle 95"/>
          <p:cNvSpPr/>
          <p:nvPr/>
        </p:nvSpPr>
        <p:spPr>
          <a:xfrm>
            <a:off x="5486327" y="557072"/>
            <a:ext cx="45765" cy="476396"/>
          </a:xfrm>
          <a:custGeom>
            <a:avLst/>
            <a:gdLst>
              <a:gd name="connsiteX0" fmla="*/ 0 w 160463"/>
              <a:gd name="connsiteY0" fmla="*/ 0 h 157164"/>
              <a:gd name="connsiteX1" fmla="*/ 160463 w 160463"/>
              <a:gd name="connsiteY1" fmla="*/ 0 h 157164"/>
              <a:gd name="connsiteX2" fmla="*/ 160463 w 160463"/>
              <a:gd name="connsiteY2" fmla="*/ 157164 h 157164"/>
              <a:gd name="connsiteX3" fmla="*/ 0 w 160463"/>
              <a:gd name="connsiteY3" fmla="*/ 157164 h 157164"/>
              <a:gd name="connsiteX4" fmla="*/ 0 w 160463"/>
              <a:gd name="connsiteY4" fmla="*/ 0 h 157164"/>
              <a:gd name="connsiteX0" fmla="*/ 0 w 160463"/>
              <a:gd name="connsiteY0" fmla="*/ 0 h 157164"/>
              <a:gd name="connsiteX1" fmla="*/ 86644 w 160463"/>
              <a:gd name="connsiteY1" fmla="*/ 2381 h 157164"/>
              <a:gd name="connsiteX2" fmla="*/ 160463 w 160463"/>
              <a:gd name="connsiteY2" fmla="*/ 157164 h 157164"/>
              <a:gd name="connsiteX3" fmla="*/ 0 w 160463"/>
              <a:gd name="connsiteY3" fmla="*/ 157164 h 157164"/>
              <a:gd name="connsiteX4" fmla="*/ 0 w 160463"/>
              <a:gd name="connsiteY4" fmla="*/ 0 h 157164"/>
              <a:gd name="connsiteX0" fmla="*/ 42863 w 160463"/>
              <a:gd name="connsiteY0" fmla="*/ 0 h 157164"/>
              <a:gd name="connsiteX1" fmla="*/ 86644 w 160463"/>
              <a:gd name="connsiteY1" fmla="*/ 2381 h 157164"/>
              <a:gd name="connsiteX2" fmla="*/ 160463 w 160463"/>
              <a:gd name="connsiteY2" fmla="*/ 157164 h 157164"/>
              <a:gd name="connsiteX3" fmla="*/ 0 w 160463"/>
              <a:gd name="connsiteY3" fmla="*/ 157164 h 157164"/>
              <a:gd name="connsiteX4" fmla="*/ 42863 w 160463"/>
              <a:gd name="connsiteY4" fmla="*/ 0 h 157164"/>
              <a:gd name="connsiteX0" fmla="*/ 0 w 117600"/>
              <a:gd name="connsiteY0" fmla="*/ 0 h 233364"/>
              <a:gd name="connsiteX1" fmla="*/ 43781 w 117600"/>
              <a:gd name="connsiteY1" fmla="*/ 2381 h 233364"/>
              <a:gd name="connsiteX2" fmla="*/ 117600 w 117600"/>
              <a:gd name="connsiteY2" fmla="*/ 157164 h 233364"/>
              <a:gd name="connsiteX3" fmla="*/ 2381 w 117600"/>
              <a:gd name="connsiteY3" fmla="*/ 233364 h 233364"/>
              <a:gd name="connsiteX4" fmla="*/ 0 w 117600"/>
              <a:gd name="connsiteY4" fmla="*/ 0 h 233364"/>
              <a:gd name="connsiteX0" fmla="*/ 0 w 58069"/>
              <a:gd name="connsiteY0" fmla="*/ 0 h 280989"/>
              <a:gd name="connsiteX1" fmla="*/ 43781 w 58069"/>
              <a:gd name="connsiteY1" fmla="*/ 2381 h 280989"/>
              <a:gd name="connsiteX2" fmla="*/ 58069 w 58069"/>
              <a:gd name="connsiteY2" fmla="*/ 280989 h 280989"/>
              <a:gd name="connsiteX3" fmla="*/ 2381 w 58069"/>
              <a:gd name="connsiteY3" fmla="*/ 233364 h 280989"/>
              <a:gd name="connsiteX4" fmla="*/ 0 w 58069"/>
              <a:gd name="connsiteY4" fmla="*/ 0 h 280989"/>
              <a:gd name="connsiteX0" fmla="*/ 0 w 48544"/>
              <a:gd name="connsiteY0" fmla="*/ 0 h 280989"/>
              <a:gd name="connsiteX1" fmla="*/ 43781 w 48544"/>
              <a:gd name="connsiteY1" fmla="*/ 2381 h 280989"/>
              <a:gd name="connsiteX2" fmla="*/ 48544 w 48544"/>
              <a:gd name="connsiteY2" fmla="*/ 280989 h 280989"/>
              <a:gd name="connsiteX3" fmla="*/ 2381 w 48544"/>
              <a:gd name="connsiteY3" fmla="*/ 233364 h 280989"/>
              <a:gd name="connsiteX4" fmla="*/ 0 w 48544"/>
              <a:gd name="connsiteY4" fmla="*/ 0 h 280989"/>
              <a:gd name="connsiteX0" fmla="*/ 0 w 62831"/>
              <a:gd name="connsiteY0" fmla="*/ 0 h 280989"/>
              <a:gd name="connsiteX1" fmla="*/ 43781 w 62831"/>
              <a:gd name="connsiteY1" fmla="*/ 2381 h 280989"/>
              <a:gd name="connsiteX2" fmla="*/ 62831 w 62831"/>
              <a:gd name="connsiteY2" fmla="*/ 280989 h 280989"/>
              <a:gd name="connsiteX3" fmla="*/ 2381 w 62831"/>
              <a:gd name="connsiteY3" fmla="*/ 233364 h 280989"/>
              <a:gd name="connsiteX4" fmla="*/ 0 w 62831"/>
              <a:gd name="connsiteY4" fmla="*/ 0 h 280989"/>
              <a:gd name="connsiteX0" fmla="*/ 0 w 62831"/>
              <a:gd name="connsiteY0" fmla="*/ 0 h 280989"/>
              <a:gd name="connsiteX1" fmla="*/ 43781 w 62831"/>
              <a:gd name="connsiteY1" fmla="*/ 2381 h 280989"/>
              <a:gd name="connsiteX2" fmla="*/ 62831 w 62831"/>
              <a:gd name="connsiteY2" fmla="*/ 280989 h 280989"/>
              <a:gd name="connsiteX3" fmla="*/ 11906 w 62831"/>
              <a:gd name="connsiteY3" fmla="*/ 250032 h 280989"/>
              <a:gd name="connsiteX4" fmla="*/ 0 w 62831"/>
              <a:gd name="connsiteY4" fmla="*/ 0 h 280989"/>
              <a:gd name="connsiteX0" fmla="*/ 0 w 46162"/>
              <a:gd name="connsiteY0" fmla="*/ 0 h 280989"/>
              <a:gd name="connsiteX1" fmla="*/ 43781 w 46162"/>
              <a:gd name="connsiteY1" fmla="*/ 2381 h 280989"/>
              <a:gd name="connsiteX2" fmla="*/ 46162 w 46162"/>
              <a:gd name="connsiteY2" fmla="*/ 280989 h 280989"/>
              <a:gd name="connsiteX3" fmla="*/ 11906 w 46162"/>
              <a:gd name="connsiteY3" fmla="*/ 250032 h 280989"/>
              <a:gd name="connsiteX4" fmla="*/ 0 w 46162"/>
              <a:gd name="connsiteY4" fmla="*/ 0 h 280989"/>
              <a:gd name="connsiteX0" fmla="*/ 0 w 46162"/>
              <a:gd name="connsiteY0" fmla="*/ 0 h 280989"/>
              <a:gd name="connsiteX1" fmla="*/ 36638 w 46162"/>
              <a:gd name="connsiteY1" fmla="*/ 2381 h 280989"/>
              <a:gd name="connsiteX2" fmla="*/ 46162 w 46162"/>
              <a:gd name="connsiteY2" fmla="*/ 280989 h 280989"/>
              <a:gd name="connsiteX3" fmla="*/ 11906 w 46162"/>
              <a:gd name="connsiteY3" fmla="*/ 250032 h 280989"/>
              <a:gd name="connsiteX4" fmla="*/ 0 w 46162"/>
              <a:gd name="connsiteY4" fmla="*/ 0 h 280989"/>
              <a:gd name="connsiteX0" fmla="*/ 4832 w 34325"/>
              <a:gd name="connsiteY0" fmla="*/ 0 h 283371"/>
              <a:gd name="connsiteX1" fmla="*/ 24801 w 34325"/>
              <a:gd name="connsiteY1" fmla="*/ 4763 h 283371"/>
              <a:gd name="connsiteX2" fmla="*/ 34325 w 34325"/>
              <a:gd name="connsiteY2" fmla="*/ 283371 h 283371"/>
              <a:gd name="connsiteX3" fmla="*/ 69 w 34325"/>
              <a:gd name="connsiteY3" fmla="*/ 252414 h 283371"/>
              <a:gd name="connsiteX4" fmla="*/ 4832 w 34325"/>
              <a:gd name="connsiteY4" fmla="*/ 0 h 283371"/>
              <a:gd name="connsiteX0" fmla="*/ 4832 w 34325"/>
              <a:gd name="connsiteY0" fmla="*/ 30956 h 314327"/>
              <a:gd name="connsiteX1" fmla="*/ 29564 w 34325"/>
              <a:gd name="connsiteY1" fmla="*/ 0 h 314327"/>
              <a:gd name="connsiteX2" fmla="*/ 34325 w 34325"/>
              <a:gd name="connsiteY2" fmla="*/ 314327 h 314327"/>
              <a:gd name="connsiteX3" fmla="*/ 69 w 34325"/>
              <a:gd name="connsiteY3" fmla="*/ 283370 h 314327"/>
              <a:gd name="connsiteX4" fmla="*/ 4832 w 34325"/>
              <a:gd name="connsiteY4" fmla="*/ 30956 h 314327"/>
              <a:gd name="connsiteX0" fmla="*/ 2487 w 34361"/>
              <a:gd name="connsiteY0" fmla="*/ 0 h 328615"/>
              <a:gd name="connsiteX1" fmla="*/ 29600 w 34361"/>
              <a:gd name="connsiteY1" fmla="*/ 14288 h 328615"/>
              <a:gd name="connsiteX2" fmla="*/ 34361 w 34361"/>
              <a:gd name="connsiteY2" fmla="*/ 328615 h 328615"/>
              <a:gd name="connsiteX3" fmla="*/ 105 w 34361"/>
              <a:gd name="connsiteY3" fmla="*/ 297658 h 328615"/>
              <a:gd name="connsiteX4" fmla="*/ 2487 w 34361"/>
              <a:gd name="connsiteY4" fmla="*/ 0 h 328615"/>
              <a:gd name="connsiteX0" fmla="*/ 2487 w 55792"/>
              <a:gd name="connsiteY0" fmla="*/ 0 h 330997"/>
              <a:gd name="connsiteX1" fmla="*/ 29600 w 55792"/>
              <a:gd name="connsiteY1" fmla="*/ 14288 h 330997"/>
              <a:gd name="connsiteX2" fmla="*/ 55792 w 55792"/>
              <a:gd name="connsiteY2" fmla="*/ 330997 h 330997"/>
              <a:gd name="connsiteX3" fmla="*/ 105 w 55792"/>
              <a:gd name="connsiteY3" fmla="*/ 297658 h 330997"/>
              <a:gd name="connsiteX4" fmla="*/ 2487 w 55792"/>
              <a:gd name="connsiteY4" fmla="*/ 0 h 330997"/>
              <a:gd name="connsiteX0" fmla="*/ 2487 w 48649"/>
              <a:gd name="connsiteY0" fmla="*/ 0 h 330997"/>
              <a:gd name="connsiteX1" fmla="*/ 29600 w 48649"/>
              <a:gd name="connsiteY1" fmla="*/ 14288 h 330997"/>
              <a:gd name="connsiteX2" fmla="*/ 48649 w 48649"/>
              <a:gd name="connsiteY2" fmla="*/ 330997 h 330997"/>
              <a:gd name="connsiteX3" fmla="*/ 105 w 48649"/>
              <a:gd name="connsiteY3" fmla="*/ 297658 h 330997"/>
              <a:gd name="connsiteX4" fmla="*/ 2487 w 48649"/>
              <a:gd name="connsiteY4" fmla="*/ 0 h 330997"/>
              <a:gd name="connsiteX0" fmla="*/ 2487 w 48649"/>
              <a:gd name="connsiteY0" fmla="*/ 0 h 330997"/>
              <a:gd name="connsiteX1" fmla="*/ 29600 w 48649"/>
              <a:gd name="connsiteY1" fmla="*/ 14288 h 330997"/>
              <a:gd name="connsiteX2" fmla="*/ 48649 w 48649"/>
              <a:gd name="connsiteY2" fmla="*/ 330997 h 330997"/>
              <a:gd name="connsiteX3" fmla="*/ 105 w 48649"/>
              <a:gd name="connsiteY3" fmla="*/ 297658 h 330997"/>
              <a:gd name="connsiteX4" fmla="*/ 2487 w 48649"/>
              <a:gd name="connsiteY4" fmla="*/ 0 h 330997"/>
              <a:gd name="connsiteX0" fmla="*/ 2487 w 53984"/>
              <a:gd name="connsiteY0" fmla="*/ 0 h 525762"/>
              <a:gd name="connsiteX1" fmla="*/ 29600 w 53984"/>
              <a:gd name="connsiteY1" fmla="*/ 14288 h 525762"/>
              <a:gd name="connsiteX2" fmla="*/ 53984 w 53984"/>
              <a:gd name="connsiteY2" fmla="*/ 525762 h 525762"/>
              <a:gd name="connsiteX3" fmla="*/ 105 w 53984"/>
              <a:gd name="connsiteY3" fmla="*/ 297658 h 525762"/>
              <a:gd name="connsiteX4" fmla="*/ 2487 w 53984"/>
              <a:gd name="connsiteY4" fmla="*/ 0 h 525762"/>
              <a:gd name="connsiteX0" fmla="*/ 0 w 51497"/>
              <a:gd name="connsiteY0" fmla="*/ 0 h 525762"/>
              <a:gd name="connsiteX1" fmla="*/ 27113 w 51497"/>
              <a:gd name="connsiteY1" fmla="*/ 14288 h 525762"/>
              <a:gd name="connsiteX2" fmla="*/ 51497 w 51497"/>
              <a:gd name="connsiteY2" fmla="*/ 525762 h 525762"/>
              <a:gd name="connsiteX3" fmla="*/ 5623 w 51497"/>
              <a:gd name="connsiteY3" fmla="*/ 340346 h 525762"/>
              <a:gd name="connsiteX4" fmla="*/ 0 w 51497"/>
              <a:gd name="connsiteY4" fmla="*/ 0 h 525762"/>
              <a:gd name="connsiteX0" fmla="*/ 0 w 51497"/>
              <a:gd name="connsiteY0" fmla="*/ 0 h 525762"/>
              <a:gd name="connsiteX1" fmla="*/ 27113 w 51497"/>
              <a:gd name="connsiteY1" fmla="*/ 14288 h 525762"/>
              <a:gd name="connsiteX2" fmla="*/ 51497 w 51497"/>
              <a:gd name="connsiteY2" fmla="*/ 525762 h 525762"/>
              <a:gd name="connsiteX3" fmla="*/ 288 w 51497"/>
              <a:gd name="connsiteY3" fmla="*/ 343014 h 525762"/>
              <a:gd name="connsiteX4" fmla="*/ 0 w 51497"/>
              <a:gd name="connsiteY4" fmla="*/ 0 h 525762"/>
              <a:gd name="connsiteX0" fmla="*/ 0 w 51497"/>
              <a:gd name="connsiteY0" fmla="*/ 0 h 525762"/>
              <a:gd name="connsiteX1" fmla="*/ 27113 w 51497"/>
              <a:gd name="connsiteY1" fmla="*/ 948 h 525762"/>
              <a:gd name="connsiteX2" fmla="*/ 51497 w 51497"/>
              <a:gd name="connsiteY2" fmla="*/ 525762 h 525762"/>
              <a:gd name="connsiteX3" fmla="*/ 288 w 51497"/>
              <a:gd name="connsiteY3" fmla="*/ 343014 h 525762"/>
              <a:gd name="connsiteX4" fmla="*/ 0 w 51497"/>
              <a:gd name="connsiteY4" fmla="*/ 0 h 525762"/>
              <a:gd name="connsiteX0" fmla="*/ 5116 w 51276"/>
              <a:gd name="connsiteY0" fmla="*/ 0 h 533766"/>
              <a:gd name="connsiteX1" fmla="*/ 26892 w 51276"/>
              <a:gd name="connsiteY1" fmla="*/ 8952 h 533766"/>
              <a:gd name="connsiteX2" fmla="*/ 51276 w 51276"/>
              <a:gd name="connsiteY2" fmla="*/ 533766 h 533766"/>
              <a:gd name="connsiteX3" fmla="*/ 67 w 51276"/>
              <a:gd name="connsiteY3" fmla="*/ 351018 h 533766"/>
              <a:gd name="connsiteX4" fmla="*/ 5116 w 51276"/>
              <a:gd name="connsiteY4" fmla="*/ 0 h 533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6" h="533766">
                <a:moveTo>
                  <a:pt x="5116" y="0"/>
                </a:moveTo>
                <a:lnTo>
                  <a:pt x="26892" y="8952"/>
                </a:lnTo>
                <a:cubicBezTo>
                  <a:pt x="28480" y="101821"/>
                  <a:pt x="49688" y="440897"/>
                  <a:pt x="51276" y="533766"/>
                </a:cubicBezTo>
                <a:lnTo>
                  <a:pt x="67" y="351018"/>
                </a:lnTo>
                <a:cubicBezTo>
                  <a:pt x="-727" y="273230"/>
                  <a:pt x="5910" y="77788"/>
                  <a:pt x="511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7" name="ZoneTexte 96"/>
          <p:cNvSpPr txBox="1"/>
          <p:nvPr/>
        </p:nvSpPr>
        <p:spPr>
          <a:xfrm>
            <a:off x="4078605" y="323977"/>
            <a:ext cx="1181610" cy="1015663"/>
          </a:xfrm>
          <a:prstGeom prst="rect">
            <a:avLst/>
          </a:prstGeom>
          <a:solidFill>
            <a:schemeClr val="bg1"/>
          </a:solidFill>
          <a:ln w="38100">
            <a:solidFill>
              <a:schemeClr val="tx1"/>
            </a:solidFill>
          </a:ln>
        </p:spPr>
        <p:txBody>
          <a:bodyPr wrap="square" rtlCol="0">
            <a:spAutoFit/>
          </a:bodyPr>
          <a:lstStyle/>
          <a:p>
            <a:pPr algn="ctr"/>
            <a:r>
              <a:rPr lang="fr-FR" sz="2000" b="1" dirty="0">
                <a:latin typeface="DINOT" panose="020B0504020101020102" pitchFamily="34" charset="0"/>
              </a:rPr>
              <a:t>lead-I</a:t>
            </a:r>
          </a:p>
          <a:p>
            <a:pPr algn="ctr"/>
            <a:r>
              <a:rPr lang="fr-FR" sz="2000" b="1" dirty="0">
                <a:latin typeface="DINOT" panose="020B0504020101020102" pitchFamily="34" charset="0"/>
              </a:rPr>
              <a:t>12 lead ECG</a:t>
            </a:r>
            <a:endParaRPr lang="en-US" sz="2000" b="1" dirty="0">
              <a:latin typeface="DINOT" panose="020B0504020101020102" pitchFamily="34" charset="0"/>
            </a:endParaRPr>
          </a:p>
        </p:txBody>
      </p:sp>
      <p:cxnSp>
        <p:nvCxnSpPr>
          <p:cNvPr id="99" name="Connecteur droit 98"/>
          <p:cNvCxnSpPr/>
          <p:nvPr/>
        </p:nvCxnSpPr>
        <p:spPr>
          <a:xfrm>
            <a:off x="5295004" y="2232855"/>
            <a:ext cx="0" cy="40360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Connecteur droit 99"/>
          <p:cNvCxnSpPr/>
          <p:nvPr/>
        </p:nvCxnSpPr>
        <p:spPr>
          <a:xfrm>
            <a:off x="7301604" y="2156655"/>
            <a:ext cx="0" cy="40360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Rectangle 95"/>
          <p:cNvSpPr/>
          <p:nvPr/>
        </p:nvSpPr>
        <p:spPr>
          <a:xfrm>
            <a:off x="5541548" y="437088"/>
            <a:ext cx="105494" cy="374001"/>
          </a:xfrm>
          <a:custGeom>
            <a:avLst/>
            <a:gdLst>
              <a:gd name="connsiteX0" fmla="*/ 0 w 160463"/>
              <a:gd name="connsiteY0" fmla="*/ 0 h 157164"/>
              <a:gd name="connsiteX1" fmla="*/ 160463 w 160463"/>
              <a:gd name="connsiteY1" fmla="*/ 0 h 157164"/>
              <a:gd name="connsiteX2" fmla="*/ 160463 w 160463"/>
              <a:gd name="connsiteY2" fmla="*/ 157164 h 157164"/>
              <a:gd name="connsiteX3" fmla="*/ 0 w 160463"/>
              <a:gd name="connsiteY3" fmla="*/ 157164 h 157164"/>
              <a:gd name="connsiteX4" fmla="*/ 0 w 160463"/>
              <a:gd name="connsiteY4" fmla="*/ 0 h 157164"/>
              <a:gd name="connsiteX0" fmla="*/ 0 w 160463"/>
              <a:gd name="connsiteY0" fmla="*/ 0 h 157164"/>
              <a:gd name="connsiteX1" fmla="*/ 86644 w 160463"/>
              <a:gd name="connsiteY1" fmla="*/ 2381 h 157164"/>
              <a:gd name="connsiteX2" fmla="*/ 160463 w 160463"/>
              <a:gd name="connsiteY2" fmla="*/ 157164 h 157164"/>
              <a:gd name="connsiteX3" fmla="*/ 0 w 160463"/>
              <a:gd name="connsiteY3" fmla="*/ 157164 h 157164"/>
              <a:gd name="connsiteX4" fmla="*/ 0 w 160463"/>
              <a:gd name="connsiteY4" fmla="*/ 0 h 157164"/>
              <a:gd name="connsiteX0" fmla="*/ 42863 w 160463"/>
              <a:gd name="connsiteY0" fmla="*/ 0 h 157164"/>
              <a:gd name="connsiteX1" fmla="*/ 86644 w 160463"/>
              <a:gd name="connsiteY1" fmla="*/ 2381 h 157164"/>
              <a:gd name="connsiteX2" fmla="*/ 160463 w 160463"/>
              <a:gd name="connsiteY2" fmla="*/ 157164 h 157164"/>
              <a:gd name="connsiteX3" fmla="*/ 0 w 160463"/>
              <a:gd name="connsiteY3" fmla="*/ 157164 h 157164"/>
              <a:gd name="connsiteX4" fmla="*/ 42863 w 160463"/>
              <a:gd name="connsiteY4" fmla="*/ 0 h 157164"/>
              <a:gd name="connsiteX0" fmla="*/ 0 w 117600"/>
              <a:gd name="connsiteY0" fmla="*/ 0 h 233364"/>
              <a:gd name="connsiteX1" fmla="*/ 43781 w 117600"/>
              <a:gd name="connsiteY1" fmla="*/ 2381 h 233364"/>
              <a:gd name="connsiteX2" fmla="*/ 117600 w 117600"/>
              <a:gd name="connsiteY2" fmla="*/ 157164 h 233364"/>
              <a:gd name="connsiteX3" fmla="*/ 2381 w 117600"/>
              <a:gd name="connsiteY3" fmla="*/ 233364 h 233364"/>
              <a:gd name="connsiteX4" fmla="*/ 0 w 117600"/>
              <a:gd name="connsiteY4" fmla="*/ 0 h 233364"/>
              <a:gd name="connsiteX0" fmla="*/ 0 w 58069"/>
              <a:gd name="connsiteY0" fmla="*/ 0 h 280989"/>
              <a:gd name="connsiteX1" fmla="*/ 43781 w 58069"/>
              <a:gd name="connsiteY1" fmla="*/ 2381 h 280989"/>
              <a:gd name="connsiteX2" fmla="*/ 58069 w 58069"/>
              <a:gd name="connsiteY2" fmla="*/ 280989 h 280989"/>
              <a:gd name="connsiteX3" fmla="*/ 2381 w 58069"/>
              <a:gd name="connsiteY3" fmla="*/ 233364 h 280989"/>
              <a:gd name="connsiteX4" fmla="*/ 0 w 58069"/>
              <a:gd name="connsiteY4" fmla="*/ 0 h 280989"/>
              <a:gd name="connsiteX0" fmla="*/ 0 w 48544"/>
              <a:gd name="connsiteY0" fmla="*/ 0 h 280989"/>
              <a:gd name="connsiteX1" fmla="*/ 43781 w 48544"/>
              <a:gd name="connsiteY1" fmla="*/ 2381 h 280989"/>
              <a:gd name="connsiteX2" fmla="*/ 48544 w 48544"/>
              <a:gd name="connsiteY2" fmla="*/ 280989 h 280989"/>
              <a:gd name="connsiteX3" fmla="*/ 2381 w 48544"/>
              <a:gd name="connsiteY3" fmla="*/ 233364 h 280989"/>
              <a:gd name="connsiteX4" fmla="*/ 0 w 48544"/>
              <a:gd name="connsiteY4" fmla="*/ 0 h 280989"/>
              <a:gd name="connsiteX0" fmla="*/ 0 w 62831"/>
              <a:gd name="connsiteY0" fmla="*/ 0 h 280989"/>
              <a:gd name="connsiteX1" fmla="*/ 43781 w 62831"/>
              <a:gd name="connsiteY1" fmla="*/ 2381 h 280989"/>
              <a:gd name="connsiteX2" fmla="*/ 62831 w 62831"/>
              <a:gd name="connsiteY2" fmla="*/ 280989 h 280989"/>
              <a:gd name="connsiteX3" fmla="*/ 2381 w 62831"/>
              <a:gd name="connsiteY3" fmla="*/ 233364 h 280989"/>
              <a:gd name="connsiteX4" fmla="*/ 0 w 62831"/>
              <a:gd name="connsiteY4" fmla="*/ 0 h 280989"/>
              <a:gd name="connsiteX0" fmla="*/ 0 w 62831"/>
              <a:gd name="connsiteY0" fmla="*/ 0 h 280989"/>
              <a:gd name="connsiteX1" fmla="*/ 43781 w 62831"/>
              <a:gd name="connsiteY1" fmla="*/ 2381 h 280989"/>
              <a:gd name="connsiteX2" fmla="*/ 62831 w 62831"/>
              <a:gd name="connsiteY2" fmla="*/ 280989 h 280989"/>
              <a:gd name="connsiteX3" fmla="*/ 11906 w 62831"/>
              <a:gd name="connsiteY3" fmla="*/ 250032 h 280989"/>
              <a:gd name="connsiteX4" fmla="*/ 0 w 62831"/>
              <a:gd name="connsiteY4" fmla="*/ 0 h 280989"/>
              <a:gd name="connsiteX0" fmla="*/ 0 w 46162"/>
              <a:gd name="connsiteY0" fmla="*/ 0 h 280989"/>
              <a:gd name="connsiteX1" fmla="*/ 43781 w 46162"/>
              <a:gd name="connsiteY1" fmla="*/ 2381 h 280989"/>
              <a:gd name="connsiteX2" fmla="*/ 46162 w 46162"/>
              <a:gd name="connsiteY2" fmla="*/ 280989 h 280989"/>
              <a:gd name="connsiteX3" fmla="*/ 11906 w 46162"/>
              <a:gd name="connsiteY3" fmla="*/ 250032 h 280989"/>
              <a:gd name="connsiteX4" fmla="*/ 0 w 46162"/>
              <a:gd name="connsiteY4" fmla="*/ 0 h 280989"/>
              <a:gd name="connsiteX0" fmla="*/ 0 w 46162"/>
              <a:gd name="connsiteY0" fmla="*/ 0 h 280989"/>
              <a:gd name="connsiteX1" fmla="*/ 36638 w 46162"/>
              <a:gd name="connsiteY1" fmla="*/ 2381 h 280989"/>
              <a:gd name="connsiteX2" fmla="*/ 46162 w 46162"/>
              <a:gd name="connsiteY2" fmla="*/ 280989 h 280989"/>
              <a:gd name="connsiteX3" fmla="*/ 11906 w 46162"/>
              <a:gd name="connsiteY3" fmla="*/ 250032 h 280989"/>
              <a:gd name="connsiteX4" fmla="*/ 0 w 46162"/>
              <a:gd name="connsiteY4" fmla="*/ 0 h 280989"/>
              <a:gd name="connsiteX0" fmla="*/ 4832 w 34325"/>
              <a:gd name="connsiteY0" fmla="*/ 0 h 283371"/>
              <a:gd name="connsiteX1" fmla="*/ 24801 w 34325"/>
              <a:gd name="connsiteY1" fmla="*/ 4763 h 283371"/>
              <a:gd name="connsiteX2" fmla="*/ 34325 w 34325"/>
              <a:gd name="connsiteY2" fmla="*/ 283371 h 283371"/>
              <a:gd name="connsiteX3" fmla="*/ 69 w 34325"/>
              <a:gd name="connsiteY3" fmla="*/ 252414 h 283371"/>
              <a:gd name="connsiteX4" fmla="*/ 4832 w 34325"/>
              <a:gd name="connsiteY4" fmla="*/ 0 h 283371"/>
              <a:gd name="connsiteX0" fmla="*/ 4832 w 34325"/>
              <a:gd name="connsiteY0" fmla="*/ 30956 h 314327"/>
              <a:gd name="connsiteX1" fmla="*/ 29564 w 34325"/>
              <a:gd name="connsiteY1" fmla="*/ 0 h 314327"/>
              <a:gd name="connsiteX2" fmla="*/ 34325 w 34325"/>
              <a:gd name="connsiteY2" fmla="*/ 314327 h 314327"/>
              <a:gd name="connsiteX3" fmla="*/ 69 w 34325"/>
              <a:gd name="connsiteY3" fmla="*/ 283370 h 314327"/>
              <a:gd name="connsiteX4" fmla="*/ 4832 w 34325"/>
              <a:gd name="connsiteY4" fmla="*/ 30956 h 314327"/>
              <a:gd name="connsiteX0" fmla="*/ 2487 w 34361"/>
              <a:gd name="connsiteY0" fmla="*/ 0 h 328615"/>
              <a:gd name="connsiteX1" fmla="*/ 29600 w 34361"/>
              <a:gd name="connsiteY1" fmla="*/ 14288 h 328615"/>
              <a:gd name="connsiteX2" fmla="*/ 34361 w 34361"/>
              <a:gd name="connsiteY2" fmla="*/ 328615 h 328615"/>
              <a:gd name="connsiteX3" fmla="*/ 105 w 34361"/>
              <a:gd name="connsiteY3" fmla="*/ 297658 h 328615"/>
              <a:gd name="connsiteX4" fmla="*/ 2487 w 34361"/>
              <a:gd name="connsiteY4" fmla="*/ 0 h 328615"/>
              <a:gd name="connsiteX0" fmla="*/ 2487 w 55792"/>
              <a:gd name="connsiteY0" fmla="*/ 0 h 330997"/>
              <a:gd name="connsiteX1" fmla="*/ 29600 w 55792"/>
              <a:gd name="connsiteY1" fmla="*/ 14288 h 330997"/>
              <a:gd name="connsiteX2" fmla="*/ 55792 w 55792"/>
              <a:gd name="connsiteY2" fmla="*/ 330997 h 330997"/>
              <a:gd name="connsiteX3" fmla="*/ 105 w 55792"/>
              <a:gd name="connsiteY3" fmla="*/ 297658 h 330997"/>
              <a:gd name="connsiteX4" fmla="*/ 2487 w 55792"/>
              <a:gd name="connsiteY4" fmla="*/ 0 h 330997"/>
              <a:gd name="connsiteX0" fmla="*/ 2487 w 48649"/>
              <a:gd name="connsiteY0" fmla="*/ 0 h 330997"/>
              <a:gd name="connsiteX1" fmla="*/ 29600 w 48649"/>
              <a:gd name="connsiteY1" fmla="*/ 14288 h 330997"/>
              <a:gd name="connsiteX2" fmla="*/ 48649 w 48649"/>
              <a:gd name="connsiteY2" fmla="*/ 330997 h 330997"/>
              <a:gd name="connsiteX3" fmla="*/ 105 w 48649"/>
              <a:gd name="connsiteY3" fmla="*/ 297658 h 330997"/>
              <a:gd name="connsiteX4" fmla="*/ 2487 w 48649"/>
              <a:gd name="connsiteY4" fmla="*/ 0 h 330997"/>
              <a:gd name="connsiteX0" fmla="*/ 2487 w 48649"/>
              <a:gd name="connsiteY0" fmla="*/ 0 h 330997"/>
              <a:gd name="connsiteX1" fmla="*/ 29600 w 48649"/>
              <a:gd name="connsiteY1" fmla="*/ 14288 h 330997"/>
              <a:gd name="connsiteX2" fmla="*/ 48649 w 48649"/>
              <a:gd name="connsiteY2" fmla="*/ 330997 h 330997"/>
              <a:gd name="connsiteX3" fmla="*/ 105 w 48649"/>
              <a:gd name="connsiteY3" fmla="*/ 297658 h 330997"/>
              <a:gd name="connsiteX4" fmla="*/ 2487 w 48649"/>
              <a:gd name="connsiteY4" fmla="*/ 0 h 330997"/>
              <a:gd name="connsiteX0" fmla="*/ 0 w 75510"/>
              <a:gd name="connsiteY0" fmla="*/ 0 h 368349"/>
              <a:gd name="connsiteX1" fmla="*/ 56461 w 75510"/>
              <a:gd name="connsiteY1" fmla="*/ 51640 h 368349"/>
              <a:gd name="connsiteX2" fmla="*/ 75510 w 75510"/>
              <a:gd name="connsiteY2" fmla="*/ 368349 h 368349"/>
              <a:gd name="connsiteX3" fmla="*/ 26966 w 75510"/>
              <a:gd name="connsiteY3" fmla="*/ 335010 h 368349"/>
              <a:gd name="connsiteX4" fmla="*/ 0 w 75510"/>
              <a:gd name="connsiteY4" fmla="*/ 0 h 368349"/>
              <a:gd name="connsiteX0" fmla="*/ 0 w 75510"/>
              <a:gd name="connsiteY0" fmla="*/ 0 h 412382"/>
              <a:gd name="connsiteX1" fmla="*/ 56461 w 75510"/>
              <a:gd name="connsiteY1" fmla="*/ 51640 h 412382"/>
              <a:gd name="connsiteX2" fmla="*/ 75510 w 75510"/>
              <a:gd name="connsiteY2" fmla="*/ 368349 h 412382"/>
              <a:gd name="connsiteX3" fmla="*/ 24298 w 75510"/>
              <a:gd name="connsiteY3" fmla="*/ 412382 h 412382"/>
              <a:gd name="connsiteX4" fmla="*/ 0 w 75510"/>
              <a:gd name="connsiteY4" fmla="*/ 0 h 412382"/>
              <a:gd name="connsiteX0" fmla="*/ 0 w 118198"/>
              <a:gd name="connsiteY0" fmla="*/ 0 h 419041"/>
              <a:gd name="connsiteX1" fmla="*/ 56461 w 118198"/>
              <a:gd name="connsiteY1" fmla="*/ 51640 h 419041"/>
              <a:gd name="connsiteX2" fmla="*/ 118198 w 118198"/>
              <a:gd name="connsiteY2" fmla="*/ 419041 h 419041"/>
              <a:gd name="connsiteX3" fmla="*/ 24298 w 118198"/>
              <a:gd name="connsiteY3" fmla="*/ 412382 h 419041"/>
              <a:gd name="connsiteX4" fmla="*/ 0 w 118198"/>
              <a:gd name="connsiteY4" fmla="*/ 0 h 419041"/>
              <a:gd name="connsiteX0" fmla="*/ 0 w 118198"/>
              <a:gd name="connsiteY0" fmla="*/ 0 h 419041"/>
              <a:gd name="connsiteX1" fmla="*/ 85810 w 118198"/>
              <a:gd name="connsiteY1" fmla="*/ 35633 h 419041"/>
              <a:gd name="connsiteX2" fmla="*/ 118198 w 118198"/>
              <a:gd name="connsiteY2" fmla="*/ 419041 h 419041"/>
              <a:gd name="connsiteX3" fmla="*/ 24298 w 118198"/>
              <a:gd name="connsiteY3" fmla="*/ 412382 h 419041"/>
              <a:gd name="connsiteX4" fmla="*/ 0 w 118198"/>
              <a:gd name="connsiteY4" fmla="*/ 0 h 41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8" h="419041">
                <a:moveTo>
                  <a:pt x="0" y="0"/>
                </a:moveTo>
                <a:lnTo>
                  <a:pt x="85810" y="35633"/>
                </a:lnTo>
                <a:cubicBezTo>
                  <a:pt x="87398" y="128502"/>
                  <a:pt x="116610" y="326172"/>
                  <a:pt x="118198" y="419041"/>
                </a:cubicBezTo>
                <a:lnTo>
                  <a:pt x="24298" y="412382"/>
                </a:lnTo>
                <a:cubicBezTo>
                  <a:pt x="23504" y="334594"/>
                  <a:pt x="794" y="77788"/>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2" name="Rectangle 95"/>
          <p:cNvSpPr/>
          <p:nvPr/>
        </p:nvSpPr>
        <p:spPr>
          <a:xfrm flipH="1">
            <a:off x="5352994" y="450664"/>
            <a:ext cx="100732" cy="381144"/>
          </a:xfrm>
          <a:custGeom>
            <a:avLst/>
            <a:gdLst>
              <a:gd name="connsiteX0" fmla="*/ 0 w 160463"/>
              <a:gd name="connsiteY0" fmla="*/ 0 h 157164"/>
              <a:gd name="connsiteX1" fmla="*/ 160463 w 160463"/>
              <a:gd name="connsiteY1" fmla="*/ 0 h 157164"/>
              <a:gd name="connsiteX2" fmla="*/ 160463 w 160463"/>
              <a:gd name="connsiteY2" fmla="*/ 157164 h 157164"/>
              <a:gd name="connsiteX3" fmla="*/ 0 w 160463"/>
              <a:gd name="connsiteY3" fmla="*/ 157164 h 157164"/>
              <a:gd name="connsiteX4" fmla="*/ 0 w 160463"/>
              <a:gd name="connsiteY4" fmla="*/ 0 h 157164"/>
              <a:gd name="connsiteX0" fmla="*/ 0 w 160463"/>
              <a:gd name="connsiteY0" fmla="*/ 0 h 157164"/>
              <a:gd name="connsiteX1" fmla="*/ 86644 w 160463"/>
              <a:gd name="connsiteY1" fmla="*/ 2381 h 157164"/>
              <a:gd name="connsiteX2" fmla="*/ 160463 w 160463"/>
              <a:gd name="connsiteY2" fmla="*/ 157164 h 157164"/>
              <a:gd name="connsiteX3" fmla="*/ 0 w 160463"/>
              <a:gd name="connsiteY3" fmla="*/ 157164 h 157164"/>
              <a:gd name="connsiteX4" fmla="*/ 0 w 160463"/>
              <a:gd name="connsiteY4" fmla="*/ 0 h 157164"/>
              <a:gd name="connsiteX0" fmla="*/ 42863 w 160463"/>
              <a:gd name="connsiteY0" fmla="*/ 0 h 157164"/>
              <a:gd name="connsiteX1" fmla="*/ 86644 w 160463"/>
              <a:gd name="connsiteY1" fmla="*/ 2381 h 157164"/>
              <a:gd name="connsiteX2" fmla="*/ 160463 w 160463"/>
              <a:gd name="connsiteY2" fmla="*/ 157164 h 157164"/>
              <a:gd name="connsiteX3" fmla="*/ 0 w 160463"/>
              <a:gd name="connsiteY3" fmla="*/ 157164 h 157164"/>
              <a:gd name="connsiteX4" fmla="*/ 42863 w 160463"/>
              <a:gd name="connsiteY4" fmla="*/ 0 h 157164"/>
              <a:gd name="connsiteX0" fmla="*/ 0 w 117600"/>
              <a:gd name="connsiteY0" fmla="*/ 0 h 233364"/>
              <a:gd name="connsiteX1" fmla="*/ 43781 w 117600"/>
              <a:gd name="connsiteY1" fmla="*/ 2381 h 233364"/>
              <a:gd name="connsiteX2" fmla="*/ 117600 w 117600"/>
              <a:gd name="connsiteY2" fmla="*/ 157164 h 233364"/>
              <a:gd name="connsiteX3" fmla="*/ 2381 w 117600"/>
              <a:gd name="connsiteY3" fmla="*/ 233364 h 233364"/>
              <a:gd name="connsiteX4" fmla="*/ 0 w 117600"/>
              <a:gd name="connsiteY4" fmla="*/ 0 h 233364"/>
              <a:gd name="connsiteX0" fmla="*/ 0 w 58069"/>
              <a:gd name="connsiteY0" fmla="*/ 0 h 280989"/>
              <a:gd name="connsiteX1" fmla="*/ 43781 w 58069"/>
              <a:gd name="connsiteY1" fmla="*/ 2381 h 280989"/>
              <a:gd name="connsiteX2" fmla="*/ 58069 w 58069"/>
              <a:gd name="connsiteY2" fmla="*/ 280989 h 280989"/>
              <a:gd name="connsiteX3" fmla="*/ 2381 w 58069"/>
              <a:gd name="connsiteY3" fmla="*/ 233364 h 280989"/>
              <a:gd name="connsiteX4" fmla="*/ 0 w 58069"/>
              <a:gd name="connsiteY4" fmla="*/ 0 h 280989"/>
              <a:gd name="connsiteX0" fmla="*/ 0 w 48544"/>
              <a:gd name="connsiteY0" fmla="*/ 0 h 280989"/>
              <a:gd name="connsiteX1" fmla="*/ 43781 w 48544"/>
              <a:gd name="connsiteY1" fmla="*/ 2381 h 280989"/>
              <a:gd name="connsiteX2" fmla="*/ 48544 w 48544"/>
              <a:gd name="connsiteY2" fmla="*/ 280989 h 280989"/>
              <a:gd name="connsiteX3" fmla="*/ 2381 w 48544"/>
              <a:gd name="connsiteY3" fmla="*/ 233364 h 280989"/>
              <a:gd name="connsiteX4" fmla="*/ 0 w 48544"/>
              <a:gd name="connsiteY4" fmla="*/ 0 h 280989"/>
              <a:gd name="connsiteX0" fmla="*/ 0 w 62831"/>
              <a:gd name="connsiteY0" fmla="*/ 0 h 280989"/>
              <a:gd name="connsiteX1" fmla="*/ 43781 w 62831"/>
              <a:gd name="connsiteY1" fmla="*/ 2381 h 280989"/>
              <a:gd name="connsiteX2" fmla="*/ 62831 w 62831"/>
              <a:gd name="connsiteY2" fmla="*/ 280989 h 280989"/>
              <a:gd name="connsiteX3" fmla="*/ 2381 w 62831"/>
              <a:gd name="connsiteY3" fmla="*/ 233364 h 280989"/>
              <a:gd name="connsiteX4" fmla="*/ 0 w 62831"/>
              <a:gd name="connsiteY4" fmla="*/ 0 h 280989"/>
              <a:gd name="connsiteX0" fmla="*/ 0 w 62831"/>
              <a:gd name="connsiteY0" fmla="*/ 0 h 280989"/>
              <a:gd name="connsiteX1" fmla="*/ 43781 w 62831"/>
              <a:gd name="connsiteY1" fmla="*/ 2381 h 280989"/>
              <a:gd name="connsiteX2" fmla="*/ 62831 w 62831"/>
              <a:gd name="connsiteY2" fmla="*/ 280989 h 280989"/>
              <a:gd name="connsiteX3" fmla="*/ 11906 w 62831"/>
              <a:gd name="connsiteY3" fmla="*/ 250032 h 280989"/>
              <a:gd name="connsiteX4" fmla="*/ 0 w 62831"/>
              <a:gd name="connsiteY4" fmla="*/ 0 h 280989"/>
              <a:gd name="connsiteX0" fmla="*/ 0 w 46162"/>
              <a:gd name="connsiteY0" fmla="*/ 0 h 280989"/>
              <a:gd name="connsiteX1" fmla="*/ 43781 w 46162"/>
              <a:gd name="connsiteY1" fmla="*/ 2381 h 280989"/>
              <a:gd name="connsiteX2" fmla="*/ 46162 w 46162"/>
              <a:gd name="connsiteY2" fmla="*/ 280989 h 280989"/>
              <a:gd name="connsiteX3" fmla="*/ 11906 w 46162"/>
              <a:gd name="connsiteY3" fmla="*/ 250032 h 280989"/>
              <a:gd name="connsiteX4" fmla="*/ 0 w 46162"/>
              <a:gd name="connsiteY4" fmla="*/ 0 h 280989"/>
              <a:gd name="connsiteX0" fmla="*/ 0 w 46162"/>
              <a:gd name="connsiteY0" fmla="*/ 0 h 280989"/>
              <a:gd name="connsiteX1" fmla="*/ 36638 w 46162"/>
              <a:gd name="connsiteY1" fmla="*/ 2381 h 280989"/>
              <a:gd name="connsiteX2" fmla="*/ 46162 w 46162"/>
              <a:gd name="connsiteY2" fmla="*/ 280989 h 280989"/>
              <a:gd name="connsiteX3" fmla="*/ 11906 w 46162"/>
              <a:gd name="connsiteY3" fmla="*/ 250032 h 280989"/>
              <a:gd name="connsiteX4" fmla="*/ 0 w 46162"/>
              <a:gd name="connsiteY4" fmla="*/ 0 h 280989"/>
              <a:gd name="connsiteX0" fmla="*/ 4832 w 34325"/>
              <a:gd name="connsiteY0" fmla="*/ 0 h 283371"/>
              <a:gd name="connsiteX1" fmla="*/ 24801 w 34325"/>
              <a:gd name="connsiteY1" fmla="*/ 4763 h 283371"/>
              <a:gd name="connsiteX2" fmla="*/ 34325 w 34325"/>
              <a:gd name="connsiteY2" fmla="*/ 283371 h 283371"/>
              <a:gd name="connsiteX3" fmla="*/ 69 w 34325"/>
              <a:gd name="connsiteY3" fmla="*/ 252414 h 283371"/>
              <a:gd name="connsiteX4" fmla="*/ 4832 w 34325"/>
              <a:gd name="connsiteY4" fmla="*/ 0 h 283371"/>
              <a:gd name="connsiteX0" fmla="*/ 4832 w 34325"/>
              <a:gd name="connsiteY0" fmla="*/ 30956 h 314327"/>
              <a:gd name="connsiteX1" fmla="*/ 29564 w 34325"/>
              <a:gd name="connsiteY1" fmla="*/ 0 h 314327"/>
              <a:gd name="connsiteX2" fmla="*/ 34325 w 34325"/>
              <a:gd name="connsiteY2" fmla="*/ 314327 h 314327"/>
              <a:gd name="connsiteX3" fmla="*/ 69 w 34325"/>
              <a:gd name="connsiteY3" fmla="*/ 283370 h 314327"/>
              <a:gd name="connsiteX4" fmla="*/ 4832 w 34325"/>
              <a:gd name="connsiteY4" fmla="*/ 30956 h 314327"/>
              <a:gd name="connsiteX0" fmla="*/ 2487 w 34361"/>
              <a:gd name="connsiteY0" fmla="*/ 0 h 328615"/>
              <a:gd name="connsiteX1" fmla="*/ 29600 w 34361"/>
              <a:gd name="connsiteY1" fmla="*/ 14288 h 328615"/>
              <a:gd name="connsiteX2" fmla="*/ 34361 w 34361"/>
              <a:gd name="connsiteY2" fmla="*/ 328615 h 328615"/>
              <a:gd name="connsiteX3" fmla="*/ 105 w 34361"/>
              <a:gd name="connsiteY3" fmla="*/ 297658 h 328615"/>
              <a:gd name="connsiteX4" fmla="*/ 2487 w 34361"/>
              <a:gd name="connsiteY4" fmla="*/ 0 h 328615"/>
              <a:gd name="connsiteX0" fmla="*/ 2487 w 55792"/>
              <a:gd name="connsiteY0" fmla="*/ 0 h 330997"/>
              <a:gd name="connsiteX1" fmla="*/ 29600 w 55792"/>
              <a:gd name="connsiteY1" fmla="*/ 14288 h 330997"/>
              <a:gd name="connsiteX2" fmla="*/ 55792 w 55792"/>
              <a:gd name="connsiteY2" fmla="*/ 330997 h 330997"/>
              <a:gd name="connsiteX3" fmla="*/ 105 w 55792"/>
              <a:gd name="connsiteY3" fmla="*/ 297658 h 330997"/>
              <a:gd name="connsiteX4" fmla="*/ 2487 w 55792"/>
              <a:gd name="connsiteY4" fmla="*/ 0 h 330997"/>
              <a:gd name="connsiteX0" fmla="*/ 2487 w 48649"/>
              <a:gd name="connsiteY0" fmla="*/ 0 h 330997"/>
              <a:gd name="connsiteX1" fmla="*/ 29600 w 48649"/>
              <a:gd name="connsiteY1" fmla="*/ 14288 h 330997"/>
              <a:gd name="connsiteX2" fmla="*/ 48649 w 48649"/>
              <a:gd name="connsiteY2" fmla="*/ 330997 h 330997"/>
              <a:gd name="connsiteX3" fmla="*/ 105 w 48649"/>
              <a:gd name="connsiteY3" fmla="*/ 297658 h 330997"/>
              <a:gd name="connsiteX4" fmla="*/ 2487 w 48649"/>
              <a:gd name="connsiteY4" fmla="*/ 0 h 330997"/>
              <a:gd name="connsiteX0" fmla="*/ 2487 w 48649"/>
              <a:gd name="connsiteY0" fmla="*/ 0 h 330997"/>
              <a:gd name="connsiteX1" fmla="*/ 29600 w 48649"/>
              <a:gd name="connsiteY1" fmla="*/ 14288 h 330997"/>
              <a:gd name="connsiteX2" fmla="*/ 48649 w 48649"/>
              <a:gd name="connsiteY2" fmla="*/ 330997 h 330997"/>
              <a:gd name="connsiteX3" fmla="*/ 105 w 48649"/>
              <a:gd name="connsiteY3" fmla="*/ 297658 h 330997"/>
              <a:gd name="connsiteX4" fmla="*/ 2487 w 48649"/>
              <a:gd name="connsiteY4" fmla="*/ 0 h 330997"/>
              <a:gd name="connsiteX0" fmla="*/ 0 w 75510"/>
              <a:gd name="connsiteY0" fmla="*/ 0 h 368349"/>
              <a:gd name="connsiteX1" fmla="*/ 56461 w 75510"/>
              <a:gd name="connsiteY1" fmla="*/ 51640 h 368349"/>
              <a:gd name="connsiteX2" fmla="*/ 75510 w 75510"/>
              <a:gd name="connsiteY2" fmla="*/ 368349 h 368349"/>
              <a:gd name="connsiteX3" fmla="*/ 26966 w 75510"/>
              <a:gd name="connsiteY3" fmla="*/ 335010 h 368349"/>
              <a:gd name="connsiteX4" fmla="*/ 0 w 75510"/>
              <a:gd name="connsiteY4" fmla="*/ 0 h 368349"/>
              <a:gd name="connsiteX0" fmla="*/ 0 w 75510"/>
              <a:gd name="connsiteY0" fmla="*/ 0 h 412382"/>
              <a:gd name="connsiteX1" fmla="*/ 56461 w 75510"/>
              <a:gd name="connsiteY1" fmla="*/ 51640 h 412382"/>
              <a:gd name="connsiteX2" fmla="*/ 75510 w 75510"/>
              <a:gd name="connsiteY2" fmla="*/ 368349 h 412382"/>
              <a:gd name="connsiteX3" fmla="*/ 24298 w 75510"/>
              <a:gd name="connsiteY3" fmla="*/ 412382 h 412382"/>
              <a:gd name="connsiteX4" fmla="*/ 0 w 75510"/>
              <a:gd name="connsiteY4" fmla="*/ 0 h 412382"/>
              <a:gd name="connsiteX0" fmla="*/ 0 w 118198"/>
              <a:gd name="connsiteY0" fmla="*/ 0 h 419041"/>
              <a:gd name="connsiteX1" fmla="*/ 56461 w 118198"/>
              <a:gd name="connsiteY1" fmla="*/ 51640 h 419041"/>
              <a:gd name="connsiteX2" fmla="*/ 118198 w 118198"/>
              <a:gd name="connsiteY2" fmla="*/ 419041 h 419041"/>
              <a:gd name="connsiteX3" fmla="*/ 24298 w 118198"/>
              <a:gd name="connsiteY3" fmla="*/ 412382 h 419041"/>
              <a:gd name="connsiteX4" fmla="*/ 0 w 118198"/>
              <a:gd name="connsiteY4" fmla="*/ 0 h 419041"/>
              <a:gd name="connsiteX0" fmla="*/ 0 w 118198"/>
              <a:gd name="connsiteY0" fmla="*/ 0 h 419041"/>
              <a:gd name="connsiteX1" fmla="*/ 85810 w 118198"/>
              <a:gd name="connsiteY1" fmla="*/ 35633 h 419041"/>
              <a:gd name="connsiteX2" fmla="*/ 118198 w 118198"/>
              <a:gd name="connsiteY2" fmla="*/ 419041 h 419041"/>
              <a:gd name="connsiteX3" fmla="*/ 24298 w 118198"/>
              <a:gd name="connsiteY3" fmla="*/ 412382 h 419041"/>
              <a:gd name="connsiteX4" fmla="*/ 0 w 118198"/>
              <a:gd name="connsiteY4" fmla="*/ 0 h 419041"/>
              <a:gd name="connsiteX0" fmla="*/ 0 w 112863"/>
              <a:gd name="connsiteY0" fmla="*/ 0 h 424376"/>
              <a:gd name="connsiteX1" fmla="*/ 80475 w 112863"/>
              <a:gd name="connsiteY1" fmla="*/ 40968 h 424376"/>
              <a:gd name="connsiteX2" fmla="*/ 112863 w 112863"/>
              <a:gd name="connsiteY2" fmla="*/ 424376 h 424376"/>
              <a:gd name="connsiteX3" fmla="*/ 18963 w 112863"/>
              <a:gd name="connsiteY3" fmla="*/ 417717 h 424376"/>
              <a:gd name="connsiteX4" fmla="*/ 0 w 112863"/>
              <a:gd name="connsiteY4" fmla="*/ 0 h 424376"/>
              <a:gd name="connsiteX0" fmla="*/ 0 w 112863"/>
              <a:gd name="connsiteY0" fmla="*/ 0 h 424376"/>
              <a:gd name="connsiteX1" fmla="*/ 80475 w 112863"/>
              <a:gd name="connsiteY1" fmla="*/ 40968 h 424376"/>
              <a:gd name="connsiteX2" fmla="*/ 112863 w 112863"/>
              <a:gd name="connsiteY2" fmla="*/ 424376 h 424376"/>
              <a:gd name="connsiteX3" fmla="*/ 13627 w 112863"/>
              <a:gd name="connsiteY3" fmla="*/ 420385 h 424376"/>
              <a:gd name="connsiteX4" fmla="*/ 0 w 112863"/>
              <a:gd name="connsiteY4" fmla="*/ 0 h 424376"/>
              <a:gd name="connsiteX0" fmla="*/ 0 w 112863"/>
              <a:gd name="connsiteY0" fmla="*/ 0 h 427044"/>
              <a:gd name="connsiteX1" fmla="*/ 80475 w 112863"/>
              <a:gd name="connsiteY1" fmla="*/ 43636 h 427044"/>
              <a:gd name="connsiteX2" fmla="*/ 112863 w 112863"/>
              <a:gd name="connsiteY2" fmla="*/ 427044 h 427044"/>
              <a:gd name="connsiteX3" fmla="*/ 13627 w 112863"/>
              <a:gd name="connsiteY3" fmla="*/ 423053 h 427044"/>
              <a:gd name="connsiteX4" fmla="*/ 0 w 112863"/>
              <a:gd name="connsiteY4" fmla="*/ 0 h 427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63" h="427044">
                <a:moveTo>
                  <a:pt x="0" y="0"/>
                </a:moveTo>
                <a:lnTo>
                  <a:pt x="80475" y="43636"/>
                </a:lnTo>
                <a:cubicBezTo>
                  <a:pt x="82063" y="136505"/>
                  <a:pt x="111275" y="334175"/>
                  <a:pt x="112863" y="427044"/>
                </a:cubicBezTo>
                <a:lnTo>
                  <a:pt x="13627" y="423053"/>
                </a:lnTo>
                <a:cubicBezTo>
                  <a:pt x="12833" y="345265"/>
                  <a:pt x="794" y="77788"/>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4" name="Titre 1"/>
          <p:cNvSpPr txBox="1">
            <a:spLocks/>
          </p:cNvSpPr>
          <p:nvPr/>
        </p:nvSpPr>
        <p:spPr>
          <a:xfrm>
            <a:off x="5692869" y="361215"/>
            <a:ext cx="2144895" cy="6722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b="1" dirty="0">
                <a:latin typeface="DINOT" panose="020B0504020101020102" pitchFamily="34" charset="0"/>
              </a:rPr>
              <a:t>LONG QT </a:t>
            </a:r>
            <a:endParaRPr lang="en-US" sz="2800" b="1" dirty="0">
              <a:latin typeface="DINOT" panose="020B0504020101020102" pitchFamily="34" charset="0"/>
            </a:endParaRPr>
          </a:p>
        </p:txBody>
      </p:sp>
      <p:sp>
        <p:nvSpPr>
          <p:cNvPr id="18" name="ZoneTexte 17"/>
          <p:cNvSpPr txBox="1"/>
          <p:nvPr/>
        </p:nvSpPr>
        <p:spPr>
          <a:xfrm>
            <a:off x="214980" y="6525126"/>
            <a:ext cx="3417987" cy="369332"/>
          </a:xfrm>
          <a:prstGeom prst="rect">
            <a:avLst/>
          </a:prstGeom>
          <a:noFill/>
        </p:spPr>
        <p:txBody>
          <a:bodyPr wrap="none" rtlCol="0">
            <a:spAutoFit/>
          </a:bodyPr>
          <a:lstStyle/>
          <a:p>
            <a:r>
              <a:rPr lang="fr-FR" dirty="0" err="1"/>
              <a:t>Nasarre</a:t>
            </a:r>
            <a:r>
              <a:rPr lang="fr-FR" dirty="0"/>
              <a:t>, Strik et al, </a:t>
            </a:r>
            <a:r>
              <a:rPr lang="fr-FR" dirty="0" err="1"/>
              <a:t>Europace</a:t>
            </a:r>
            <a:r>
              <a:rPr lang="fr-FR" dirty="0"/>
              <a:t> 2021</a:t>
            </a:r>
            <a:endParaRPr lang="en-US" dirty="0"/>
          </a:p>
        </p:txBody>
      </p:sp>
      <p:sp>
        <p:nvSpPr>
          <p:cNvPr id="8" name="Title 7">
            <a:extLst>
              <a:ext uri="{FF2B5EF4-FFF2-40B4-BE49-F238E27FC236}">
                <a16:creationId xmlns:a16="http://schemas.microsoft.com/office/drawing/2014/main" id="{B4B7329D-FBC4-E216-670D-CE3CA0A4C3F3}"/>
              </a:ext>
            </a:extLst>
          </p:cNvPr>
          <p:cNvSpPr>
            <a:spLocks noGrp="1"/>
          </p:cNvSpPr>
          <p:nvPr>
            <p:ph type="title"/>
          </p:nvPr>
        </p:nvSpPr>
        <p:spPr/>
        <p:txBody>
          <a:bodyPr/>
          <a:lstStyle/>
          <a:p>
            <a:endParaRPr lang="fr-FR" dirty="0"/>
          </a:p>
        </p:txBody>
      </p:sp>
      <p:sp>
        <p:nvSpPr>
          <p:cNvPr id="9" name="Content Placeholder 8">
            <a:extLst>
              <a:ext uri="{FF2B5EF4-FFF2-40B4-BE49-F238E27FC236}">
                <a16:creationId xmlns:a16="http://schemas.microsoft.com/office/drawing/2014/main" id="{6BF79411-3619-74B5-0C42-5D2D9A586ECD}"/>
              </a:ext>
            </a:extLst>
          </p:cNvPr>
          <p:cNvSpPr>
            <a:spLocks noGrp="1"/>
          </p:cNvSpPr>
          <p:nvPr>
            <p:ph sz="quarter" idx="10"/>
          </p:nvPr>
        </p:nvSpPr>
        <p:spPr/>
        <p:txBody>
          <a:bodyPr/>
          <a:lstStyle/>
          <a:p>
            <a:endParaRPr lang="fr-FR"/>
          </a:p>
        </p:txBody>
      </p:sp>
      <p:sp>
        <p:nvSpPr>
          <p:cNvPr id="6" name="ZoneTexte 4">
            <a:extLst>
              <a:ext uri="{FF2B5EF4-FFF2-40B4-BE49-F238E27FC236}">
                <a16:creationId xmlns:a16="http://schemas.microsoft.com/office/drawing/2014/main" id="{3B8B167C-83B7-9B9E-B7C2-0413E9DF92C8}"/>
              </a:ext>
            </a:extLst>
          </p:cNvPr>
          <p:cNvSpPr txBox="1"/>
          <p:nvPr/>
        </p:nvSpPr>
        <p:spPr>
          <a:xfrm>
            <a:off x="9301774" y="6440698"/>
            <a:ext cx="2704266" cy="369332"/>
          </a:xfrm>
          <a:prstGeom prst="rect">
            <a:avLst/>
          </a:prstGeom>
          <a:noFill/>
        </p:spPr>
        <p:txBody>
          <a:bodyPr wrap="none" rtlCol="0">
            <a:spAutoFit/>
          </a:bodyPr>
          <a:lstStyle/>
          <a:p>
            <a:r>
              <a:rPr lang="fr-FR" dirty="0"/>
              <a:t>Strik et al, Circulation 2020</a:t>
            </a:r>
            <a:endParaRPr lang="en-US" dirty="0"/>
          </a:p>
        </p:txBody>
      </p:sp>
    </p:spTree>
    <p:extLst>
      <p:ext uri="{BB962C8B-B14F-4D97-AF65-F5344CB8AC3E}">
        <p14:creationId xmlns:p14="http://schemas.microsoft.com/office/powerpoint/2010/main" val="2655896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43E598-B99E-583C-79EB-AC311BA7D50D}"/>
              </a:ext>
            </a:extLst>
          </p:cNvPr>
          <p:cNvSpPr>
            <a:spLocks noGrp="1"/>
          </p:cNvSpPr>
          <p:nvPr>
            <p:ph type="title"/>
          </p:nvPr>
        </p:nvSpPr>
        <p:spPr/>
        <p:txBody>
          <a:bodyPr/>
          <a:lstStyle/>
          <a:p>
            <a:endParaRPr lang="fr-FR"/>
          </a:p>
        </p:txBody>
      </p:sp>
      <p:sp>
        <p:nvSpPr>
          <p:cNvPr id="7" name="Content Placeholder 6">
            <a:extLst>
              <a:ext uri="{FF2B5EF4-FFF2-40B4-BE49-F238E27FC236}">
                <a16:creationId xmlns:a16="http://schemas.microsoft.com/office/drawing/2014/main" id="{9CA9BE62-D3AF-EA3F-1DDE-CDB7DDC8E38E}"/>
              </a:ext>
            </a:extLst>
          </p:cNvPr>
          <p:cNvSpPr>
            <a:spLocks noGrp="1"/>
          </p:cNvSpPr>
          <p:nvPr>
            <p:ph sz="quarter" idx="10"/>
          </p:nvPr>
        </p:nvSpPr>
        <p:spPr/>
        <p:txBody>
          <a:bodyPr/>
          <a:lstStyle/>
          <a:p>
            <a:endParaRPr lang="fr-FR"/>
          </a:p>
        </p:txBody>
      </p:sp>
      <p:pic>
        <p:nvPicPr>
          <p:cNvPr id="4" name="Image 3"/>
          <p:cNvPicPr>
            <a:picLocks noChangeAspect="1"/>
          </p:cNvPicPr>
          <p:nvPr/>
        </p:nvPicPr>
        <p:blipFill rotWithShape="1">
          <a:blip r:embed="rId2"/>
          <a:srcRect t="31720" b="31720"/>
          <a:stretch/>
        </p:blipFill>
        <p:spPr>
          <a:xfrm>
            <a:off x="786274" y="1027906"/>
            <a:ext cx="10567526" cy="4752974"/>
          </a:xfrm>
          <a:prstGeom prst="rect">
            <a:avLst/>
          </a:prstGeom>
        </p:spPr>
      </p:pic>
      <p:sp>
        <p:nvSpPr>
          <p:cNvPr id="5" name="ZoneTexte 4"/>
          <p:cNvSpPr txBox="1"/>
          <p:nvPr/>
        </p:nvSpPr>
        <p:spPr>
          <a:xfrm>
            <a:off x="214980" y="6525126"/>
            <a:ext cx="2704266" cy="369332"/>
          </a:xfrm>
          <a:prstGeom prst="rect">
            <a:avLst/>
          </a:prstGeom>
          <a:noFill/>
        </p:spPr>
        <p:txBody>
          <a:bodyPr wrap="none" rtlCol="0">
            <a:spAutoFit/>
          </a:bodyPr>
          <a:lstStyle/>
          <a:p>
            <a:r>
              <a:rPr lang="fr-FR" dirty="0"/>
              <a:t>Strik et al, Circulation 2020</a:t>
            </a:r>
            <a:endParaRPr lang="en-US" dirty="0"/>
          </a:p>
        </p:txBody>
      </p:sp>
    </p:spTree>
    <p:extLst>
      <p:ext uri="{BB962C8B-B14F-4D97-AF65-F5344CB8AC3E}">
        <p14:creationId xmlns:p14="http://schemas.microsoft.com/office/powerpoint/2010/main" val="3236474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3952-48F2-EF9F-64FD-D68ACCFDA452}"/>
              </a:ext>
            </a:extLst>
          </p:cNvPr>
          <p:cNvSpPr>
            <a:spLocks noGrp="1"/>
          </p:cNvSpPr>
          <p:nvPr>
            <p:ph type="title"/>
          </p:nvPr>
        </p:nvSpPr>
        <p:spPr/>
        <p:txBody>
          <a:bodyPr/>
          <a:lstStyle/>
          <a:p>
            <a:endParaRPr lang="fr-FR"/>
          </a:p>
        </p:txBody>
      </p:sp>
      <p:sp>
        <p:nvSpPr>
          <p:cNvPr id="3" name="Content Placeholder 2">
            <a:extLst>
              <a:ext uri="{FF2B5EF4-FFF2-40B4-BE49-F238E27FC236}">
                <a16:creationId xmlns:a16="http://schemas.microsoft.com/office/drawing/2014/main" id="{0F722B45-8C15-3296-5BD8-519484ECC4BE}"/>
              </a:ext>
            </a:extLst>
          </p:cNvPr>
          <p:cNvSpPr>
            <a:spLocks noGrp="1"/>
          </p:cNvSpPr>
          <p:nvPr>
            <p:ph sz="quarter" idx="10"/>
          </p:nvPr>
        </p:nvSpPr>
        <p:spPr/>
        <p:txBody>
          <a:bodyPr/>
          <a:lstStyle/>
          <a:p>
            <a:endParaRPr lang="fr-FR"/>
          </a:p>
        </p:txBody>
      </p:sp>
      <p:pic>
        <p:nvPicPr>
          <p:cNvPr id="5" name="Picture 4">
            <a:extLst>
              <a:ext uri="{FF2B5EF4-FFF2-40B4-BE49-F238E27FC236}">
                <a16:creationId xmlns:a16="http://schemas.microsoft.com/office/drawing/2014/main" id="{2E4C7CE2-2F2D-2BC2-A41E-48CBB87A992A}"/>
              </a:ext>
            </a:extLst>
          </p:cNvPr>
          <p:cNvPicPr>
            <a:picLocks noChangeAspect="1"/>
          </p:cNvPicPr>
          <p:nvPr/>
        </p:nvPicPr>
        <p:blipFill>
          <a:blip r:embed="rId2"/>
          <a:stretch>
            <a:fillRect/>
          </a:stretch>
        </p:blipFill>
        <p:spPr>
          <a:xfrm>
            <a:off x="-821803" y="0"/>
            <a:ext cx="13775803" cy="6887902"/>
          </a:xfrm>
          <a:prstGeom prst="rect">
            <a:avLst/>
          </a:prstGeom>
        </p:spPr>
      </p:pic>
    </p:spTree>
    <p:extLst>
      <p:ext uri="{BB962C8B-B14F-4D97-AF65-F5344CB8AC3E}">
        <p14:creationId xmlns:p14="http://schemas.microsoft.com/office/powerpoint/2010/main" val="3398792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5601F-E9A2-2423-A732-0D808EF0FB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90D692-9B85-D953-D18B-3B87AB9E0D7A}"/>
              </a:ext>
            </a:extLst>
          </p:cNvPr>
          <p:cNvSpPr>
            <a:spLocks noGrp="1"/>
          </p:cNvSpPr>
          <p:nvPr>
            <p:ph type="title"/>
          </p:nvPr>
        </p:nvSpPr>
        <p:spPr/>
        <p:txBody>
          <a:bodyPr/>
          <a:lstStyle/>
          <a:p>
            <a:r>
              <a:rPr lang="en-US" dirty="0"/>
              <a:t>au-</a:t>
            </a:r>
            <a:r>
              <a:rPr lang="en-US" dirty="0" err="1"/>
              <a:t>delà</a:t>
            </a:r>
            <a:r>
              <a:rPr lang="en-US" dirty="0"/>
              <a:t> de </a:t>
            </a:r>
            <a:r>
              <a:rPr lang="en-US" dirty="0" err="1"/>
              <a:t>l'ecg</a:t>
            </a:r>
            <a:endParaRPr lang="fr-FR" dirty="0"/>
          </a:p>
        </p:txBody>
      </p:sp>
      <p:pic>
        <p:nvPicPr>
          <p:cNvPr id="4" name="videoplayback (1)">
            <a:hlinkClick r:id="" action="ppaction://media"/>
            <a:extLst>
              <a:ext uri="{FF2B5EF4-FFF2-40B4-BE49-F238E27FC236}">
                <a16:creationId xmlns:a16="http://schemas.microsoft.com/office/drawing/2014/main" id="{649A1F0D-E5CA-EE0D-2521-70AA67F7EB43}"/>
              </a:ext>
            </a:extLst>
          </p:cNvPr>
          <p:cNvPicPr>
            <a:picLocks noChangeAspect="1"/>
          </p:cNvPicPr>
          <p:nvPr>
            <a:videoFile r:link="rId1"/>
            <p:extLst>
              <p:ext uri="{DAA4B4D4-6D71-4841-9C94-3DE7FCFB9230}">
                <p14:media xmlns:p14="http://schemas.microsoft.com/office/powerpoint/2010/main" r:embed="rId2">
                  <p14:trim st="32732" end="8825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464133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mute="1">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C0416-960B-8D40-BEFC-29A380E6B7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C46CAF-5CD2-0AF9-C993-3BD224870CB7}"/>
              </a:ext>
            </a:extLst>
          </p:cNvPr>
          <p:cNvSpPr>
            <a:spLocks noGrp="1"/>
          </p:cNvSpPr>
          <p:nvPr>
            <p:ph type="title"/>
          </p:nvPr>
        </p:nvSpPr>
        <p:spPr/>
        <p:txBody>
          <a:bodyPr/>
          <a:lstStyle/>
          <a:p>
            <a:r>
              <a:rPr lang="en-US" dirty="0"/>
              <a:t>au-</a:t>
            </a:r>
            <a:r>
              <a:rPr lang="en-US" dirty="0" err="1"/>
              <a:t>delà</a:t>
            </a:r>
            <a:r>
              <a:rPr lang="en-US" dirty="0"/>
              <a:t> de </a:t>
            </a:r>
            <a:r>
              <a:rPr lang="en-US" dirty="0" err="1"/>
              <a:t>l'ecg</a:t>
            </a:r>
            <a:endParaRPr lang="fr-FR" dirty="0"/>
          </a:p>
        </p:txBody>
      </p:sp>
      <p:pic>
        <p:nvPicPr>
          <p:cNvPr id="4" name="videoplayback (1)">
            <a:hlinkClick r:id="" action="ppaction://media"/>
            <a:extLst>
              <a:ext uri="{FF2B5EF4-FFF2-40B4-BE49-F238E27FC236}">
                <a16:creationId xmlns:a16="http://schemas.microsoft.com/office/drawing/2014/main" id="{4EBE76E3-45C2-2072-B4A2-0440EA5F276B}"/>
              </a:ext>
            </a:extLst>
          </p:cNvPr>
          <p:cNvPicPr>
            <a:picLocks noChangeAspect="1"/>
          </p:cNvPicPr>
          <p:nvPr>
            <a:videoFile r:link="rId1"/>
            <p:extLst>
              <p:ext uri="{DAA4B4D4-6D71-4841-9C94-3DE7FCFB9230}">
                <p14:media xmlns:p14="http://schemas.microsoft.com/office/powerpoint/2010/main" r:embed="rId2">
                  <p14:trim st="82587" end="30122"/>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220143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mute="1">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B53B-0491-6120-B388-8EBB21927825}"/>
              </a:ext>
            </a:extLst>
          </p:cNvPr>
          <p:cNvSpPr>
            <a:spLocks noGrp="1"/>
          </p:cNvSpPr>
          <p:nvPr>
            <p:ph type="title"/>
          </p:nvPr>
        </p:nvSpPr>
        <p:spPr/>
        <p:txBody>
          <a:bodyPr/>
          <a:lstStyle/>
          <a:p>
            <a:r>
              <a:rPr lang="en-US" dirty="0"/>
              <a:t>au-</a:t>
            </a:r>
            <a:r>
              <a:rPr lang="en-US" dirty="0" err="1"/>
              <a:t>delà</a:t>
            </a:r>
            <a:r>
              <a:rPr lang="en-US" dirty="0"/>
              <a:t> de </a:t>
            </a:r>
            <a:r>
              <a:rPr lang="en-US" dirty="0" err="1"/>
              <a:t>l'ecg</a:t>
            </a:r>
            <a:endParaRPr lang="fr-FR" dirty="0"/>
          </a:p>
        </p:txBody>
      </p:sp>
      <p:sp>
        <p:nvSpPr>
          <p:cNvPr id="3" name="Content Placeholder 2">
            <a:extLst>
              <a:ext uri="{FF2B5EF4-FFF2-40B4-BE49-F238E27FC236}">
                <a16:creationId xmlns:a16="http://schemas.microsoft.com/office/drawing/2014/main" id="{C93D4669-E542-56B1-1DAA-0D59B13B7B29}"/>
              </a:ext>
            </a:extLst>
          </p:cNvPr>
          <p:cNvSpPr>
            <a:spLocks noGrp="1"/>
          </p:cNvSpPr>
          <p:nvPr>
            <p:ph sz="quarter" idx="10"/>
          </p:nvPr>
        </p:nvSpPr>
        <p:spPr>
          <a:xfrm>
            <a:off x="1096435" y="5634038"/>
            <a:ext cx="10208684" cy="1081087"/>
          </a:xfrm>
        </p:spPr>
        <p:txBody>
          <a:bodyPr>
            <a:normAutofit/>
          </a:bodyPr>
          <a:lstStyle/>
          <a:p>
            <a:r>
              <a:rPr lang="fr-FR" sz="2000" i="1" dirty="0"/>
              <a:t>Sensibilité de ~67% pour la perte de pouls</a:t>
            </a:r>
          </a:p>
          <a:p>
            <a:r>
              <a:rPr lang="fr-FR" sz="2000" i="1" dirty="0"/>
              <a:t>Cela déclenche au maximum un faux appel au 15 chaque 20 ans.</a:t>
            </a:r>
          </a:p>
        </p:txBody>
      </p:sp>
      <p:pic>
        <p:nvPicPr>
          <p:cNvPr id="4" name="videoplayback (1)">
            <a:hlinkClick r:id="" action="ppaction://media"/>
          </p:cNvPr>
          <p:cNvPicPr>
            <a:picLocks noChangeAspect="1"/>
          </p:cNvPicPr>
          <p:nvPr>
            <a:videoFile r:link="rId1"/>
            <p:extLst>
              <p:ext uri="{DAA4B4D4-6D71-4841-9C94-3DE7FCFB9230}">
                <p14:media xmlns:p14="http://schemas.microsoft.com/office/powerpoint/2010/main" r:embed="rId2">
                  <p14:trim st="60127" end="49082"/>
                </p14:media>
              </p:ext>
            </p:extLst>
          </p:nvPr>
        </p:nvPicPr>
        <p:blipFill>
          <a:blip r:embed="rId4"/>
          <a:stretch>
            <a:fillRect/>
          </a:stretch>
        </p:blipFill>
        <p:spPr>
          <a:xfrm>
            <a:off x="0" y="-57150"/>
            <a:ext cx="12293600" cy="6915150"/>
          </a:xfrm>
          <a:prstGeom prst="rect">
            <a:avLst/>
          </a:prstGeom>
        </p:spPr>
      </p:pic>
    </p:spTree>
    <p:extLst>
      <p:ext uri="{BB962C8B-B14F-4D97-AF65-F5344CB8AC3E}">
        <p14:creationId xmlns:p14="http://schemas.microsoft.com/office/powerpoint/2010/main" val="25508454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mute="1">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3020EA-DDFA-90E3-200E-86DB60E077BC}"/>
              </a:ext>
            </a:extLst>
          </p:cNvPr>
          <p:cNvSpPr>
            <a:spLocks noGrp="1"/>
          </p:cNvSpPr>
          <p:nvPr>
            <p:ph sz="quarter" idx="10"/>
          </p:nvPr>
        </p:nvSpPr>
        <p:spPr/>
        <p:txBody>
          <a:bodyPr/>
          <a:lstStyle/>
          <a:p>
            <a:endParaRPr lang="fr-FR" dirty="0"/>
          </a:p>
        </p:txBody>
      </p:sp>
      <p:pic>
        <p:nvPicPr>
          <p:cNvPr id="5" name="Picture 4">
            <a:extLst>
              <a:ext uri="{FF2B5EF4-FFF2-40B4-BE49-F238E27FC236}">
                <a16:creationId xmlns:a16="http://schemas.microsoft.com/office/drawing/2014/main" id="{92D6921A-826F-6EFC-A12B-9AD5D83E91AE}"/>
              </a:ext>
            </a:extLst>
          </p:cNvPr>
          <p:cNvPicPr>
            <a:picLocks noChangeAspect="1"/>
          </p:cNvPicPr>
          <p:nvPr/>
        </p:nvPicPr>
        <p:blipFill>
          <a:blip r:embed="rId3"/>
          <a:stretch>
            <a:fillRect/>
          </a:stretch>
        </p:blipFill>
        <p:spPr>
          <a:xfrm>
            <a:off x="2527118" y="387241"/>
            <a:ext cx="7137763" cy="6285701"/>
          </a:xfrm>
          <a:prstGeom prst="rect">
            <a:avLst/>
          </a:prstGeom>
        </p:spPr>
      </p:pic>
      <p:sp>
        <p:nvSpPr>
          <p:cNvPr id="6" name="ZoneTexte 4">
            <a:extLst>
              <a:ext uri="{FF2B5EF4-FFF2-40B4-BE49-F238E27FC236}">
                <a16:creationId xmlns:a16="http://schemas.microsoft.com/office/drawing/2014/main" id="{041F0566-D326-D778-685A-13BF5FBC529C}"/>
              </a:ext>
            </a:extLst>
          </p:cNvPr>
          <p:cNvSpPr txBox="1"/>
          <p:nvPr/>
        </p:nvSpPr>
        <p:spPr>
          <a:xfrm>
            <a:off x="9456881" y="6470759"/>
            <a:ext cx="2327945" cy="369332"/>
          </a:xfrm>
          <a:prstGeom prst="rect">
            <a:avLst/>
          </a:prstGeom>
          <a:noFill/>
        </p:spPr>
        <p:txBody>
          <a:bodyPr wrap="none" rtlCol="0">
            <a:spAutoFit/>
          </a:bodyPr>
          <a:lstStyle/>
          <a:p>
            <a:r>
              <a:rPr lang="fr-FR" dirty="0"/>
              <a:t>Shah et al Nature 2025</a:t>
            </a:r>
            <a:endParaRPr lang="en-US" dirty="0"/>
          </a:p>
        </p:txBody>
      </p:sp>
      <p:sp>
        <p:nvSpPr>
          <p:cNvPr id="4" name="Titre 3"/>
          <p:cNvSpPr>
            <a:spLocks noGrp="1"/>
          </p:cNvSpPr>
          <p:nvPr>
            <p:ph type="title"/>
          </p:nvPr>
        </p:nvSpPr>
        <p:spPr/>
        <p:txBody>
          <a:bodyPr/>
          <a:lstStyle/>
          <a:p>
            <a:endParaRPr lang="en-US"/>
          </a:p>
        </p:txBody>
      </p:sp>
    </p:spTree>
    <p:extLst>
      <p:ext uri="{BB962C8B-B14F-4D97-AF65-F5344CB8AC3E}">
        <p14:creationId xmlns:p14="http://schemas.microsoft.com/office/powerpoint/2010/main" val="2436428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Female transvenous ICD patient device scar and Female transvenous ICD-patient lifting weigh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7" y="2054452"/>
            <a:ext cx="12192000" cy="31623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sdmntprukwest.oaiusercontent.com/files/00000000-ff1c-6243-9965-6b0bc4ed2ce0/raw?se=2025-06-07T13%3A20%3A46Z&amp;sp=r&amp;sv=2024-08-04&amp;sr=b&amp;scid=bd5e0faf-dca4-596c-9e27-7891299dede2&amp;skoid=eb780365-537d-4279-a878-cae64e33aa9c&amp;sktid=a48cca56-e6da-484e-a814-9c849652bcb3&amp;skt=2025-06-07T04%3A54%3A56Z&amp;ske=2025-06-08T04%3A54%3A56Z&amp;sks=b&amp;skv=2024-08-04&amp;sig=6fbu6r0veN%2Bd6WSMeBMNBAzySTO87DNu/qS8TvcMKAo%3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4306"/>
            <a:ext cx="12163423" cy="810895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p:txBody>
          <a:bodyPr/>
          <a:lstStyle/>
          <a:p>
            <a:r>
              <a:rPr lang="fr-FR" dirty="0"/>
              <a:t>IA pour la suite?</a:t>
            </a:r>
            <a:endParaRPr lang="en-US" dirty="0"/>
          </a:p>
        </p:txBody>
      </p:sp>
    </p:spTree>
    <p:extLst>
      <p:ext uri="{BB962C8B-B14F-4D97-AF65-F5344CB8AC3E}">
        <p14:creationId xmlns:p14="http://schemas.microsoft.com/office/powerpoint/2010/main" val="1269542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9646-B3F0-32F0-A4D4-B28CE294C12D}"/>
              </a:ext>
            </a:extLst>
          </p:cNvPr>
          <p:cNvSpPr>
            <a:spLocks noGrp="1"/>
          </p:cNvSpPr>
          <p:nvPr>
            <p:ph type="title"/>
          </p:nvPr>
        </p:nvSpPr>
        <p:spPr/>
        <p:txBody>
          <a:bodyPr/>
          <a:lstStyle/>
          <a:p>
            <a:r>
              <a:rPr lang="fr-FR" dirty="0"/>
              <a:t>MORT SUBITE</a:t>
            </a:r>
            <a:endParaRPr lang="en-US" dirty="0"/>
          </a:p>
        </p:txBody>
      </p:sp>
      <p:sp>
        <p:nvSpPr>
          <p:cNvPr id="4" name="Oval 3">
            <a:extLst>
              <a:ext uri="{FF2B5EF4-FFF2-40B4-BE49-F238E27FC236}">
                <a16:creationId xmlns:a16="http://schemas.microsoft.com/office/drawing/2014/main" id="{AECF4A16-B42E-5C17-FB59-B698439654CD}"/>
              </a:ext>
            </a:extLst>
          </p:cNvPr>
          <p:cNvSpPr/>
          <p:nvPr/>
        </p:nvSpPr>
        <p:spPr>
          <a:xfrm>
            <a:off x="120770" y="1408981"/>
            <a:ext cx="4927652" cy="473302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2D6B64C-D70B-C2CE-6C82-B8E3CE8E53C2}"/>
              </a:ext>
            </a:extLst>
          </p:cNvPr>
          <p:cNvSpPr txBox="1"/>
          <p:nvPr/>
        </p:nvSpPr>
        <p:spPr>
          <a:xfrm>
            <a:off x="1668095" y="3354815"/>
            <a:ext cx="1833002" cy="523220"/>
          </a:xfrm>
          <a:prstGeom prst="rect">
            <a:avLst/>
          </a:prstGeom>
          <a:noFill/>
        </p:spPr>
        <p:txBody>
          <a:bodyPr wrap="none" rtlCol="0">
            <a:spAutoFit/>
          </a:bodyPr>
          <a:lstStyle/>
          <a:p>
            <a:r>
              <a:rPr lang="fr-FR" sz="2800" b="1" dirty="0"/>
              <a:t>FEVG &gt;35%</a:t>
            </a:r>
            <a:endParaRPr lang="en-US" sz="2800" b="1" dirty="0"/>
          </a:p>
        </p:txBody>
      </p:sp>
      <p:sp>
        <p:nvSpPr>
          <p:cNvPr id="7" name="Oval 6">
            <a:extLst>
              <a:ext uri="{FF2B5EF4-FFF2-40B4-BE49-F238E27FC236}">
                <a16:creationId xmlns:a16="http://schemas.microsoft.com/office/drawing/2014/main" id="{3F35C9A0-4924-A6DE-544D-D9ABCE163CF9}"/>
              </a:ext>
            </a:extLst>
          </p:cNvPr>
          <p:cNvSpPr/>
          <p:nvPr/>
        </p:nvSpPr>
        <p:spPr>
          <a:xfrm>
            <a:off x="4952510" y="2735721"/>
            <a:ext cx="1647646" cy="154402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9D2F5BD-D88D-4CB2-96C2-BC6E17D0E536}"/>
                  </a:ext>
                </a:extLst>
              </p:cNvPr>
              <p:cNvSpPr txBox="1"/>
              <p:nvPr/>
            </p:nvSpPr>
            <p:spPr>
              <a:xfrm>
                <a:off x="5265122" y="1794009"/>
                <a:ext cx="1431985" cy="954107"/>
              </a:xfrm>
              <a:prstGeom prst="rect">
                <a:avLst/>
              </a:prstGeom>
              <a:noFill/>
            </p:spPr>
            <p:txBody>
              <a:bodyPr wrap="square" rtlCol="0">
                <a:spAutoFit/>
              </a:bodyPr>
              <a:lstStyle/>
              <a:p>
                <a:r>
                  <a:rPr lang="fr-FR" sz="2800" b="1" dirty="0"/>
                  <a:t>FEVG </a:t>
                </a:r>
                <a14:m>
                  <m:oMath xmlns:m="http://schemas.openxmlformats.org/officeDocument/2006/math">
                    <m:r>
                      <a:rPr lang="fr-FR" sz="2800" b="1" i="1" smtClean="0">
                        <a:latin typeface="Cambria Math" panose="02040503050406030204" pitchFamily="18" charset="0"/>
                      </a:rPr>
                      <m:t>≤</m:t>
                    </m:r>
                  </m:oMath>
                </a14:m>
                <a:r>
                  <a:rPr lang="fr-FR" sz="2800" b="1" dirty="0"/>
                  <a:t>35%</a:t>
                </a:r>
                <a:endParaRPr lang="en-US" sz="2800" b="1" dirty="0"/>
              </a:p>
            </p:txBody>
          </p:sp>
        </mc:Choice>
        <mc:Fallback xmlns="">
          <p:sp>
            <p:nvSpPr>
              <p:cNvPr id="12" name="TextBox 11">
                <a:extLst>
                  <a:ext uri="{FF2B5EF4-FFF2-40B4-BE49-F238E27FC236}">
                    <a16:creationId xmlns:a16="http://schemas.microsoft.com/office/drawing/2014/main" id="{A9D2F5BD-D88D-4CB2-96C2-BC6E17D0E536}"/>
                  </a:ext>
                </a:extLst>
              </p:cNvPr>
              <p:cNvSpPr txBox="1">
                <a:spLocks noRot="1" noChangeAspect="1" noMove="1" noResize="1" noEditPoints="1" noAdjustHandles="1" noChangeArrowheads="1" noChangeShapeType="1" noTextEdit="1"/>
              </p:cNvSpPr>
              <p:nvPr/>
            </p:nvSpPr>
            <p:spPr>
              <a:xfrm>
                <a:off x="5265122" y="1794009"/>
                <a:ext cx="1431985" cy="954107"/>
              </a:xfrm>
              <a:prstGeom prst="rect">
                <a:avLst/>
              </a:prstGeom>
              <a:blipFill>
                <a:blip r:embed="rId2"/>
                <a:stretch>
                  <a:fillRect l="-8936" t="-5732" b="-17197"/>
                </a:stretch>
              </a:blipFill>
            </p:spPr>
            <p:txBody>
              <a:bodyPr/>
              <a:lstStyle/>
              <a:p>
                <a:r>
                  <a:rPr lang="en-US">
                    <a:noFill/>
                  </a:rPr>
                  <a:t> </a:t>
                </a:r>
              </a:p>
            </p:txBody>
          </p:sp>
        </mc:Fallback>
      </mc:AlternateContent>
      <p:grpSp>
        <p:nvGrpSpPr>
          <p:cNvPr id="6" name="Groupe 5"/>
          <p:cNvGrpSpPr/>
          <p:nvPr/>
        </p:nvGrpSpPr>
        <p:grpSpPr>
          <a:xfrm>
            <a:off x="4255477" y="1639019"/>
            <a:ext cx="4290420" cy="2637019"/>
            <a:chOff x="4255477" y="1639019"/>
            <a:chExt cx="4290420" cy="2637019"/>
          </a:xfrm>
        </p:grpSpPr>
        <p:sp>
          <p:nvSpPr>
            <p:cNvPr id="16" name="Rectangle 15">
              <a:extLst>
                <a:ext uri="{FF2B5EF4-FFF2-40B4-BE49-F238E27FC236}">
                  <a16:creationId xmlns:a16="http://schemas.microsoft.com/office/drawing/2014/main" id="{2DC2A1C4-54A4-C918-36C8-30AACEE6398C}"/>
                </a:ext>
              </a:extLst>
            </p:cNvPr>
            <p:cNvSpPr/>
            <p:nvPr/>
          </p:nvSpPr>
          <p:spPr>
            <a:xfrm>
              <a:off x="7470471" y="1639019"/>
              <a:ext cx="1075426" cy="74086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e 2"/>
            <p:cNvGrpSpPr/>
            <p:nvPr/>
          </p:nvGrpSpPr>
          <p:grpSpPr>
            <a:xfrm>
              <a:off x="4255477" y="3264211"/>
              <a:ext cx="1185943" cy="1011827"/>
              <a:chOff x="4137314" y="3246121"/>
              <a:chExt cx="1431985" cy="615351"/>
            </a:xfrm>
          </p:grpSpPr>
          <p:sp>
            <p:nvSpPr>
              <p:cNvPr id="10" name="Oval 9">
                <a:extLst>
                  <a:ext uri="{FF2B5EF4-FFF2-40B4-BE49-F238E27FC236}">
                    <a16:creationId xmlns:a16="http://schemas.microsoft.com/office/drawing/2014/main" id="{706A9368-8069-0E6A-EFCD-EE1949AE77C6}"/>
                  </a:ext>
                </a:extLst>
              </p:cNvPr>
              <p:cNvSpPr/>
              <p:nvPr/>
            </p:nvSpPr>
            <p:spPr>
              <a:xfrm>
                <a:off x="4137314" y="3246121"/>
                <a:ext cx="1431985" cy="61535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Lightning Bolt 12">
                <a:extLst>
                  <a:ext uri="{FF2B5EF4-FFF2-40B4-BE49-F238E27FC236}">
                    <a16:creationId xmlns:a16="http://schemas.microsoft.com/office/drawing/2014/main" id="{F0E193C0-BDD4-5B4E-FA10-5108EE660D16}"/>
                  </a:ext>
                </a:extLst>
              </p:cNvPr>
              <p:cNvSpPr/>
              <p:nvPr/>
            </p:nvSpPr>
            <p:spPr>
              <a:xfrm>
                <a:off x="4627391" y="3332372"/>
                <a:ext cx="446188" cy="428959"/>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Lightning Bolt 14">
              <a:extLst>
                <a:ext uri="{FF2B5EF4-FFF2-40B4-BE49-F238E27FC236}">
                  <a16:creationId xmlns:a16="http://schemas.microsoft.com/office/drawing/2014/main" id="{F374276D-CE90-5446-5D6B-AAD2AC749194}"/>
                </a:ext>
              </a:extLst>
            </p:cNvPr>
            <p:cNvSpPr/>
            <p:nvPr/>
          </p:nvSpPr>
          <p:spPr>
            <a:xfrm>
              <a:off x="7752389" y="1783629"/>
              <a:ext cx="446188" cy="428959"/>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323CD1C9-EDB4-D4B4-35F6-951668499A18}"/>
              </a:ext>
            </a:extLst>
          </p:cNvPr>
          <p:cNvSpPr txBox="1"/>
          <p:nvPr/>
        </p:nvSpPr>
        <p:spPr>
          <a:xfrm>
            <a:off x="8660640" y="1747843"/>
            <a:ext cx="1921167" cy="523220"/>
          </a:xfrm>
          <a:prstGeom prst="rect">
            <a:avLst/>
          </a:prstGeom>
          <a:noFill/>
        </p:spPr>
        <p:txBody>
          <a:bodyPr wrap="none" rtlCol="0">
            <a:spAutoFit/>
          </a:bodyPr>
          <a:lstStyle/>
          <a:p>
            <a:r>
              <a:rPr lang="fr-FR" sz="2800" b="1" dirty="0"/>
              <a:t>mort subite</a:t>
            </a:r>
            <a:endParaRPr lang="en-US" sz="2800" b="1" dirty="0"/>
          </a:p>
        </p:txBody>
      </p:sp>
      <p:grpSp>
        <p:nvGrpSpPr>
          <p:cNvPr id="8" name="Groupe 7"/>
          <p:cNvGrpSpPr/>
          <p:nvPr/>
        </p:nvGrpSpPr>
        <p:grpSpPr>
          <a:xfrm>
            <a:off x="4179998" y="2496222"/>
            <a:ext cx="7662676" cy="1779816"/>
            <a:chOff x="4179998" y="2496222"/>
            <a:chExt cx="7662676" cy="1779816"/>
          </a:xfrm>
        </p:grpSpPr>
        <p:sp>
          <p:nvSpPr>
            <p:cNvPr id="19" name="Oval 18">
              <a:extLst>
                <a:ext uri="{FF2B5EF4-FFF2-40B4-BE49-F238E27FC236}">
                  <a16:creationId xmlns:a16="http://schemas.microsoft.com/office/drawing/2014/main" id="{824246A9-9C7E-E266-519E-0B85E1747139}"/>
                </a:ext>
              </a:extLst>
            </p:cNvPr>
            <p:cNvSpPr/>
            <p:nvPr/>
          </p:nvSpPr>
          <p:spPr>
            <a:xfrm>
              <a:off x="5219511" y="3215614"/>
              <a:ext cx="1046700" cy="1060424"/>
            </a:xfrm>
            <a:prstGeom prst="ellipse">
              <a:avLst/>
            </a:prstGeom>
            <a:solidFill>
              <a:srgbClr val="5FB3BE">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435F374-B424-AD4F-8DF9-F3FE225921AB}"/>
                </a:ext>
              </a:extLst>
            </p:cNvPr>
            <p:cNvSpPr/>
            <p:nvPr/>
          </p:nvSpPr>
          <p:spPr>
            <a:xfrm>
              <a:off x="7457897" y="2496222"/>
              <a:ext cx="1075426" cy="740869"/>
            </a:xfrm>
            <a:prstGeom prst="rect">
              <a:avLst/>
            </a:prstGeom>
            <a:solidFill>
              <a:srgbClr val="5FB3BE">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30A967F-7469-EA21-05B5-3221063F5F5C}"/>
                </a:ext>
              </a:extLst>
            </p:cNvPr>
            <p:cNvSpPr txBox="1"/>
            <p:nvPr/>
          </p:nvSpPr>
          <p:spPr>
            <a:xfrm>
              <a:off x="8673665" y="2555851"/>
              <a:ext cx="3169009" cy="523220"/>
            </a:xfrm>
            <a:prstGeom prst="rect">
              <a:avLst/>
            </a:prstGeom>
            <a:noFill/>
          </p:spPr>
          <p:txBody>
            <a:bodyPr wrap="none" rtlCol="0">
              <a:spAutoFit/>
            </a:bodyPr>
            <a:lstStyle/>
            <a:p>
              <a:r>
                <a:rPr lang="fr-FR" sz="2800" b="1" dirty="0" err="1"/>
                <a:t>prevention</a:t>
              </a:r>
              <a:r>
                <a:rPr lang="fr-FR" sz="2800" b="1" dirty="0"/>
                <a:t> primaire</a:t>
              </a:r>
              <a:endParaRPr lang="en-US" sz="2800" b="1" dirty="0"/>
            </a:p>
          </p:txBody>
        </p:sp>
        <p:sp>
          <p:nvSpPr>
            <p:cNvPr id="31" name="Oval 30">
              <a:extLst>
                <a:ext uri="{FF2B5EF4-FFF2-40B4-BE49-F238E27FC236}">
                  <a16:creationId xmlns:a16="http://schemas.microsoft.com/office/drawing/2014/main" id="{021503E3-4192-BEE2-87EA-AE0A9915AE2A}"/>
                </a:ext>
              </a:extLst>
            </p:cNvPr>
            <p:cNvSpPr/>
            <p:nvPr/>
          </p:nvSpPr>
          <p:spPr>
            <a:xfrm>
              <a:off x="4179998" y="3233198"/>
              <a:ext cx="318423" cy="297482"/>
            </a:xfrm>
            <a:prstGeom prst="ellipse">
              <a:avLst/>
            </a:prstGeom>
            <a:solidFill>
              <a:srgbClr val="5FB3BE">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e 8"/>
          <p:cNvGrpSpPr/>
          <p:nvPr/>
        </p:nvGrpSpPr>
        <p:grpSpPr>
          <a:xfrm>
            <a:off x="3828498" y="3158548"/>
            <a:ext cx="8363502" cy="1108338"/>
            <a:chOff x="3828498" y="3158548"/>
            <a:chExt cx="8363502" cy="1108338"/>
          </a:xfrm>
        </p:grpSpPr>
        <p:sp>
          <p:nvSpPr>
            <p:cNvPr id="25" name="Rectangle 24">
              <a:extLst>
                <a:ext uri="{FF2B5EF4-FFF2-40B4-BE49-F238E27FC236}">
                  <a16:creationId xmlns:a16="http://schemas.microsoft.com/office/drawing/2014/main" id="{561E5779-A459-23DF-6AA4-C2A577F8A3DE}"/>
                </a:ext>
              </a:extLst>
            </p:cNvPr>
            <p:cNvSpPr/>
            <p:nvPr/>
          </p:nvSpPr>
          <p:spPr>
            <a:xfrm>
              <a:off x="7470471" y="3448569"/>
              <a:ext cx="1075426" cy="740869"/>
            </a:xfrm>
            <a:prstGeom prst="rect">
              <a:avLst/>
            </a:prstGeom>
            <a:solidFill>
              <a:srgbClr val="919F42">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FF51AEE-321A-1586-D5DF-FB6E686F8D2A}"/>
                </a:ext>
              </a:extLst>
            </p:cNvPr>
            <p:cNvSpPr txBox="1"/>
            <p:nvPr/>
          </p:nvSpPr>
          <p:spPr>
            <a:xfrm>
              <a:off x="8673665" y="3534573"/>
              <a:ext cx="3518335" cy="523220"/>
            </a:xfrm>
            <a:prstGeom prst="rect">
              <a:avLst/>
            </a:prstGeom>
            <a:noFill/>
          </p:spPr>
          <p:txBody>
            <a:bodyPr wrap="none" rtlCol="0">
              <a:spAutoFit/>
            </a:bodyPr>
            <a:lstStyle/>
            <a:p>
              <a:r>
                <a:rPr lang="fr-FR" sz="2800" b="1" dirty="0" err="1"/>
                <a:t>prevention</a:t>
              </a:r>
              <a:r>
                <a:rPr lang="fr-FR" sz="2800" b="1" dirty="0"/>
                <a:t> secondaire</a:t>
              </a:r>
              <a:endParaRPr lang="en-US" sz="2800" b="1" dirty="0"/>
            </a:p>
          </p:txBody>
        </p:sp>
        <p:sp>
          <p:nvSpPr>
            <p:cNvPr id="29" name="Oval 28">
              <a:extLst>
                <a:ext uri="{FF2B5EF4-FFF2-40B4-BE49-F238E27FC236}">
                  <a16:creationId xmlns:a16="http://schemas.microsoft.com/office/drawing/2014/main" id="{9CC2CC55-3644-2697-7477-C760BE4D8DFB}"/>
                </a:ext>
              </a:extLst>
            </p:cNvPr>
            <p:cNvSpPr/>
            <p:nvPr/>
          </p:nvSpPr>
          <p:spPr>
            <a:xfrm>
              <a:off x="3828498" y="3679079"/>
              <a:ext cx="598422" cy="587807"/>
            </a:xfrm>
            <a:prstGeom prst="ellipse">
              <a:avLst/>
            </a:prstGeom>
            <a:solidFill>
              <a:srgbClr val="919F42">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AFF531F2-5DC8-9399-3C96-E00B5C811535}"/>
                </a:ext>
              </a:extLst>
            </p:cNvPr>
            <p:cNvSpPr/>
            <p:nvPr/>
          </p:nvSpPr>
          <p:spPr>
            <a:xfrm>
              <a:off x="4993194" y="3158548"/>
              <a:ext cx="368554" cy="318275"/>
            </a:xfrm>
            <a:prstGeom prst="ellipse">
              <a:avLst/>
            </a:prstGeom>
            <a:solidFill>
              <a:srgbClr val="919F42">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9243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42676" y="12013"/>
            <a:ext cx="12280900" cy="6845987"/>
          </a:xfrm>
          <a:prstGeom prst="rect">
            <a:avLst/>
          </a:prstGeom>
        </p:spPr>
      </p:pic>
      <p:pic>
        <p:nvPicPr>
          <p:cNvPr id="1028" name="Picture 4" descr="équipe de rythmologie CHU de Bordeau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88195" y="1484103"/>
            <a:ext cx="5565808" cy="4174356"/>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contenu 8">
            <a:extLst>
              <a:ext uri="{FF2B5EF4-FFF2-40B4-BE49-F238E27FC236}">
                <a16:creationId xmlns:a16="http://schemas.microsoft.com/office/drawing/2014/main" id="{A6BA8401-B5E9-6847-B799-CAC1B672BE6C}"/>
              </a:ext>
            </a:extLst>
          </p:cNvPr>
          <p:cNvSpPr txBox="1">
            <a:spLocks/>
          </p:cNvSpPr>
          <p:nvPr/>
        </p:nvSpPr>
        <p:spPr>
          <a:xfrm>
            <a:off x="5953118" y="1385803"/>
            <a:ext cx="5580491" cy="3394542"/>
          </a:xfrm>
          <a:prstGeom prst="flowChartAlternateProcess">
            <a:avLst/>
          </a:prstGeom>
          <a:solidFill>
            <a:srgbClr val="0D6E85">
              <a:alpha val="69804"/>
            </a:srgbClr>
          </a:solidFill>
        </p:spPr>
        <p:txBody>
          <a:bodyPr vert="horz" lIns="0" tIns="48000" rIns="0" bIns="60960" rtlCol="0">
            <a:normAutofit fontScale="85000" lnSpcReduction="10000"/>
          </a:bodyPr>
          <a:lstStyle>
            <a:lvl1pPr marL="0" indent="0" algn="l" defTabSz="342900" rtl="0" eaLnBrk="1" latinLnBrk="0" hangingPunct="1">
              <a:spcBef>
                <a:spcPts val="1600"/>
              </a:spcBef>
              <a:spcAft>
                <a:spcPts val="1200"/>
              </a:spcAft>
              <a:buFont typeface="Arial"/>
              <a:buNone/>
              <a:defRPr lang="en-US" sz="2800" kern="1200" noProof="0" dirty="0">
                <a:solidFill>
                  <a:srgbClr val="4A4A4A"/>
                </a:solidFill>
                <a:latin typeface="Avenir Book"/>
                <a:ea typeface="Open Sans" panose="020B0606030504020204" pitchFamily="34" charset="0"/>
                <a:cs typeface="Avenir Book"/>
              </a:defRPr>
            </a:lvl1pPr>
            <a:lvl2pPr marL="457200" indent="0" algn="l" defTabSz="342900" rtl="0" eaLnBrk="1" latinLnBrk="0" hangingPunct="1">
              <a:spcBef>
                <a:spcPct val="20000"/>
              </a:spcBef>
              <a:buFont typeface="Arial"/>
              <a:buNone/>
              <a:defRPr lang="en-US" sz="2400" b="0" kern="1200" noProof="0" dirty="0">
                <a:solidFill>
                  <a:srgbClr val="4A4A4A"/>
                </a:solidFill>
                <a:latin typeface="Avenir Roman" panose="02000503020000020003" pitchFamily="2" charset="0"/>
                <a:ea typeface="Avenir Roman" panose="02000503020000020003" pitchFamily="2" charset="0"/>
                <a:cs typeface="Avenir Roman" panose="02000503020000020003" pitchFamily="2" charset="0"/>
              </a:defRPr>
            </a:lvl2pPr>
            <a:lvl3pPr marL="857250" indent="-171450" algn="l" defTabSz="342900" rtl="0" eaLnBrk="1" latinLnBrk="0" hangingPunct="1">
              <a:spcBef>
                <a:spcPct val="20000"/>
              </a:spcBef>
              <a:buFont typeface="Arial"/>
              <a:buChar char="•"/>
              <a:defRPr lang="en-US" sz="2000" kern="1200" noProof="0" dirty="0">
                <a:solidFill>
                  <a:srgbClr val="4A4A4A"/>
                </a:solidFill>
                <a:latin typeface="Avenir Book"/>
                <a:ea typeface="Open Sans" panose="020B0606030504020204" pitchFamily="34" charset="0"/>
                <a:cs typeface="Avenir Book"/>
              </a:defRPr>
            </a:lvl3pPr>
            <a:lvl4pPr marL="1200150" indent="-171450" algn="l" defTabSz="342900" rtl="0" eaLnBrk="1" latinLnBrk="0" hangingPunct="1">
              <a:spcBef>
                <a:spcPct val="20000"/>
              </a:spcBef>
              <a:buFont typeface="Arial"/>
              <a:buChar char="–"/>
              <a:defRPr lang="en-US" sz="1800" kern="1200" noProof="0" dirty="0">
                <a:solidFill>
                  <a:srgbClr val="4A4A4A"/>
                </a:solidFill>
                <a:latin typeface="Avenir Book"/>
                <a:ea typeface="Open Sans" panose="020B0606030504020204" pitchFamily="34" charset="0"/>
                <a:cs typeface="Avenir Book"/>
              </a:defRPr>
            </a:lvl4pPr>
            <a:lvl5pPr marL="1828800" indent="0" algn="l" defTabSz="342900" rtl="0" eaLnBrk="1" latinLnBrk="0" hangingPunct="1">
              <a:spcBef>
                <a:spcPct val="20000"/>
              </a:spcBef>
              <a:buFont typeface="Arial"/>
              <a:buNone/>
              <a:defRPr lang="en-US" sz="1800" kern="1200" noProof="0" dirty="0">
                <a:solidFill>
                  <a:srgbClr val="4A4A4A"/>
                </a:solidFill>
                <a:latin typeface="Avenir Book"/>
                <a:ea typeface="Open Sans" panose="020B0606030504020204" pitchFamily="34" charset="0"/>
                <a:cs typeface="Avenir Book"/>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304792" indent="-304792" defTabSz="1219170">
              <a:lnSpc>
                <a:spcPct val="90000"/>
              </a:lnSpc>
              <a:spcBef>
                <a:spcPts val="1333"/>
              </a:spcBef>
              <a:buClr>
                <a:srgbClr val="47BAD4"/>
              </a:buClr>
              <a:buFont typeface="Wingdings" panose="05000000000000000000" pitchFamily="2" charset="2"/>
              <a:buChar char="§"/>
            </a:pPr>
            <a:r>
              <a:rPr lang="fr-FR" sz="3200" dirty="0">
                <a:solidFill>
                  <a:schemeClr val="bg1"/>
                </a:solidFill>
                <a:latin typeface="Avenir Roman" panose="02000503020000020003" pitchFamily="2" charset="0"/>
              </a:rPr>
              <a:t>La surveillance à distance des PM/ICD est une recommandation de classe IA (HRS 2015).</a:t>
            </a:r>
          </a:p>
          <a:p>
            <a:pPr marL="304792" indent="-304792" defTabSz="1219170">
              <a:lnSpc>
                <a:spcPct val="90000"/>
              </a:lnSpc>
              <a:spcBef>
                <a:spcPts val="1333"/>
              </a:spcBef>
              <a:buClr>
                <a:srgbClr val="47BAD4"/>
              </a:buClr>
              <a:buFont typeface="Wingdings" panose="05000000000000000000" pitchFamily="2" charset="2"/>
              <a:buChar char="§"/>
            </a:pPr>
            <a:r>
              <a:rPr lang="fr-FR" sz="3200" dirty="0">
                <a:solidFill>
                  <a:schemeClr val="bg1"/>
                </a:solidFill>
                <a:latin typeface="Avenir Roman" panose="02000503020000020003" pitchFamily="2" charset="0"/>
              </a:rPr>
              <a:t>9 % des données transmises nécessitent un avis médical.</a:t>
            </a:r>
          </a:p>
          <a:p>
            <a:pPr marL="304792" indent="-304792" defTabSz="1219170">
              <a:lnSpc>
                <a:spcPct val="90000"/>
              </a:lnSpc>
              <a:spcBef>
                <a:spcPts val="1333"/>
              </a:spcBef>
              <a:buClr>
                <a:srgbClr val="47BAD4"/>
              </a:buClr>
              <a:buFont typeface="Wingdings" panose="05000000000000000000" pitchFamily="2" charset="2"/>
              <a:buChar char="§"/>
            </a:pPr>
            <a:r>
              <a:rPr lang="fr-FR" sz="3200" dirty="0">
                <a:solidFill>
                  <a:schemeClr val="bg1"/>
                </a:solidFill>
                <a:latin typeface="Avenir Roman" panose="02000503020000020003" pitchFamily="2" charset="0"/>
              </a:rPr>
              <a:t>Moins de 2 % justifient une prise en charge précoce du patient.</a:t>
            </a:r>
          </a:p>
        </p:txBody>
      </p:sp>
    </p:spTree>
    <p:extLst>
      <p:ext uri="{BB962C8B-B14F-4D97-AF65-F5344CB8AC3E}">
        <p14:creationId xmlns:p14="http://schemas.microsoft.com/office/powerpoint/2010/main" val="1980537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descr="ROC curves for predicting ES. ES, electrical storm; ROC, receiver operating characteristic.">
            <a:extLst>
              <a:ext uri="{FF2B5EF4-FFF2-40B4-BE49-F238E27FC236}">
                <a16:creationId xmlns:a16="http://schemas.microsoft.com/office/drawing/2014/main" id="{ADF4E2C2-CE56-5A43-41A8-BA07F4DE12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1267" y="1364144"/>
            <a:ext cx="4953000" cy="49053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epresentative feature relevance obtained by predicting ES (random forest model) by measuring their permutation importance (Supplementary material online, Random Forest section).13 The 33% most and least important variables are coloured green and red, respectively. The number after the name of the variable indicates how many days before the day for which the prediction is made the value was measured (e.g. VPercentPacingPerDay-2 refers to the percent of pacing 2 days before). ES, electrical storm.">
            <a:extLst>
              <a:ext uri="{FF2B5EF4-FFF2-40B4-BE49-F238E27FC236}">
                <a16:creationId xmlns:a16="http://schemas.microsoft.com/office/drawing/2014/main" id="{8C5FA6FE-5ED8-A455-B6C1-C9E80A8303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90473" y="1271546"/>
            <a:ext cx="3633200" cy="47511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C5D5D-BA69-ABFD-8FD0-0BB6C484087E}"/>
              </a:ext>
            </a:extLst>
          </p:cNvPr>
          <p:cNvSpPr txBox="1"/>
          <p:nvPr/>
        </p:nvSpPr>
        <p:spPr>
          <a:xfrm>
            <a:off x="916253" y="4914371"/>
            <a:ext cx="1875099" cy="461665"/>
          </a:xfrm>
          <a:prstGeom prst="rect">
            <a:avLst/>
          </a:prstGeom>
          <a:noFill/>
        </p:spPr>
        <p:txBody>
          <a:bodyPr wrap="square">
            <a:spAutoFit/>
          </a:bodyPr>
          <a:lstStyle/>
          <a:p>
            <a:r>
              <a:rPr lang="fr-FR" sz="2400" b="1" i="0" dirty="0">
                <a:solidFill>
                  <a:srgbClr val="2A2A2A"/>
                </a:solidFill>
                <a:effectLst/>
                <a:latin typeface="Merriweather" panose="020F0502020204030204" pitchFamily="2" charset="0"/>
              </a:rPr>
              <a:t>N= 19 935</a:t>
            </a:r>
            <a:endParaRPr lang="fr-FR" sz="2400" b="1" dirty="0"/>
          </a:p>
        </p:txBody>
      </p:sp>
      <p:pic>
        <p:nvPicPr>
          <p:cNvPr id="6150" name="Picture 6" descr="Media Kits | Medtronic">
            <a:extLst>
              <a:ext uri="{FF2B5EF4-FFF2-40B4-BE49-F238E27FC236}">
                <a16:creationId xmlns:a16="http://schemas.microsoft.com/office/drawing/2014/main" id="{0C0B65E0-0724-E52E-EA4B-1E679054603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66258" y="2373728"/>
            <a:ext cx="2483596" cy="25406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7A9B4EB1-BB74-B420-B550-CA2F606B71D2}"/>
              </a:ext>
            </a:extLst>
          </p:cNvPr>
          <p:cNvGraphicFramePr>
            <a:graphicFrameLocks noGrp="1"/>
          </p:cNvGraphicFramePr>
          <p:nvPr>
            <p:extLst>
              <p:ext uri="{D42A27DB-BD31-4B8C-83A1-F6EECF244321}">
                <p14:modId xmlns:p14="http://schemas.microsoft.com/office/powerpoint/2010/main" val="2908281021"/>
              </p:ext>
            </p:extLst>
          </p:nvPr>
        </p:nvGraphicFramePr>
        <p:xfrm>
          <a:off x="4255370" y="1784879"/>
          <a:ext cx="2607794" cy="3869092"/>
        </p:xfrm>
        <a:graphic>
          <a:graphicData uri="http://schemas.openxmlformats.org/drawingml/2006/table">
            <a:tbl>
              <a:tblPr/>
              <a:tblGrid>
                <a:gridCol w="2607794">
                  <a:extLst>
                    <a:ext uri="{9D8B030D-6E8A-4147-A177-3AD203B41FA5}">
                      <a16:colId xmlns:a16="http://schemas.microsoft.com/office/drawing/2014/main" val="3669620938"/>
                    </a:ext>
                  </a:extLst>
                </a:gridCol>
              </a:tblGrid>
              <a:tr h="280694">
                <a:tc>
                  <a:txBody>
                    <a:bodyPr/>
                    <a:lstStyle/>
                    <a:p>
                      <a:pPr algn="l" fontAlgn="base"/>
                      <a:r>
                        <a:rPr lang="fr-FR" sz="1400" b="1">
                          <a:effectLst/>
                          <a:latin typeface="inherit"/>
                        </a:rPr>
                        <a:t>Variables</a:t>
                      </a:r>
                    </a:p>
                  </a:txBody>
                  <a:tcPr marL="70183" marR="70183" marT="35091" marB="35091" anchor="ctr">
                    <a:lnL>
                      <a:noFill/>
                    </a:lnL>
                    <a:lnR>
                      <a:noFill/>
                    </a:lnR>
                    <a:lnT>
                      <a:noFill/>
                    </a:lnT>
                    <a:lnB w="7620" cap="flat" cmpd="sng" algn="ctr">
                      <a:solidFill>
                        <a:srgbClr val="CFD5E4"/>
                      </a:solidFill>
                      <a:prstDash val="solid"/>
                      <a:round/>
                      <a:headEnd type="none" w="med" len="med"/>
                      <a:tailEnd type="none" w="med" len="med"/>
                    </a:lnB>
                    <a:solidFill>
                      <a:srgbClr val="F2F5F9"/>
                    </a:solidFill>
                  </a:tcPr>
                </a:tc>
                <a:extLst>
                  <a:ext uri="{0D108BD9-81ED-4DB2-BD59-A6C34878D82A}">
                    <a16:rowId xmlns:a16="http://schemas.microsoft.com/office/drawing/2014/main" val="4155585900"/>
                  </a:ext>
                </a:extLst>
              </a:tr>
              <a:tr h="374511">
                <a:tc>
                  <a:txBody>
                    <a:bodyPr/>
                    <a:lstStyle/>
                    <a:p>
                      <a:pPr algn="l" fontAlgn="t"/>
                      <a:r>
                        <a:rPr lang="fr-FR" sz="1400">
                          <a:effectLst/>
                          <a:latin typeface="inherit"/>
                        </a:rPr>
                        <a:t>OneOrMoreShocksPerDay</a:t>
                      </a:r>
                    </a:p>
                  </a:txBody>
                  <a:tcPr marL="70183" marR="70183" marT="35091" marB="35091">
                    <a:lnL>
                      <a:noFill/>
                    </a:lnL>
                    <a:lnR>
                      <a:noFill/>
                    </a:lnR>
                    <a:lnT w="7620" cap="flat" cmpd="sng" algn="ctr">
                      <a:solidFill>
                        <a:srgbClr val="CFD5E4"/>
                      </a:solidFill>
                      <a:prstDash val="solid"/>
                      <a:round/>
                      <a:headEnd type="none" w="med" len="med"/>
                      <a:tailEnd type="none" w="med" len="med"/>
                    </a:lnT>
                    <a:lnB w="7620"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3505880969"/>
                  </a:ext>
                </a:extLst>
              </a:tr>
              <a:tr h="280694">
                <a:tc>
                  <a:txBody>
                    <a:bodyPr/>
                    <a:lstStyle/>
                    <a:p>
                      <a:pPr algn="l" fontAlgn="t"/>
                      <a:r>
                        <a:rPr lang="fr-FR" sz="1400">
                          <a:effectLst/>
                          <a:latin typeface="inherit"/>
                        </a:rPr>
                        <a:t>VtVfEpisodes</a:t>
                      </a:r>
                    </a:p>
                  </a:txBody>
                  <a:tcPr marL="70183" marR="70183" marT="35091" marB="35091">
                    <a:lnL>
                      <a:noFill/>
                    </a:lnL>
                    <a:lnR>
                      <a:noFill/>
                    </a:lnR>
                    <a:lnT w="7620" cap="flat" cmpd="sng" algn="ctr">
                      <a:solidFill>
                        <a:srgbClr val="CFD5E4"/>
                      </a:solidFill>
                      <a:prstDash val="solid"/>
                      <a:round/>
                      <a:headEnd type="none" w="med" len="med"/>
                      <a:tailEnd type="none" w="med" len="med"/>
                    </a:lnT>
                    <a:lnB w="7620"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1754721955"/>
                  </a:ext>
                </a:extLst>
              </a:tr>
              <a:tr h="280694">
                <a:tc>
                  <a:txBody>
                    <a:bodyPr/>
                    <a:lstStyle/>
                    <a:p>
                      <a:pPr algn="l" fontAlgn="t"/>
                      <a:r>
                        <a:rPr lang="fr-FR" sz="1400" dirty="0" err="1">
                          <a:effectLst/>
                          <a:latin typeface="inherit"/>
                        </a:rPr>
                        <a:t>VRateDuringVtVf</a:t>
                      </a:r>
                      <a:endParaRPr lang="fr-FR" sz="1400" dirty="0">
                        <a:effectLst/>
                        <a:latin typeface="inherit"/>
                      </a:endParaRPr>
                    </a:p>
                  </a:txBody>
                  <a:tcPr marL="70183" marR="70183" marT="35091" marB="35091">
                    <a:lnL>
                      <a:noFill/>
                    </a:lnL>
                    <a:lnR>
                      <a:noFill/>
                    </a:lnR>
                    <a:lnT w="7620" cap="flat" cmpd="sng" algn="ctr">
                      <a:solidFill>
                        <a:srgbClr val="CFD5E4"/>
                      </a:solidFill>
                      <a:prstDash val="solid"/>
                      <a:round/>
                      <a:headEnd type="none" w="med" len="med"/>
                      <a:tailEnd type="none" w="med" len="med"/>
                    </a:lnT>
                    <a:lnB w="7620"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87519601"/>
                  </a:ext>
                </a:extLst>
              </a:tr>
              <a:tr h="400413">
                <a:tc>
                  <a:txBody>
                    <a:bodyPr/>
                    <a:lstStyle/>
                    <a:p>
                      <a:pPr algn="l" fontAlgn="t"/>
                      <a:r>
                        <a:rPr lang="fr-FR" sz="1400">
                          <a:effectLst/>
                          <a:latin typeface="inherit"/>
                        </a:rPr>
                        <a:t>VRateDuringAtAf</a:t>
                      </a:r>
                    </a:p>
                  </a:txBody>
                  <a:tcPr marL="70183" marR="70183" marT="35091" marB="35091">
                    <a:lnL>
                      <a:noFill/>
                    </a:lnL>
                    <a:lnR>
                      <a:noFill/>
                    </a:lnR>
                    <a:lnT w="7620" cap="flat" cmpd="sng" algn="ctr">
                      <a:solidFill>
                        <a:srgbClr val="CFD5E4"/>
                      </a:solidFill>
                      <a:prstDash val="solid"/>
                      <a:round/>
                      <a:headEnd type="none" w="med" len="med"/>
                      <a:tailEnd type="none" w="med" len="med"/>
                    </a:lnT>
                    <a:lnB w="7620"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3641587071"/>
                  </a:ext>
                </a:extLst>
              </a:tr>
              <a:tr h="431430">
                <a:tc>
                  <a:txBody>
                    <a:bodyPr/>
                    <a:lstStyle/>
                    <a:p>
                      <a:pPr algn="l" fontAlgn="t"/>
                      <a:r>
                        <a:rPr lang="fr-FR" sz="1400" dirty="0" err="1">
                          <a:effectLst/>
                          <a:latin typeface="inherit"/>
                        </a:rPr>
                        <a:t>NSTEpisodes</a:t>
                      </a:r>
                      <a:endParaRPr lang="fr-FR" sz="1400" dirty="0">
                        <a:effectLst/>
                        <a:latin typeface="inherit"/>
                      </a:endParaRPr>
                    </a:p>
                  </a:txBody>
                  <a:tcPr marL="70183" marR="70183" marT="35091" marB="35091">
                    <a:lnL>
                      <a:noFill/>
                    </a:lnL>
                    <a:lnR>
                      <a:noFill/>
                    </a:lnR>
                    <a:lnT w="7620" cap="flat" cmpd="sng" algn="ctr">
                      <a:solidFill>
                        <a:srgbClr val="CFD5E4"/>
                      </a:solidFill>
                      <a:prstDash val="solid"/>
                      <a:round/>
                      <a:headEnd type="none" w="med" len="med"/>
                      <a:tailEnd type="none" w="med" len="med"/>
                    </a:lnT>
                    <a:lnB w="7620"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405463686"/>
                  </a:ext>
                </a:extLst>
              </a:tr>
              <a:tr h="280694">
                <a:tc>
                  <a:txBody>
                    <a:bodyPr/>
                    <a:lstStyle/>
                    <a:p>
                      <a:pPr algn="l" fontAlgn="t"/>
                      <a:r>
                        <a:rPr lang="fr-FR" sz="1400">
                          <a:effectLst/>
                          <a:latin typeface="inherit"/>
                        </a:rPr>
                        <a:t>VPercentPacingPerDay</a:t>
                      </a:r>
                    </a:p>
                  </a:txBody>
                  <a:tcPr marL="70183" marR="70183" marT="35091" marB="35091">
                    <a:lnL>
                      <a:noFill/>
                    </a:lnL>
                    <a:lnR>
                      <a:noFill/>
                    </a:lnR>
                    <a:lnT w="7620" cap="flat" cmpd="sng" algn="ctr">
                      <a:solidFill>
                        <a:srgbClr val="CFD5E4"/>
                      </a:solidFill>
                      <a:prstDash val="solid"/>
                      <a:round/>
                      <a:headEnd type="none" w="med" len="med"/>
                      <a:tailEnd type="none" w="med" len="med"/>
                    </a:lnT>
                    <a:lnB w="7620"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1697119264"/>
                  </a:ext>
                </a:extLst>
              </a:tr>
              <a:tr h="480743">
                <a:tc>
                  <a:txBody>
                    <a:bodyPr/>
                    <a:lstStyle/>
                    <a:p>
                      <a:pPr algn="l" fontAlgn="t"/>
                      <a:r>
                        <a:rPr lang="fr-FR" sz="1400">
                          <a:effectLst/>
                          <a:latin typeface="inherit"/>
                        </a:rPr>
                        <a:t>AvgVRateDay</a:t>
                      </a:r>
                    </a:p>
                  </a:txBody>
                  <a:tcPr marL="70183" marR="70183" marT="35091" marB="35091">
                    <a:lnL>
                      <a:noFill/>
                    </a:lnL>
                    <a:lnR>
                      <a:noFill/>
                    </a:lnR>
                    <a:lnT w="7620" cap="flat" cmpd="sng" algn="ctr">
                      <a:solidFill>
                        <a:srgbClr val="CFD5E4"/>
                      </a:solidFill>
                      <a:prstDash val="solid"/>
                      <a:round/>
                      <a:headEnd type="none" w="med" len="med"/>
                      <a:tailEnd type="none" w="med" len="med"/>
                    </a:lnT>
                    <a:lnB w="7620"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714162394"/>
                  </a:ext>
                </a:extLst>
              </a:tr>
              <a:tr h="480743">
                <a:tc>
                  <a:txBody>
                    <a:bodyPr/>
                    <a:lstStyle/>
                    <a:p>
                      <a:pPr algn="l" fontAlgn="t"/>
                      <a:r>
                        <a:rPr lang="fr-FR" sz="1400">
                          <a:effectLst/>
                          <a:latin typeface="inherit"/>
                        </a:rPr>
                        <a:t>AvgVRateNight</a:t>
                      </a:r>
                    </a:p>
                  </a:txBody>
                  <a:tcPr marL="70183" marR="70183" marT="35091" marB="35091">
                    <a:lnL>
                      <a:noFill/>
                    </a:lnL>
                    <a:lnR>
                      <a:noFill/>
                    </a:lnR>
                    <a:lnT w="7620" cap="flat" cmpd="sng" algn="ctr">
                      <a:solidFill>
                        <a:srgbClr val="CFD5E4"/>
                      </a:solidFill>
                      <a:prstDash val="solid"/>
                      <a:round/>
                      <a:headEnd type="none" w="med" len="med"/>
                      <a:tailEnd type="none" w="med" len="med"/>
                    </a:lnT>
                    <a:lnB w="7620"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666402387"/>
                  </a:ext>
                </a:extLst>
              </a:tr>
              <a:tr h="280694">
                <a:tc>
                  <a:txBody>
                    <a:bodyPr/>
                    <a:lstStyle/>
                    <a:p>
                      <a:pPr algn="l" fontAlgn="t"/>
                      <a:r>
                        <a:rPr lang="fr-FR" sz="1400">
                          <a:effectLst/>
                          <a:latin typeface="inherit"/>
                        </a:rPr>
                        <a:t>ActivityPerDay</a:t>
                      </a:r>
                    </a:p>
                  </a:txBody>
                  <a:tcPr marL="70183" marR="70183" marT="35091" marB="35091">
                    <a:lnL>
                      <a:noFill/>
                    </a:lnL>
                    <a:lnR>
                      <a:noFill/>
                    </a:lnR>
                    <a:lnT w="7620" cap="flat" cmpd="sng" algn="ctr">
                      <a:solidFill>
                        <a:srgbClr val="CFD5E4"/>
                      </a:solidFill>
                      <a:prstDash val="solid"/>
                      <a:round/>
                      <a:headEnd type="none" w="med" len="med"/>
                      <a:tailEnd type="none" w="med" len="med"/>
                    </a:lnT>
                    <a:lnB w="7620"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4268610642"/>
                  </a:ext>
                </a:extLst>
              </a:tr>
              <a:tr h="280694">
                <a:tc>
                  <a:txBody>
                    <a:bodyPr/>
                    <a:lstStyle/>
                    <a:p>
                      <a:pPr algn="l" fontAlgn="t"/>
                      <a:r>
                        <a:rPr lang="fr-FR" sz="1400" dirty="0">
                          <a:effectLst/>
                          <a:latin typeface="inherit"/>
                        </a:rPr>
                        <a:t>Model</a:t>
                      </a:r>
                    </a:p>
                  </a:txBody>
                  <a:tcPr marL="70183" marR="70183" marT="35091" marB="35091">
                    <a:lnL>
                      <a:noFill/>
                    </a:lnL>
                    <a:lnR>
                      <a:noFill/>
                    </a:lnR>
                    <a:lnT w="7620" cap="flat" cmpd="sng" algn="ctr">
                      <a:solidFill>
                        <a:srgbClr val="CFD5E4"/>
                      </a:solidFill>
                      <a:prstDash val="solid"/>
                      <a:round/>
                      <a:headEnd type="none" w="med" len="med"/>
                      <a:tailEnd type="none" w="med" len="med"/>
                    </a:lnT>
                    <a:lnB w="7620" cap="flat" cmpd="sng" algn="ctr">
                      <a:solidFill>
                        <a:srgbClr val="CFD5E4"/>
                      </a:solidFill>
                      <a:prstDash val="solid"/>
                      <a:round/>
                      <a:headEnd type="none" w="med" len="med"/>
                      <a:tailEnd type="none" w="med" len="med"/>
                    </a:lnB>
                    <a:solidFill>
                      <a:srgbClr val="FFFFFF"/>
                    </a:solidFill>
                  </a:tcPr>
                </a:tc>
                <a:extLst>
                  <a:ext uri="{0D108BD9-81ED-4DB2-BD59-A6C34878D82A}">
                    <a16:rowId xmlns:a16="http://schemas.microsoft.com/office/drawing/2014/main" val="3722934039"/>
                  </a:ext>
                </a:extLst>
              </a:tr>
            </a:tbl>
          </a:graphicData>
        </a:graphic>
      </p:graphicFrame>
      <p:sp>
        <p:nvSpPr>
          <p:cNvPr id="8" name="Arc 7">
            <a:extLst>
              <a:ext uri="{FF2B5EF4-FFF2-40B4-BE49-F238E27FC236}">
                <a16:creationId xmlns:a16="http://schemas.microsoft.com/office/drawing/2014/main" id="{271C3EA8-82EC-E741-B8C2-C929E4A327F8}"/>
              </a:ext>
            </a:extLst>
          </p:cNvPr>
          <p:cNvSpPr/>
          <p:nvPr/>
        </p:nvSpPr>
        <p:spPr>
          <a:xfrm>
            <a:off x="2553482" y="2138892"/>
            <a:ext cx="759628" cy="2421467"/>
          </a:xfrm>
          <a:prstGeom prst="arc">
            <a:avLst>
              <a:gd name="adj1" fmla="val 16200000"/>
              <a:gd name="adj2" fmla="val 5633094"/>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Arc 8">
            <a:extLst>
              <a:ext uri="{FF2B5EF4-FFF2-40B4-BE49-F238E27FC236}">
                <a16:creationId xmlns:a16="http://schemas.microsoft.com/office/drawing/2014/main" id="{076065FA-46DC-FBD1-FC6D-1A025F3FB7AE}"/>
              </a:ext>
            </a:extLst>
          </p:cNvPr>
          <p:cNvSpPr/>
          <p:nvPr/>
        </p:nvSpPr>
        <p:spPr>
          <a:xfrm>
            <a:off x="2580563" y="1784879"/>
            <a:ext cx="1075170" cy="3129492"/>
          </a:xfrm>
          <a:prstGeom prst="arc">
            <a:avLst>
              <a:gd name="adj1" fmla="val 16200000"/>
              <a:gd name="adj2" fmla="val 5633094"/>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 name="Arc 9">
            <a:extLst>
              <a:ext uri="{FF2B5EF4-FFF2-40B4-BE49-F238E27FC236}">
                <a16:creationId xmlns:a16="http://schemas.microsoft.com/office/drawing/2014/main" id="{C3D360AF-409B-62BD-5DA6-38FA60E802DB}"/>
              </a:ext>
            </a:extLst>
          </p:cNvPr>
          <p:cNvSpPr/>
          <p:nvPr/>
        </p:nvSpPr>
        <p:spPr>
          <a:xfrm>
            <a:off x="2815190" y="1497786"/>
            <a:ext cx="1250863" cy="3660775"/>
          </a:xfrm>
          <a:prstGeom prst="arc">
            <a:avLst>
              <a:gd name="adj1" fmla="val 16200000"/>
              <a:gd name="adj2" fmla="val 5633094"/>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6153" name="Picture 9" descr="Introducing CareLink SmartSync™ MRI Access, a tablet-based solution for… |  Medtronic Cardiac and Vascular">
            <a:extLst>
              <a:ext uri="{FF2B5EF4-FFF2-40B4-BE49-F238E27FC236}">
                <a16:creationId xmlns:a16="http://schemas.microsoft.com/office/drawing/2014/main" id="{D0967042-4D4F-E6F5-9EEC-ECC72285868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2368" r="64228" b="42806"/>
          <a:stretch>
            <a:fillRect/>
          </a:stretch>
        </p:blipFill>
        <p:spPr bwMode="auto">
          <a:xfrm>
            <a:off x="4089891" y="1497786"/>
            <a:ext cx="2725838" cy="590308"/>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DA280EB7-1090-078A-F3A2-0567CB345CD6}"/>
              </a:ext>
            </a:extLst>
          </p:cNvPr>
          <p:cNvSpPr>
            <a:spLocks noGrp="1"/>
          </p:cNvSpPr>
          <p:nvPr>
            <p:ph type="title"/>
          </p:nvPr>
        </p:nvSpPr>
        <p:spPr>
          <a:xfrm>
            <a:off x="2624138" y="98425"/>
            <a:ext cx="9466262" cy="741363"/>
          </a:xfrm>
        </p:spPr>
        <p:txBody>
          <a:bodyPr/>
          <a:lstStyle/>
          <a:p>
            <a:r>
              <a:rPr lang="fr-FR" dirty="0"/>
              <a:t>Prédiction 3 choc ou ATP/24h</a:t>
            </a:r>
          </a:p>
        </p:txBody>
      </p:sp>
      <p:sp>
        <p:nvSpPr>
          <p:cNvPr id="13" name="TextBox 12">
            <a:extLst>
              <a:ext uri="{FF2B5EF4-FFF2-40B4-BE49-F238E27FC236}">
                <a16:creationId xmlns:a16="http://schemas.microsoft.com/office/drawing/2014/main" id="{56ED2BC2-132C-46CB-438A-444EDEA1FB62}"/>
              </a:ext>
            </a:extLst>
          </p:cNvPr>
          <p:cNvSpPr txBox="1"/>
          <p:nvPr/>
        </p:nvSpPr>
        <p:spPr>
          <a:xfrm>
            <a:off x="4255370" y="5675732"/>
            <a:ext cx="2018561" cy="923330"/>
          </a:xfrm>
          <a:prstGeom prst="rect">
            <a:avLst/>
          </a:prstGeom>
          <a:noFill/>
        </p:spPr>
        <p:txBody>
          <a:bodyPr wrap="square">
            <a:spAutoFit/>
          </a:bodyPr>
          <a:lstStyle/>
          <a:p>
            <a:pPr algn="ctr"/>
            <a:r>
              <a:rPr lang="en-US" b="0" i="0" dirty="0">
                <a:solidFill>
                  <a:srgbClr val="2A2A2A"/>
                </a:solidFill>
                <a:effectLst/>
                <a:latin typeface="Merriweather" panose="00000500000000000000" pitchFamily="2" charset="0"/>
              </a:rPr>
              <a:t>1410 pts avec 2367 </a:t>
            </a:r>
            <a:r>
              <a:rPr lang="en-US" b="0" i="0" dirty="0" err="1">
                <a:solidFill>
                  <a:srgbClr val="2A2A2A"/>
                </a:solidFill>
                <a:effectLst/>
                <a:latin typeface="Merriweather" panose="00000500000000000000" pitchFamily="2" charset="0"/>
              </a:rPr>
              <a:t>orage</a:t>
            </a:r>
            <a:r>
              <a:rPr lang="en-US" b="0" i="0" dirty="0">
                <a:solidFill>
                  <a:srgbClr val="2A2A2A"/>
                </a:solidFill>
                <a:effectLst/>
                <a:latin typeface="Merriweather" panose="00000500000000000000" pitchFamily="2" charset="0"/>
              </a:rPr>
              <a:t> </a:t>
            </a:r>
            <a:r>
              <a:rPr lang="en-US" b="0" i="0" dirty="0" err="1">
                <a:solidFill>
                  <a:srgbClr val="2A2A2A"/>
                </a:solidFill>
                <a:effectLst/>
                <a:latin typeface="Merriweather" panose="00000500000000000000" pitchFamily="2" charset="0"/>
              </a:rPr>
              <a:t>rythmique</a:t>
            </a:r>
            <a:endParaRPr lang="fr-FR" dirty="0"/>
          </a:p>
        </p:txBody>
      </p:sp>
    </p:spTree>
    <p:extLst>
      <p:ext uri="{BB962C8B-B14F-4D97-AF65-F5344CB8AC3E}">
        <p14:creationId xmlns:p14="http://schemas.microsoft.com/office/powerpoint/2010/main" val="8318303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96CF1-77BD-D5B7-84C3-B78B1FAA17E6}"/>
              </a:ext>
            </a:extLst>
          </p:cNvPr>
          <p:cNvSpPr>
            <a:spLocks noGrp="1"/>
          </p:cNvSpPr>
          <p:nvPr>
            <p:ph type="title"/>
          </p:nvPr>
        </p:nvSpPr>
        <p:spPr/>
        <p:txBody>
          <a:bodyPr/>
          <a:lstStyle/>
          <a:p>
            <a:r>
              <a:rPr lang="fr-FR" dirty="0"/>
              <a:t>Prédiction des chocs/ATP</a:t>
            </a:r>
          </a:p>
        </p:txBody>
      </p:sp>
      <p:pic>
        <p:nvPicPr>
          <p:cNvPr id="4" name="Picture 3">
            <a:extLst>
              <a:ext uri="{FF2B5EF4-FFF2-40B4-BE49-F238E27FC236}">
                <a16:creationId xmlns:a16="http://schemas.microsoft.com/office/drawing/2014/main" id="{4DE9D444-9396-8301-C7D2-D7C221F57DFC}"/>
              </a:ext>
            </a:extLst>
          </p:cNvPr>
          <p:cNvPicPr>
            <a:picLocks noChangeAspect="1"/>
          </p:cNvPicPr>
          <p:nvPr/>
        </p:nvPicPr>
        <p:blipFill>
          <a:blip r:embed="rId2"/>
          <a:stretch>
            <a:fillRect/>
          </a:stretch>
        </p:blipFill>
        <p:spPr>
          <a:xfrm>
            <a:off x="6091237" y="3424237"/>
            <a:ext cx="9525" cy="9525"/>
          </a:xfrm>
          <a:prstGeom prst="rect">
            <a:avLst/>
          </a:prstGeom>
        </p:spPr>
      </p:pic>
      <p:pic>
        <p:nvPicPr>
          <p:cNvPr id="7172" name="Picture 4" descr="Biotronik">
            <a:extLst>
              <a:ext uri="{FF2B5EF4-FFF2-40B4-BE49-F238E27FC236}">
                <a16:creationId xmlns:a16="http://schemas.microsoft.com/office/drawing/2014/main" id="{F99DCFE4-CF2A-DA38-2391-A40571BB46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638" y="35766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Acticor 7 VR-T / DR-T | Biotronik">
            <a:extLst>
              <a:ext uri="{FF2B5EF4-FFF2-40B4-BE49-F238E27FC236}">
                <a16:creationId xmlns:a16="http://schemas.microsoft.com/office/drawing/2014/main" id="{F3461582-8764-7244-850E-0B9E864FD0F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6991" y1="19965" x2="46991" y2="19965"/>
                        <a14:foregroundMark x1="44676" y1="22917" x2="44676" y2="22917"/>
                        <a14:foregroundMark x1="44676" y1="17188" x2="44676" y2="17188"/>
                        <a14:foregroundMark x1="50000" y1="14583" x2="50000" y2="15104"/>
                        <a14:foregroundMark x1="46528" y1="23785" x2="46528" y2="23785"/>
                        <a14:foregroundMark x1="43287" y1="24826" x2="43287" y2="24826"/>
                        <a14:foregroundMark x1="43634" y1="20833" x2="43634" y2="20833"/>
                        <a14:foregroundMark x1="43519" y1="15451" x2="43519" y2="15451"/>
                        <a14:foregroundMark x1="43171" y1="14583" x2="43171" y2="14583"/>
                        <a14:foregroundMark x1="42940" y1="14757" x2="42940" y2="14757"/>
                        <a14:foregroundMark x1="42477" y1="17535" x2="42477" y2="17535"/>
                        <a14:foregroundMark x1="42245" y1="20139" x2="42245" y2="20139"/>
                        <a14:foregroundMark x1="42245" y1="20833" x2="42245" y2="20833"/>
                        <a14:foregroundMark x1="42245" y1="19097" x2="42245" y2="19097"/>
                        <a14:foregroundMark x1="42593" y1="15972" x2="42593" y2="15972"/>
                        <a14:foregroundMark x1="42940" y1="13889" x2="42940" y2="13889"/>
                        <a14:foregroundMark x1="72801" y1="32292" x2="72801" y2="32292"/>
                        <a14:foregroundMark x1="54745" y1="62674" x2="54167" y2="63021"/>
                      </a14:backgroundRemoval>
                    </a14:imgEffect>
                  </a14:imgLayer>
                </a14:imgProps>
              </a:ext>
              <a:ext uri="{28A0092B-C50C-407E-A947-70E740481C1C}">
                <a14:useLocalDpi xmlns:a14="http://schemas.microsoft.com/office/drawing/2010/main" val="0"/>
              </a:ext>
            </a:extLst>
          </a:blip>
          <a:srcRect/>
          <a:stretch>
            <a:fillRect/>
          </a:stretch>
        </p:blipFill>
        <p:spPr bwMode="auto">
          <a:xfrm>
            <a:off x="151081" y="2176462"/>
            <a:ext cx="3771900" cy="2514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8FB136E-60F9-06B7-8C39-9FDA48D64435}"/>
              </a:ext>
            </a:extLst>
          </p:cNvPr>
          <p:cNvSpPr txBox="1"/>
          <p:nvPr/>
        </p:nvSpPr>
        <p:spPr>
          <a:xfrm>
            <a:off x="1370823" y="4419927"/>
            <a:ext cx="1332416" cy="523220"/>
          </a:xfrm>
          <a:prstGeom prst="rect">
            <a:avLst/>
          </a:prstGeom>
          <a:noFill/>
        </p:spPr>
        <p:txBody>
          <a:bodyPr wrap="none" rtlCol="0">
            <a:spAutoFit/>
          </a:bodyPr>
          <a:lstStyle/>
          <a:p>
            <a:r>
              <a:rPr lang="fr-FR" sz="2800" b="1" dirty="0"/>
              <a:t>N=2400</a:t>
            </a:r>
          </a:p>
        </p:txBody>
      </p:sp>
      <p:pic>
        <p:nvPicPr>
          <p:cNvPr id="6" name="Picture 5">
            <a:extLst>
              <a:ext uri="{FF2B5EF4-FFF2-40B4-BE49-F238E27FC236}">
                <a16:creationId xmlns:a16="http://schemas.microsoft.com/office/drawing/2014/main" id="{FEE76ED7-E238-D8D8-66B5-F77CCC07A8E1}"/>
              </a:ext>
            </a:extLst>
          </p:cNvPr>
          <p:cNvPicPr>
            <a:picLocks noChangeAspect="1"/>
          </p:cNvPicPr>
          <p:nvPr/>
        </p:nvPicPr>
        <p:blipFill>
          <a:blip r:embed="rId2"/>
          <a:stretch>
            <a:fillRect/>
          </a:stretch>
        </p:blipFill>
        <p:spPr>
          <a:xfrm>
            <a:off x="6396037" y="3729037"/>
            <a:ext cx="9525" cy="9525"/>
          </a:xfrm>
          <a:prstGeom prst="rect">
            <a:avLst/>
          </a:prstGeom>
        </p:spPr>
      </p:pic>
      <p:pic>
        <p:nvPicPr>
          <p:cNvPr id="8" name="Picture 7">
            <a:extLst>
              <a:ext uri="{FF2B5EF4-FFF2-40B4-BE49-F238E27FC236}">
                <a16:creationId xmlns:a16="http://schemas.microsoft.com/office/drawing/2014/main" id="{417C07FA-ADF8-6347-F9BF-CC7B05027879}"/>
              </a:ext>
            </a:extLst>
          </p:cNvPr>
          <p:cNvPicPr>
            <a:picLocks noChangeAspect="1"/>
          </p:cNvPicPr>
          <p:nvPr/>
        </p:nvPicPr>
        <p:blipFill>
          <a:blip r:embed="rId6"/>
          <a:stretch>
            <a:fillRect/>
          </a:stretch>
        </p:blipFill>
        <p:spPr>
          <a:xfrm>
            <a:off x="3781052" y="1497786"/>
            <a:ext cx="3034616" cy="289892"/>
          </a:xfrm>
          <a:prstGeom prst="rect">
            <a:avLst/>
          </a:prstGeom>
        </p:spPr>
      </p:pic>
      <p:sp>
        <p:nvSpPr>
          <p:cNvPr id="9" name="TextBox 8">
            <a:extLst>
              <a:ext uri="{FF2B5EF4-FFF2-40B4-BE49-F238E27FC236}">
                <a16:creationId xmlns:a16="http://schemas.microsoft.com/office/drawing/2014/main" id="{34843D75-8ECC-48EE-C648-2012A1472C3E}"/>
              </a:ext>
            </a:extLst>
          </p:cNvPr>
          <p:cNvSpPr txBox="1"/>
          <p:nvPr/>
        </p:nvSpPr>
        <p:spPr>
          <a:xfrm>
            <a:off x="4300680" y="1906325"/>
            <a:ext cx="2734732" cy="3338735"/>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fr-FR" dirty="0"/>
              <a:t>Impédances</a:t>
            </a:r>
          </a:p>
          <a:p>
            <a:pPr marL="285750" indent="-285750">
              <a:lnSpc>
                <a:spcPct val="200000"/>
              </a:lnSpc>
              <a:buFont typeface="Arial" panose="020B0604020202020204" pitchFamily="34" charset="0"/>
              <a:buChar char="•"/>
            </a:pPr>
            <a:r>
              <a:rPr lang="fr-FR" dirty="0"/>
              <a:t>Fréquences</a:t>
            </a:r>
          </a:p>
          <a:p>
            <a:pPr marL="285750" indent="-285750">
              <a:lnSpc>
                <a:spcPct val="200000"/>
              </a:lnSpc>
              <a:buFont typeface="Arial" panose="020B0604020202020204" pitchFamily="34" charset="0"/>
              <a:buChar char="•"/>
            </a:pPr>
            <a:r>
              <a:rPr lang="fr-FR" dirty="0"/>
              <a:t>% As/</a:t>
            </a:r>
            <a:r>
              <a:rPr lang="fr-FR" dirty="0" err="1"/>
              <a:t>Ap</a:t>
            </a:r>
            <a:r>
              <a:rPr lang="fr-FR" dirty="0"/>
              <a:t>/Vs/</a:t>
            </a:r>
            <a:r>
              <a:rPr lang="fr-FR" dirty="0" err="1"/>
              <a:t>Vp</a:t>
            </a:r>
            <a:endParaRPr lang="fr-FR" dirty="0"/>
          </a:p>
          <a:p>
            <a:pPr marL="285750" indent="-285750">
              <a:lnSpc>
                <a:spcPct val="200000"/>
              </a:lnSpc>
              <a:buFont typeface="Arial" panose="020B0604020202020204" pitchFamily="34" charset="0"/>
              <a:buChar char="•"/>
            </a:pPr>
            <a:r>
              <a:rPr lang="fr-FR" dirty="0"/>
              <a:t>ESV/FA/TVNS</a:t>
            </a:r>
          </a:p>
          <a:p>
            <a:pPr marL="285750" indent="-285750">
              <a:lnSpc>
                <a:spcPct val="200000"/>
              </a:lnSpc>
              <a:buFont typeface="Arial" panose="020B0604020202020204" pitchFamily="34" charset="0"/>
              <a:buChar char="•"/>
            </a:pPr>
            <a:r>
              <a:rPr lang="fr-FR" dirty="0"/>
              <a:t>Activité</a:t>
            </a:r>
          </a:p>
          <a:p>
            <a:pPr marL="285750" indent="-285750">
              <a:lnSpc>
                <a:spcPct val="200000"/>
              </a:lnSpc>
              <a:buFont typeface="Arial" panose="020B0604020202020204" pitchFamily="34" charset="0"/>
              <a:buChar char="•"/>
            </a:pPr>
            <a:r>
              <a:rPr lang="fr-FR" dirty="0"/>
              <a:t>141 chocs, 10 ATP</a:t>
            </a:r>
          </a:p>
        </p:txBody>
      </p:sp>
      <p:sp>
        <p:nvSpPr>
          <p:cNvPr id="10" name="Arc 9">
            <a:extLst>
              <a:ext uri="{FF2B5EF4-FFF2-40B4-BE49-F238E27FC236}">
                <a16:creationId xmlns:a16="http://schemas.microsoft.com/office/drawing/2014/main" id="{C29DE01A-EA55-AD16-B119-EE3B1DB08BF6}"/>
              </a:ext>
            </a:extLst>
          </p:cNvPr>
          <p:cNvSpPr/>
          <p:nvPr/>
        </p:nvSpPr>
        <p:spPr>
          <a:xfrm>
            <a:off x="2553482" y="2138892"/>
            <a:ext cx="759628" cy="2421467"/>
          </a:xfrm>
          <a:prstGeom prst="arc">
            <a:avLst>
              <a:gd name="adj1" fmla="val 16200000"/>
              <a:gd name="adj2" fmla="val 5633094"/>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Arc 10">
            <a:extLst>
              <a:ext uri="{FF2B5EF4-FFF2-40B4-BE49-F238E27FC236}">
                <a16:creationId xmlns:a16="http://schemas.microsoft.com/office/drawing/2014/main" id="{DA992281-5828-F2D1-B51B-FE7BE9ED951C}"/>
              </a:ext>
            </a:extLst>
          </p:cNvPr>
          <p:cNvSpPr/>
          <p:nvPr/>
        </p:nvSpPr>
        <p:spPr>
          <a:xfrm>
            <a:off x="2580563" y="1784879"/>
            <a:ext cx="1075170" cy="3129492"/>
          </a:xfrm>
          <a:prstGeom prst="arc">
            <a:avLst>
              <a:gd name="adj1" fmla="val 16200000"/>
              <a:gd name="adj2" fmla="val 5633094"/>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 name="Arc 11">
            <a:extLst>
              <a:ext uri="{FF2B5EF4-FFF2-40B4-BE49-F238E27FC236}">
                <a16:creationId xmlns:a16="http://schemas.microsoft.com/office/drawing/2014/main" id="{A79494C0-9556-C54D-7C86-8A825222DAB7}"/>
              </a:ext>
            </a:extLst>
          </p:cNvPr>
          <p:cNvSpPr/>
          <p:nvPr/>
        </p:nvSpPr>
        <p:spPr>
          <a:xfrm>
            <a:off x="2815190" y="1497786"/>
            <a:ext cx="1250863" cy="3660775"/>
          </a:xfrm>
          <a:prstGeom prst="arc">
            <a:avLst>
              <a:gd name="adj1" fmla="val 16200000"/>
              <a:gd name="adj2" fmla="val 5633094"/>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14" name="Picture 13">
            <a:extLst>
              <a:ext uri="{FF2B5EF4-FFF2-40B4-BE49-F238E27FC236}">
                <a16:creationId xmlns:a16="http://schemas.microsoft.com/office/drawing/2014/main" id="{A8FEF879-3F45-496D-2CB4-A4BD987152A4}"/>
              </a:ext>
            </a:extLst>
          </p:cNvPr>
          <p:cNvPicPr>
            <a:picLocks noChangeAspect="1"/>
          </p:cNvPicPr>
          <p:nvPr/>
        </p:nvPicPr>
        <p:blipFill>
          <a:blip r:embed="rId7"/>
          <a:stretch>
            <a:fillRect/>
          </a:stretch>
        </p:blipFill>
        <p:spPr>
          <a:xfrm>
            <a:off x="3655733" y="5390999"/>
            <a:ext cx="3765830" cy="1122775"/>
          </a:xfrm>
          <a:prstGeom prst="rect">
            <a:avLst/>
          </a:prstGeom>
        </p:spPr>
      </p:pic>
      <p:grpSp>
        <p:nvGrpSpPr>
          <p:cNvPr id="19" name="Group 18">
            <a:extLst>
              <a:ext uri="{FF2B5EF4-FFF2-40B4-BE49-F238E27FC236}">
                <a16:creationId xmlns:a16="http://schemas.microsoft.com/office/drawing/2014/main" id="{4B1E56DC-3A52-ED19-AA3E-04DEE85EA3D2}"/>
              </a:ext>
            </a:extLst>
          </p:cNvPr>
          <p:cNvGrpSpPr/>
          <p:nvPr/>
        </p:nvGrpSpPr>
        <p:grpSpPr>
          <a:xfrm>
            <a:off x="7421563" y="1497786"/>
            <a:ext cx="4577498" cy="5015988"/>
            <a:chOff x="7421563" y="1497786"/>
            <a:chExt cx="4577498" cy="5015988"/>
          </a:xfrm>
        </p:grpSpPr>
        <p:pic>
          <p:nvPicPr>
            <p:cNvPr id="16" name="Picture 15">
              <a:extLst>
                <a:ext uri="{FF2B5EF4-FFF2-40B4-BE49-F238E27FC236}">
                  <a16:creationId xmlns:a16="http://schemas.microsoft.com/office/drawing/2014/main" id="{F40BAD5C-5AC4-B270-A851-5CD2D24C0394}"/>
                </a:ext>
              </a:extLst>
            </p:cNvPr>
            <p:cNvPicPr>
              <a:picLocks noChangeAspect="1"/>
            </p:cNvPicPr>
            <p:nvPr/>
          </p:nvPicPr>
          <p:blipFill>
            <a:blip r:embed="rId8"/>
            <a:stretch>
              <a:fillRect/>
            </a:stretch>
          </p:blipFill>
          <p:spPr>
            <a:xfrm>
              <a:off x="7421563" y="1497786"/>
              <a:ext cx="4577498" cy="4687008"/>
            </a:xfrm>
            <a:prstGeom prst="rect">
              <a:avLst/>
            </a:prstGeom>
          </p:spPr>
        </p:pic>
        <p:pic>
          <p:nvPicPr>
            <p:cNvPr id="18" name="Picture 17">
              <a:extLst>
                <a:ext uri="{FF2B5EF4-FFF2-40B4-BE49-F238E27FC236}">
                  <a16:creationId xmlns:a16="http://schemas.microsoft.com/office/drawing/2014/main" id="{341A61DB-B311-0F4F-3CEC-78AB378E5232}"/>
                </a:ext>
              </a:extLst>
            </p:cNvPr>
            <p:cNvPicPr>
              <a:picLocks noChangeAspect="1"/>
            </p:cNvPicPr>
            <p:nvPr/>
          </p:nvPicPr>
          <p:blipFill>
            <a:blip r:embed="rId9"/>
            <a:stretch>
              <a:fillRect/>
            </a:stretch>
          </p:blipFill>
          <p:spPr>
            <a:xfrm>
              <a:off x="7992795" y="6231810"/>
              <a:ext cx="3741744" cy="281964"/>
            </a:xfrm>
            <a:prstGeom prst="rect">
              <a:avLst/>
            </a:prstGeom>
          </p:spPr>
        </p:pic>
      </p:grpSp>
    </p:spTree>
    <p:extLst>
      <p:ext uri="{BB962C8B-B14F-4D97-AF65-F5344CB8AC3E}">
        <p14:creationId xmlns:p14="http://schemas.microsoft.com/office/powerpoint/2010/main" val="3744910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solidFill>
                  <a:schemeClr val="bg1"/>
                </a:solidFill>
              </a:rPr>
              <a:t>WORKFLOW</a:t>
            </a:r>
            <a:endParaRPr lang="en-US" dirty="0">
              <a:solidFill>
                <a:schemeClr val="bg1"/>
              </a:solidFill>
            </a:endParaRPr>
          </a:p>
        </p:txBody>
      </p:sp>
      <p:grpSp>
        <p:nvGrpSpPr>
          <p:cNvPr id="4" name="Groupe 3"/>
          <p:cNvGrpSpPr/>
          <p:nvPr/>
        </p:nvGrpSpPr>
        <p:grpSpPr>
          <a:xfrm>
            <a:off x="2593817" y="1052699"/>
            <a:ext cx="1751201" cy="1440320"/>
            <a:chOff x="2794560" y="1240630"/>
            <a:chExt cx="1915553" cy="1575495"/>
          </a:xfrm>
        </p:grpSpPr>
        <p:pic>
          <p:nvPicPr>
            <p:cNvPr id="5" name="Picture 4" descr="Computer desktop PC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4560" y="1240630"/>
              <a:ext cx="1915553" cy="157549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4"/>
            <a:stretch>
              <a:fillRect/>
            </a:stretch>
          </p:blipFill>
          <p:spPr>
            <a:xfrm>
              <a:off x="2873887" y="1311354"/>
              <a:ext cx="1764787" cy="993695"/>
            </a:xfrm>
            <a:prstGeom prst="rect">
              <a:avLst/>
            </a:prstGeom>
          </p:spPr>
        </p:pic>
      </p:grpSp>
      <p:pic>
        <p:nvPicPr>
          <p:cNvPr id="7" name="Picture 14" descr="Simula hosts RegML '17 School on Machine Learning, May 02-06 | Simula  Research Laborator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6337" y="1187137"/>
            <a:ext cx="1004232" cy="808236"/>
          </a:xfrm>
          <a:prstGeom prst="rect">
            <a:avLst/>
          </a:prstGeom>
          <a:noFill/>
          <a:extLst>
            <a:ext uri="{909E8E84-426E-40DD-AFC4-6F175D3DCCD1}">
              <a14:hiddenFill xmlns:a14="http://schemas.microsoft.com/office/drawing/2010/main">
                <a:solidFill>
                  <a:srgbClr val="FFFFFF"/>
                </a:solidFill>
              </a14:hiddenFill>
            </a:ext>
          </a:extLst>
        </p:spPr>
      </p:pic>
      <p:sp>
        <p:nvSpPr>
          <p:cNvPr id="8" name="Bulle ronde 7"/>
          <p:cNvSpPr/>
          <p:nvPr/>
        </p:nvSpPr>
        <p:spPr>
          <a:xfrm>
            <a:off x="3221473" y="540975"/>
            <a:ext cx="786560" cy="768461"/>
          </a:xfrm>
          <a:prstGeom prst="wedgeEllipseCallou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pic>
        <p:nvPicPr>
          <p:cNvPr id="9" name="Picture 12" descr="Circle, close, cross, incorrect, invalid, x, delete icon - Free download"/>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313074" y="542575"/>
            <a:ext cx="603356" cy="7820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octor Symbol"/>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99111"/>
                    </a14:imgEffect>
                  </a14:imgLayer>
                </a14:imgProps>
              </a:ext>
              <a:ext uri="{28A0092B-C50C-407E-A947-70E740481C1C}">
                <a14:useLocalDpi xmlns:a14="http://schemas.microsoft.com/office/drawing/2010/main" val="0"/>
              </a:ext>
            </a:extLst>
          </a:blip>
          <a:srcRect/>
          <a:stretch>
            <a:fillRect/>
          </a:stretch>
        </p:blipFill>
        <p:spPr bwMode="auto">
          <a:xfrm>
            <a:off x="1505419" y="1127312"/>
            <a:ext cx="1308565" cy="130856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1972641" y="1193260"/>
            <a:ext cx="340158" cy="666786"/>
          </a:xfrm>
          <a:prstGeom prst="rect">
            <a:avLst/>
          </a:prstGeom>
          <a:noFill/>
        </p:spPr>
        <p:txBody>
          <a:bodyPr wrap="none" rtlCol="0">
            <a:spAutoFit/>
          </a:bodyPr>
          <a:lstStyle/>
          <a:p>
            <a:r>
              <a:rPr lang="fr-FR" sz="3733" b="1" dirty="0"/>
              <a:t>!</a:t>
            </a:r>
            <a:endParaRPr lang="en-US" sz="3733" b="1" dirty="0"/>
          </a:p>
        </p:txBody>
      </p:sp>
      <p:sp>
        <p:nvSpPr>
          <p:cNvPr id="12" name="Flèche droite 11"/>
          <p:cNvSpPr/>
          <p:nvPr/>
        </p:nvSpPr>
        <p:spPr>
          <a:xfrm>
            <a:off x="7283233" y="5517590"/>
            <a:ext cx="505051" cy="470220"/>
          </a:xfrm>
          <a:prstGeom prst="rightArrow">
            <a:avLst/>
          </a:prstGeom>
          <a:solidFill>
            <a:srgbClr val="4254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grpSp>
        <p:nvGrpSpPr>
          <p:cNvPr id="13" name="Groupe 12"/>
          <p:cNvGrpSpPr/>
          <p:nvPr/>
        </p:nvGrpSpPr>
        <p:grpSpPr>
          <a:xfrm>
            <a:off x="5981685" y="5279567"/>
            <a:ext cx="1441212" cy="1226336"/>
            <a:chOff x="2794560" y="1240630"/>
            <a:chExt cx="1915553" cy="1575495"/>
          </a:xfrm>
        </p:grpSpPr>
        <p:pic>
          <p:nvPicPr>
            <p:cNvPr id="14" name="Picture 4" descr="Computer desktop PC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94560" y="1240630"/>
              <a:ext cx="1915553" cy="1575495"/>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p:cNvPicPr>
              <a:picLocks noChangeAspect="1"/>
            </p:cNvPicPr>
            <p:nvPr/>
          </p:nvPicPr>
          <p:blipFill>
            <a:blip r:embed="rId4"/>
            <a:stretch>
              <a:fillRect/>
            </a:stretch>
          </p:blipFill>
          <p:spPr>
            <a:xfrm>
              <a:off x="2873887" y="1311354"/>
              <a:ext cx="1764787" cy="993695"/>
            </a:xfrm>
            <a:prstGeom prst="rect">
              <a:avLst/>
            </a:prstGeom>
          </p:spPr>
        </p:pic>
      </p:grpSp>
      <p:grpSp>
        <p:nvGrpSpPr>
          <p:cNvPr id="16" name="Groupe 15"/>
          <p:cNvGrpSpPr/>
          <p:nvPr/>
        </p:nvGrpSpPr>
        <p:grpSpPr>
          <a:xfrm>
            <a:off x="5600530" y="1055215"/>
            <a:ext cx="1751201" cy="1440320"/>
            <a:chOff x="2794560" y="1240630"/>
            <a:chExt cx="1915553" cy="1575495"/>
          </a:xfrm>
        </p:grpSpPr>
        <p:pic>
          <p:nvPicPr>
            <p:cNvPr id="17" name="Picture 4" descr="Computer desktop PC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4560" y="1240630"/>
              <a:ext cx="1915553" cy="157549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17"/>
            <p:cNvPicPr>
              <a:picLocks noChangeAspect="1"/>
            </p:cNvPicPr>
            <p:nvPr/>
          </p:nvPicPr>
          <p:blipFill>
            <a:blip r:embed="rId4"/>
            <a:stretch>
              <a:fillRect/>
            </a:stretch>
          </p:blipFill>
          <p:spPr>
            <a:xfrm>
              <a:off x="2873887" y="1311354"/>
              <a:ext cx="1764787" cy="993695"/>
            </a:xfrm>
            <a:prstGeom prst="rect">
              <a:avLst/>
            </a:prstGeom>
          </p:spPr>
        </p:pic>
      </p:grpSp>
      <p:graphicFrame>
        <p:nvGraphicFramePr>
          <p:cNvPr id="19" name="Diagramme 18"/>
          <p:cNvGraphicFramePr/>
          <p:nvPr/>
        </p:nvGraphicFramePr>
        <p:xfrm>
          <a:off x="1402110" y="1549653"/>
          <a:ext cx="7430631" cy="495375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0" name="Picture 2" descr="Doctor Symbol"/>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99111"/>
                    </a14:imgEffect>
                  </a14:imgLayer>
                </a14:imgProps>
              </a:ext>
              <a:ext uri="{28A0092B-C50C-407E-A947-70E740481C1C}">
                <a14:useLocalDpi xmlns:a14="http://schemas.microsoft.com/office/drawing/2010/main" val="0"/>
              </a:ext>
            </a:extLst>
          </a:blip>
          <a:srcRect/>
          <a:stretch>
            <a:fillRect/>
          </a:stretch>
        </p:blipFill>
        <p:spPr bwMode="auto">
          <a:xfrm>
            <a:off x="7051532" y="1263660"/>
            <a:ext cx="1308565" cy="1308565"/>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p:cNvSpPr txBox="1"/>
          <p:nvPr/>
        </p:nvSpPr>
        <p:spPr>
          <a:xfrm>
            <a:off x="7501968" y="1346997"/>
            <a:ext cx="405880" cy="666786"/>
          </a:xfrm>
          <a:prstGeom prst="rect">
            <a:avLst/>
          </a:prstGeom>
          <a:noFill/>
        </p:spPr>
        <p:txBody>
          <a:bodyPr wrap="none" rtlCol="0">
            <a:spAutoFit/>
          </a:bodyPr>
          <a:lstStyle/>
          <a:p>
            <a:r>
              <a:rPr lang="fr-FR" sz="3733" b="1" dirty="0"/>
              <a:t>?</a:t>
            </a:r>
            <a:endParaRPr lang="en-US" sz="3733" b="1" dirty="0"/>
          </a:p>
        </p:txBody>
      </p:sp>
      <p:pic>
        <p:nvPicPr>
          <p:cNvPr id="23" name="Picture 8" descr="Algorithms + Data Structures = Programs Data structures and algorithms  Introduction to Algorithms, others, angle, computer Science, computer  Programming png | PNGWin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foregroundMark x1="31087" y1="51693" x2="31087" y2="51693"/>
                        <a14:foregroundMark x1="50109" y1="50391" x2="50109" y2="50391"/>
                        <a14:foregroundMark x1="71413" y1="53255" x2="71413" y2="53255"/>
                        <a14:foregroundMark x1="74674" y1="81901" x2="74674" y2="81901"/>
                        <a14:foregroundMark x1="58696" y1="79948" x2="58696" y2="79948"/>
                        <a14:foregroundMark x1="42065" y1="84375" x2="42065" y2="84375"/>
                        <a14:foregroundMark x1="26087" y1="81901" x2="26087" y2="81901"/>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7524563" y="5072897"/>
            <a:ext cx="1804595" cy="15064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Circle, close, cross, incorrect, invalid, x, delete icon - Free download"/>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863860" y="5602730"/>
            <a:ext cx="229165" cy="2970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Algorithms + Data Structures = Programs Data structures and algorithms  Introduction to Algorithms, others, angle, computer Science, computer  Programming png | PNGWin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000" b="90000" l="10000" r="90000">
                        <a14:foregroundMark x1="31087" y1="51693" x2="31087" y2="51693"/>
                        <a14:foregroundMark x1="50109" y1="50391" x2="50109" y2="50391"/>
                        <a14:foregroundMark x1="71413" y1="53255" x2="71413" y2="53255"/>
                        <a14:foregroundMark x1="74674" y1="81901" x2="74674" y2="81901"/>
                        <a14:foregroundMark x1="58696" y1="79948" x2="58696" y2="79948"/>
                        <a14:foregroundMark x1="42065" y1="84375" x2="42065" y2="84375"/>
                        <a14:foregroundMark x1="26087" y1="81901" x2="26087" y2="81901"/>
                      </a14:backgroundRemoval>
                    </a14:imgEffect>
                  </a14:imgLayer>
                </a14:imgProps>
              </a:ext>
              <a:ext uri="{28A0092B-C50C-407E-A947-70E740481C1C}">
                <a14:useLocalDpi xmlns:a14="http://schemas.microsoft.com/office/drawing/2010/main" val="0"/>
              </a:ext>
            </a:extLst>
          </a:blip>
          <a:srcRect/>
          <a:stretch>
            <a:fillRect/>
          </a:stretch>
        </p:blipFill>
        <p:spPr bwMode="auto">
          <a:xfrm rot="5400000" flipH="1">
            <a:off x="1945893" y="5554527"/>
            <a:ext cx="1194328" cy="99700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Correct Symbol PNG Images | Vector and PSD Files | Free Download on Pngtree"/>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96068" y="5782771"/>
            <a:ext cx="366384" cy="3663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Circle, close, cross, incorrect, invalid, x, delete icon - Free download"/>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871842" y="6023235"/>
            <a:ext cx="229165" cy="2970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orrect Symbol PNG Images | Vector and PSD Files | Free Download on Pngtree"/>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804049" y="6196309"/>
            <a:ext cx="366384" cy="36638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Doctor Symbol"/>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9111"/>
                    </a14:imgEffect>
                  </a14:imgLayer>
                </a14:imgProps>
              </a:ext>
              <a:ext uri="{28A0092B-C50C-407E-A947-70E740481C1C}">
                <a14:useLocalDpi xmlns:a14="http://schemas.microsoft.com/office/drawing/2010/main" val="0"/>
              </a:ext>
            </a:extLst>
          </a:blip>
          <a:srcRect/>
          <a:stretch>
            <a:fillRect/>
          </a:stretch>
        </p:blipFill>
        <p:spPr bwMode="auto">
          <a:xfrm>
            <a:off x="2827387" y="5493511"/>
            <a:ext cx="1095844" cy="109584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4" descr="Simula hosts RegML '17 School on Machine Learning, May 02-06 | Simula  Research Laboratory"/>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399751" y="2835518"/>
            <a:ext cx="1422269" cy="114468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Black-and-white,Illustration,Font,Silhouette,Plant,Symbol,Clip  art,Logo,Graphics #100154 - Free Icon Library"/>
          <p:cNvPicPr>
            <a:picLocks noChangeAspect="1" noChangeArrowheads="1"/>
          </p:cNvPicPr>
          <p:nvPr/>
        </p:nvPicPr>
        <p:blipFill>
          <a:blip r:embed="rId24" cstate="hqprint">
            <a:extLst>
              <a:ext uri="{28A0092B-C50C-407E-A947-70E740481C1C}">
                <a14:useLocalDpi xmlns:a14="http://schemas.microsoft.com/office/drawing/2010/main" val="0"/>
              </a:ext>
            </a:extLst>
          </a:blip>
          <a:srcRect/>
          <a:stretch>
            <a:fillRect/>
          </a:stretch>
        </p:blipFill>
        <p:spPr bwMode="auto">
          <a:xfrm>
            <a:off x="1662939" y="3758602"/>
            <a:ext cx="1370023" cy="1370023"/>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9795045" y="1866348"/>
            <a:ext cx="1995240" cy="358034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pic>
        <p:nvPicPr>
          <p:cNvPr id="37" name="Picture 2" descr="Doctor Symbol"/>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0" b="100000" l="0" r="99111"/>
                    </a14:imgEffect>
                  </a14:imgLayer>
                </a14:imgProps>
              </a:ext>
              <a:ext uri="{28A0092B-C50C-407E-A947-70E740481C1C}">
                <a14:useLocalDpi xmlns:a14="http://schemas.microsoft.com/office/drawing/2010/main" val="0"/>
              </a:ext>
            </a:extLst>
          </a:blip>
          <a:srcRect/>
          <a:stretch>
            <a:fillRect/>
          </a:stretch>
        </p:blipFill>
        <p:spPr bwMode="auto">
          <a:xfrm>
            <a:off x="10217762" y="2025457"/>
            <a:ext cx="804735" cy="8047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Black-and-white,Illustration,Font,Silhouette,Plant,Symbol,Clip  art,Logo,Graphics #100154 - Free Icon Library"/>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0219663" y="3717820"/>
            <a:ext cx="803291" cy="803291"/>
          </a:xfrm>
          <a:prstGeom prst="rect">
            <a:avLst/>
          </a:prstGeom>
          <a:noFill/>
          <a:extLst>
            <a:ext uri="{909E8E84-426E-40DD-AFC4-6F175D3DCCD1}">
              <a14:hiddenFill xmlns:a14="http://schemas.microsoft.com/office/drawing/2010/main">
                <a:solidFill>
                  <a:srgbClr val="FFFFFF"/>
                </a:solidFill>
              </a14:hiddenFill>
            </a:ext>
          </a:extLst>
        </p:spPr>
      </p:pic>
      <p:sp>
        <p:nvSpPr>
          <p:cNvPr id="39" name="ZoneTexte 38"/>
          <p:cNvSpPr txBox="1"/>
          <p:nvPr/>
        </p:nvSpPr>
        <p:spPr>
          <a:xfrm>
            <a:off x="10021001" y="2890793"/>
            <a:ext cx="1198257" cy="748795"/>
          </a:xfrm>
          <a:prstGeom prst="rect">
            <a:avLst/>
          </a:prstGeom>
          <a:noFill/>
        </p:spPr>
        <p:txBody>
          <a:bodyPr wrap="square" rtlCol="0">
            <a:spAutoFit/>
          </a:bodyPr>
          <a:lstStyle/>
          <a:p>
            <a:pPr algn="ctr"/>
            <a:r>
              <a:rPr lang="fr-FR" sz="2133" b="1" dirty="0"/>
              <a:t>clinical team</a:t>
            </a:r>
            <a:endParaRPr lang="en-US" sz="2133" b="1" dirty="0"/>
          </a:p>
        </p:txBody>
      </p:sp>
      <p:sp>
        <p:nvSpPr>
          <p:cNvPr id="40" name="ZoneTexte 39"/>
          <p:cNvSpPr txBox="1"/>
          <p:nvPr/>
        </p:nvSpPr>
        <p:spPr>
          <a:xfrm>
            <a:off x="9750990" y="4575453"/>
            <a:ext cx="2105327" cy="748795"/>
          </a:xfrm>
          <a:prstGeom prst="rect">
            <a:avLst/>
          </a:prstGeom>
          <a:noFill/>
        </p:spPr>
        <p:txBody>
          <a:bodyPr wrap="square" rtlCol="0">
            <a:spAutoFit/>
          </a:bodyPr>
          <a:lstStyle/>
          <a:p>
            <a:pPr algn="ctr"/>
            <a:r>
              <a:rPr lang="fr-FR" sz="2133" b="1" dirty="0"/>
              <a:t>machine learning team</a:t>
            </a:r>
            <a:endParaRPr lang="en-US" sz="2133" b="1" dirty="0"/>
          </a:p>
        </p:txBody>
      </p:sp>
      <p:pic>
        <p:nvPicPr>
          <p:cNvPr id="41" name="Picture 14" descr="Simula hosts RegML '17 School on Machine Learning, May 02-06 | Simula  Research Laboratory"/>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l="1298" t="2319"/>
          <a:stretch/>
        </p:blipFill>
        <p:spPr bwMode="auto">
          <a:xfrm>
            <a:off x="3195825" y="5672975"/>
            <a:ext cx="365207" cy="290888"/>
          </a:xfrm>
          <a:prstGeom prst="rect">
            <a:avLst/>
          </a:prstGeom>
          <a:noFill/>
          <a:extLst>
            <a:ext uri="{909E8E84-426E-40DD-AFC4-6F175D3DCCD1}">
              <a14:hiddenFill xmlns:a14="http://schemas.microsoft.com/office/drawing/2010/main">
                <a:solidFill>
                  <a:srgbClr val="FFFFFF"/>
                </a:solidFill>
              </a14:hiddenFill>
            </a:ext>
          </a:extLst>
        </p:spPr>
      </p:pic>
      <p:sp>
        <p:nvSpPr>
          <p:cNvPr id="42" name="Ellipse 41"/>
          <p:cNvSpPr/>
          <p:nvPr/>
        </p:nvSpPr>
        <p:spPr>
          <a:xfrm>
            <a:off x="5244049" y="3349345"/>
            <a:ext cx="316720" cy="316720"/>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2133" b="1" dirty="0">
                <a:solidFill>
                  <a:schemeClr val="tx1"/>
                </a:solidFill>
              </a:rPr>
              <a:t>1</a:t>
            </a:r>
            <a:endParaRPr lang="en-US" sz="2133" b="1" dirty="0">
              <a:solidFill>
                <a:schemeClr val="tx1"/>
              </a:solidFill>
            </a:endParaRPr>
          </a:p>
        </p:txBody>
      </p:sp>
      <p:grpSp>
        <p:nvGrpSpPr>
          <p:cNvPr id="50" name="Groupe 49"/>
          <p:cNvGrpSpPr/>
          <p:nvPr/>
        </p:nvGrpSpPr>
        <p:grpSpPr>
          <a:xfrm>
            <a:off x="5562669" y="2994109"/>
            <a:ext cx="3845884" cy="1801820"/>
            <a:chOff x="3600501" y="2245581"/>
            <a:chExt cx="2884413" cy="1351365"/>
          </a:xfrm>
        </p:grpSpPr>
        <p:pic>
          <p:nvPicPr>
            <p:cNvPr id="21" name="Picture 2" descr="Doctor Symbol"/>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0" b="100000" l="0" r="99111"/>
                      </a14:imgEffect>
                    </a14:imgLayer>
                  </a14:imgProps>
                </a:ext>
                <a:ext uri="{28A0092B-C50C-407E-A947-70E740481C1C}">
                  <a14:useLocalDpi xmlns:a14="http://schemas.microsoft.com/office/drawing/2010/main" val="0"/>
                </a:ext>
              </a:extLst>
            </a:blip>
            <a:srcRect/>
            <a:stretch>
              <a:fillRect/>
            </a:stretch>
          </p:blipFill>
          <p:spPr bwMode="auto">
            <a:xfrm>
              <a:off x="4833872" y="2449556"/>
              <a:ext cx="981424" cy="981424"/>
            </a:xfrm>
            <a:prstGeom prst="rect">
              <a:avLst/>
            </a:prstGeom>
            <a:noFill/>
            <a:extLst>
              <a:ext uri="{909E8E84-426E-40DD-AFC4-6F175D3DCCD1}">
                <a14:hiddenFill xmlns:a14="http://schemas.microsoft.com/office/drawing/2010/main">
                  <a:solidFill>
                    <a:srgbClr val="FFFFFF"/>
                  </a:solidFill>
                </a14:hiddenFill>
              </a:ext>
            </a:extLst>
          </p:spPr>
        </p:pic>
        <p:sp>
          <p:nvSpPr>
            <p:cNvPr id="24" name="Ellipse 23"/>
            <p:cNvSpPr/>
            <p:nvPr/>
          </p:nvSpPr>
          <p:spPr>
            <a:xfrm>
              <a:off x="5861016" y="2374512"/>
              <a:ext cx="542151" cy="674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pic>
          <p:nvPicPr>
            <p:cNvPr id="25" name="Picture 6" descr="Black-and-white,Illustration,Font,Silhouette,Plant,Symbol,Clip  art,Logo,Graphics #100154 - Free Icon Library"/>
            <p:cNvPicPr>
              <a:picLocks noChangeAspect="1" noChangeArrowheads="1"/>
            </p:cNvPicPr>
            <p:nvPr/>
          </p:nvPicPr>
          <p:blipFill>
            <a:blip r:embed="rId24" cstate="hqprint">
              <a:extLst>
                <a:ext uri="{28A0092B-C50C-407E-A947-70E740481C1C}">
                  <a14:useLocalDpi xmlns:a14="http://schemas.microsoft.com/office/drawing/2010/main" val="0"/>
                </a:ext>
              </a:extLst>
            </a:blip>
            <a:srcRect/>
            <a:stretch>
              <a:fillRect/>
            </a:stretch>
          </p:blipFill>
          <p:spPr bwMode="auto">
            <a:xfrm>
              <a:off x="5457397" y="2245581"/>
              <a:ext cx="1027517" cy="1027517"/>
            </a:xfrm>
            <a:prstGeom prst="rect">
              <a:avLst/>
            </a:prstGeom>
            <a:noFill/>
            <a:extLst>
              <a:ext uri="{909E8E84-426E-40DD-AFC4-6F175D3DCCD1}">
                <a14:hiddenFill xmlns:a14="http://schemas.microsoft.com/office/drawing/2010/main">
                  <a:solidFill>
                    <a:srgbClr val="FFFFFF"/>
                  </a:solidFill>
                </a14:hiddenFill>
              </a:ext>
            </a:extLst>
          </p:spPr>
        </p:pic>
        <p:sp>
          <p:nvSpPr>
            <p:cNvPr id="34" name="Ellipse 33"/>
            <p:cNvSpPr/>
            <p:nvPr/>
          </p:nvSpPr>
          <p:spPr>
            <a:xfrm>
              <a:off x="5567526" y="3127346"/>
              <a:ext cx="453748" cy="467943"/>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pic>
          <p:nvPicPr>
            <p:cNvPr id="35" name="Picture 16" descr="Handshake clipart handshake icon, Picture #2794149 handshake clipart  handshake icon"/>
            <p:cNvPicPr>
              <a:picLocks noChangeAspect="1" noChangeArrowheads="1"/>
            </p:cNvPicPr>
            <p:nvPr/>
          </p:nvPicPr>
          <p:blipFill>
            <a:blip r:embed="rId31" cstate="hqprint">
              <a:extLst>
                <a:ext uri="{28A0092B-C50C-407E-A947-70E740481C1C}">
                  <a14:useLocalDpi xmlns:a14="http://schemas.microsoft.com/office/drawing/2010/main" val="0"/>
                </a:ext>
              </a:extLst>
            </a:blip>
            <a:srcRect/>
            <a:stretch>
              <a:fillRect/>
            </a:stretch>
          </p:blipFill>
          <p:spPr bwMode="auto">
            <a:xfrm>
              <a:off x="5575689" y="3157735"/>
              <a:ext cx="439211" cy="439211"/>
            </a:xfrm>
            <a:prstGeom prst="rect">
              <a:avLst/>
            </a:prstGeom>
            <a:noFill/>
            <a:extLst>
              <a:ext uri="{909E8E84-426E-40DD-AFC4-6F175D3DCCD1}">
                <a14:hiddenFill xmlns:a14="http://schemas.microsoft.com/office/drawing/2010/main">
                  <a:solidFill>
                    <a:srgbClr val="FFFFFF"/>
                  </a:solidFill>
                </a14:hiddenFill>
              </a:ext>
            </a:extLst>
          </p:spPr>
        </p:pic>
        <p:sp>
          <p:nvSpPr>
            <p:cNvPr id="43" name="Ellipse 42"/>
            <p:cNvSpPr/>
            <p:nvPr/>
          </p:nvSpPr>
          <p:spPr>
            <a:xfrm>
              <a:off x="3600501" y="2892217"/>
              <a:ext cx="237540" cy="237540"/>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2133" b="1" dirty="0">
                  <a:solidFill>
                    <a:schemeClr val="tx1"/>
                  </a:solidFill>
                </a:rPr>
                <a:t>2</a:t>
              </a:r>
              <a:endParaRPr lang="en-US" sz="2133" b="1" dirty="0">
                <a:solidFill>
                  <a:schemeClr val="tx1"/>
                </a:solidFill>
              </a:endParaRPr>
            </a:p>
          </p:txBody>
        </p:sp>
      </p:grpSp>
      <p:sp>
        <p:nvSpPr>
          <p:cNvPr id="44" name="Ellipse 43"/>
          <p:cNvSpPr/>
          <p:nvPr/>
        </p:nvSpPr>
        <p:spPr>
          <a:xfrm>
            <a:off x="5260227" y="4357108"/>
            <a:ext cx="316720" cy="316720"/>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2133" b="1" dirty="0">
                <a:solidFill>
                  <a:schemeClr val="tx1"/>
                </a:solidFill>
              </a:rPr>
              <a:t>3</a:t>
            </a:r>
            <a:endParaRPr lang="en-US" sz="2133" b="1" dirty="0">
              <a:solidFill>
                <a:schemeClr val="tx1"/>
              </a:solidFill>
            </a:endParaRPr>
          </a:p>
        </p:txBody>
      </p:sp>
      <p:sp>
        <p:nvSpPr>
          <p:cNvPr id="45" name="Ellipse 44"/>
          <p:cNvSpPr/>
          <p:nvPr/>
        </p:nvSpPr>
        <p:spPr>
          <a:xfrm>
            <a:off x="4665423" y="4364952"/>
            <a:ext cx="316720" cy="316720"/>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2133" b="1" dirty="0">
                <a:solidFill>
                  <a:schemeClr val="tx1"/>
                </a:solidFill>
              </a:rPr>
              <a:t>4</a:t>
            </a:r>
            <a:endParaRPr lang="en-US" sz="2133" b="1" dirty="0">
              <a:solidFill>
                <a:schemeClr val="tx1"/>
              </a:solidFill>
            </a:endParaRPr>
          </a:p>
        </p:txBody>
      </p:sp>
      <p:sp>
        <p:nvSpPr>
          <p:cNvPr id="46" name="Ellipse 45"/>
          <p:cNvSpPr/>
          <p:nvPr/>
        </p:nvSpPr>
        <p:spPr>
          <a:xfrm>
            <a:off x="3262784" y="5738923"/>
            <a:ext cx="118195" cy="1175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47" name="Ellipse 46"/>
          <p:cNvSpPr/>
          <p:nvPr/>
        </p:nvSpPr>
        <p:spPr>
          <a:xfrm>
            <a:off x="4391393" y="3848280"/>
            <a:ext cx="316720" cy="316720"/>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2133" b="1" dirty="0">
                <a:solidFill>
                  <a:schemeClr val="tx1"/>
                </a:solidFill>
              </a:rPr>
              <a:t>5</a:t>
            </a:r>
            <a:endParaRPr lang="en-US" sz="2133" b="1" dirty="0">
              <a:solidFill>
                <a:schemeClr val="tx1"/>
              </a:solidFill>
            </a:endParaRPr>
          </a:p>
        </p:txBody>
      </p:sp>
      <p:sp>
        <p:nvSpPr>
          <p:cNvPr id="48" name="Ellipse 47"/>
          <p:cNvSpPr/>
          <p:nvPr/>
        </p:nvSpPr>
        <p:spPr>
          <a:xfrm>
            <a:off x="4687521" y="3339799"/>
            <a:ext cx="316720" cy="316720"/>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2133" b="1" dirty="0">
                <a:solidFill>
                  <a:schemeClr val="tx1"/>
                </a:solidFill>
              </a:rPr>
              <a:t>6</a:t>
            </a:r>
            <a:endParaRPr lang="en-US" sz="2133" b="1" dirty="0">
              <a:solidFill>
                <a:schemeClr val="tx1"/>
              </a:solidFill>
            </a:endParaRPr>
          </a:p>
        </p:txBody>
      </p:sp>
      <p:sp>
        <p:nvSpPr>
          <p:cNvPr id="3" name="ZoneTexte 4">
            <a:extLst>
              <a:ext uri="{FF2B5EF4-FFF2-40B4-BE49-F238E27FC236}">
                <a16:creationId xmlns:a16="http://schemas.microsoft.com/office/drawing/2014/main" id="{8EA6F82B-DFB4-509F-C722-AEFC24E0E669}"/>
              </a:ext>
            </a:extLst>
          </p:cNvPr>
          <p:cNvSpPr txBox="1"/>
          <p:nvPr/>
        </p:nvSpPr>
        <p:spPr>
          <a:xfrm>
            <a:off x="9073247" y="6471134"/>
            <a:ext cx="2950295" cy="369332"/>
          </a:xfrm>
          <a:prstGeom prst="rect">
            <a:avLst/>
          </a:prstGeom>
          <a:noFill/>
        </p:spPr>
        <p:txBody>
          <a:bodyPr wrap="none" rtlCol="0">
            <a:spAutoFit/>
          </a:bodyPr>
          <a:lstStyle/>
          <a:p>
            <a:r>
              <a:rPr lang="fr-FR" dirty="0"/>
              <a:t>Strik et al </a:t>
            </a:r>
            <a:r>
              <a:rPr lang="fr-FR" dirty="0" err="1"/>
              <a:t>Heart</a:t>
            </a:r>
            <a:r>
              <a:rPr lang="fr-FR" dirty="0"/>
              <a:t> </a:t>
            </a:r>
            <a:r>
              <a:rPr lang="fr-FR" dirty="0" err="1"/>
              <a:t>Rhythm</a:t>
            </a:r>
            <a:r>
              <a:rPr lang="fr-FR" dirty="0"/>
              <a:t> 2023</a:t>
            </a:r>
            <a:endParaRPr lang="en-US" dirty="0"/>
          </a:p>
        </p:txBody>
      </p:sp>
    </p:spTree>
    <p:extLst>
      <p:ext uri="{BB962C8B-B14F-4D97-AF65-F5344CB8AC3E}">
        <p14:creationId xmlns:p14="http://schemas.microsoft.com/office/powerpoint/2010/main" val="209644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animBg="1"/>
      <p:bldP spid="22" grpId="0"/>
      <p:bldP spid="42" grpId="0" animBg="1"/>
      <p:bldP spid="44" grpId="0" animBg="1"/>
      <p:bldP spid="45" grpId="0" animBg="1"/>
      <p:bldP spid="46" grpId="0" animBg="1"/>
      <p:bldP spid="47" grpId="0" animBg="1"/>
      <p:bldP spid="4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96CA1-9A42-5345-7E1A-5FAE87E5E427}"/>
              </a:ext>
            </a:extLst>
          </p:cNvPr>
          <p:cNvSpPr>
            <a:spLocks noGrp="1"/>
          </p:cNvSpPr>
          <p:nvPr>
            <p:ph type="title"/>
          </p:nvPr>
        </p:nvSpPr>
        <p:spPr/>
        <p:txBody>
          <a:bodyPr/>
          <a:lstStyle/>
          <a:p>
            <a:r>
              <a:rPr lang="fr-FR" dirty="0"/>
              <a:t>IA pour la télésurveillance</a:t>
            </a:r>
          </a:p>
        </p:txBody>
      </p:sp>
      <p:sp>
        <p:nvSpPr>
          <p:cNvPr id="3" name="Content Placeholder 2">
            <a:extLst>
              <a:ext uri="{FF2B5EF4-FFF2-40B4-BE49-F238E27FC236}">
                <a16:creationId xmlns:a16="http://schemas.microsoft.com/office/drawing/2014/main" id="{74A4D454-2F4A-5DCB-24C2-59ABA04FB3DD}"/>
              </a:ext>
            </a:extLst>
          </p:cNvPr>
          <p:cNvSpPr>
            <a:spLocks noGrp="1"/>
          </p:cNvSpPr>
          <p:nvPr>
            <p:ph sz="quarter" idx="10"/>
          </p:nvPr>
        </p:nvSpPr>
        <p:spPr/>
        <p:txBody>
          <a:bodyPr/>
          <a:lstStyle/>
          <a:p>
            <a:endParaRPr lang="fr-FR" dirty="0"/>
          </a:p>
        </p:txBody>
      </p:sp>
      <p:pic>
        <p:nvPicPr>
          <p:cNvPr id="5" name="Picture 4">
            <a:extLst>
              <a:ext uri="{FF2B5EF4-FFF2-40B4-BE49-F238E27FC236}">
                <a16:creationId xmlns:a16="http://schemas.microsoft.com/office/drawing/2014/main" id="{77FCAC57-C5A2-42A0-0D66-F150572B6B09}"/>
              </a:ext>
            </a:extLst>
          </p:cNvPr>
          <p:cNvPicPr>
            <a:picLocks noChangeAspect="1"/>
          </p:cNvPicPr>
          <p:nvPr/>
        </p:nvPicPr>
        <p:blipFill>
          <a:blip r:embed="rId2"/>
          <a:stretch>
            <a:fillRect/>
          </a:stretch>
        </p:blipFill>
        <p:spPr>
          <a:xfrm>
            <a:off x="70596" y="1080760"/>
            <a:ext cx="12050807" cy="4696480"/>
          </a:xfrm>
          <a:prstGeom prst="rect">
            <a:avLst/>
          </a:prstGeom>
        </p:spPr>
      </p:pic>
    </p:spTree>
    <p:extLst>
      <p:ext uri="{BB962C8B-B14F-4D97-AF65-F5344CB8AC3E}">
        <p14:creationId xmlns:p14="http://schemas.microsoft.com/office/powerpoint/2010/main" val="14763754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77C0C-3A9A-0B1E-3667-C8F3A54F2EEF}"/>
              </a:ext>
            </a:extLst>
          </p:cNvPr>
          <p:cNvSpPr>
            <a:spLocks noGrp="1"/>
          </p:cNvSpPr>
          <p:nvPr>
            <p:ph type="title"/>
          </p:nvPr>
        </p:nvSpPr>
        <p:spPr/>
        <p:txBody>
          <a:bodyPr/>
          <a:lstStyle/>
          <a:p>
            <a:r>
              <a:rPr lang="fr-FR" dirty="0"/>
              <a:t>IA pour la télésurveillance</a:t>
            </a:r>
          </a:p>
        </p:txBody>
      </p:sp>
      <p:pic>
        <p:nvPicPr>
          <p:cNvPr id="8" name="pastec test">
            <a:hlinkClick r:id="" action="ppaction://media"/>
            <a:extLst>
              <a:ext uri="{FF2B5EF4-FFF2-40B4-BE49-F238E27FC236}">
                <a16:creationId xmlns:a16="http://schemas.microsoft.com/office/drawing/2014/main" id="{E8696400-4ACF-D9CA-81F0-D4F078F7EAA6}"/>
              </a:ext>
            </a:extLst>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5"/>
          <a:stretch>
            <a:fillRect/>
          </a:stretch>
        </p:blipFill>
        <p:spPr>
          <a:xfrm>
            <a:off x="1281173" y="1047755"/>
            <a:ext cx="9656903" cy="5689324"/>
          </a:xfrm>
        </p:spPr>
      </p:pic>
    </p:spTree>
    <p:extLst>
      <p:ext uri="{BB962C8B-B14F-4D97-AF65-F5344CB8AC3E}">
        <p14:creationId xmlns:p14="http://schemas.microsoft.com/office/powerpoint/2010/main" val="98666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t="21185" b="12381"/>
          <a:stretch/>
        </p:blipFill>
        <p:spPr>
          <a:xfrm flipH="1">
            <a:off x="0" y="957291"/>
            <a:ext cx="12214369" cy="6114069"/>
          </a:xfrm>
          <a:prstGeom prst="rect">
            <a:avLst/>
          </a:prstGeom>
        </p:spPr>
      </p:pic>
      <p:sp>
        <p:nvSpPr>
          <p:cNvPr id="6" name="Titre 5"/>
          <p:cNvSpPr>
            <a:spLocks noGrp="1"/>
          </p:cNvSpPr>
          <p:nvPr>
            <p:ph type="title"/>
          </p:nvPr>
        </p:nvSpPr>
        <p:spPr/>
        <p:txBody>
          <a:bodyPr/>
          <a:lstStyle/>
          <a:p>
            <a:r>
              <a:rPr lang="fr-FR" dirty="0"/>
              <a:t>Merci a notre équipe IA</a:t>
            </a:r>
            <a:endParaRPr lang="en-US" dirty="0"/>
          </a:p>
        </p:txBody>
      </p:sp>
      <p:sp>
        <p:nvSpPr>
          <p:cNvPr id="5" name="TextBox 4">
            <a:extLst>
              <a:ext uri="{FF2B5EF4-FFF2-40B4-BE49-F238E27FC236}">
                <a16:creationId xmlns:a16="http://schemas.microsoft.com/office/drawing/2014/main" id="{F28D08E1-E653-022B-E398-DFFCB5546857}"/>
              </a:ext>
            </a:extLst>
          </p:cNvPr>
          <p:cNvSpPr txBox="1"/>
          <p:nvPr/>
        </p:nvSpPr>
        <p:spPr>
          <a:xfrm>
            <a:off x="7551220" y="5122320"/>
            <a:ext cx="6244540" cy="1477328"/>
          </a:xfrm>
          <a:prstGeom prst="rect">
            <a:avLst/>
          </a:prstGeom>
          <a:noFill/>
        </p:spPr>
        <p:txBody>
          <a:bodyPr wrap="square">
            <a:spAutoFit/>
          </a:bodyPr>
          <a:lstStyle/>
          <a:p>
            <a:pPr lvl="1"/>
            <a:r>
              <a:rPr lang="fr-FR" dirty="0" err="1">
                <a:solidFill>
                  <a:schemeClr val="bg1"/>
                </a:solidFill>
              </a:rPr>
              <a:t>Helped</a:t>
            </a:r>
            <a:r>
              <a:rPr lang="fr-FR" dirty="0">
                <a:solidFill>
                  <a:schemeClr val="bg1"/>
                </a:solidFill>
              </a:rPr>
              <a:t> </a:t>
            </a:r>
            <a:r>
              <a:rPr lang="fr-FR" dirty="0" err="1">
                <a:solidFill>
                  <a:schemeClr val="bg1"/>
                </a:solidFill>
              </a:rPr>
              <a:t>with</a:t>
            </a:r>
            <a:r>
              <a:rPr lang="fr-FR" dirty="0">
                <a:solidFill>
                  <a:schemeClr val="bg1"/>
                </a:solidFill>
              </a:rPr>
              <a:t> classification:</a:t>
            </a:r>
          </a:p>
          <a:p>
            <a:pPr lvl="1"/>
            <a:r>
              <a:rPr lang="fr-FR" dirty="0">
                <a:solidFill>
                  <a:schemeClr val="bg1"/>
                </a:solidFill>
              </a:rPr>
              <a:t>Dr Rémi Chauvel, </a:t>
            </a:r>
            <a:r>
              <a:rPr lang="fr-FR" dirty="0" err="1">
                <a:solidFill>
                  <a:schemeClr val="bg1"/>
                </a:solidFill>
              </a:rPr>
              <a:t>Cardiologist</a:t>
            </a:r>
            <a:endParaRPr lang="fr-FR" dirty="0">
              <a:solidFill>
                <a:schemeClr val="bg1"/>
              </a:solidFill>
            </a:endParaRPr>
          </a:p>
          <a:p>
            <a:pPr lvl="1"/>
            <a:r>
              <a:rPr lang="fr-FR" dirty="0">
                <a:solidFill>
                  <a:schemeClr val="bg1"/>
                </a:solidFill>
              </a:rPr>
              <a:t>Daniel Weigel, Master 2 </a:t>
            </a:r>
            <a:r>
              <a:rPr lang="fr-FR" dirty="0" err="1">
                <a:solidFill>
                  <a:schemeClr val="bg1"/>
                </a:solidFill>
              </a:rPr>
              <a:t>student</a:t>
            </a:r>
            <a:r>
              <a:rPr lang="fr-FR" dirty="0">
                <a:solidFill>
                  <a:schemeClr val="bg1"/>
                </a:solidFill>
              </a:rPr>
              <a:t> EMHD</a:t>
            </a:r>
          </a:p>
          <a:p>
            <a:pPr lvl="1"/>
            <a:r>
              <a:rPr lang="fr-FR" dirty="0">
                <a:solidFill>
                  <a:schemeClr val="bg1"/>
                </a:solidFill>
              </a:rPr>
              <a:t>Dr Sarah </a:t>
            </a:r>
            <a:r>
              <a:rPr lang="fr-FR" dirty="0" err="1">
                <a:solidFill>
                  <a:schemeClr val="bg1"/>
                </a:solidFill>
              </a:rPr>
              <a:t>Zeriouh</a:t>
            </a:r>
            <a:r>
              <a:rPr lang="fr-FR" dirty="0">
                <a:solidFill>
                  <a:schemeClr val="bg1"/>
                </a:solidFill>
              </a:rPr>
              <a:t>, </a:t>
            </a:r>
            <a:r>
              <a:rPr lang="fr-FR" dirty="0" err="1">
                <a:solidFill>
                  <a:schemeClr val="bg1"/>
                </a:solidFill>
              </a:rPr>
              <a:t>Cardiologist</a:t>
            </a:r>
            <a:endParaRPr lang="fr-FR" dirty="0">
              <a:solidFill>
                <a:schemeClr val="bg1"/>
              </a:solidFill>
            </a:endParaRPr>
          </a:p>
          <a:p>
            <a:pPr lvl="1"/>
            <a:r>
              <a:rPr lang="fr-FR" dirty="0">
                <a:solidFill>
                  <a:schemeClr val="bg1"/>
                </a:solidFill>
              </a:rPr>
              <a:t>Dr Mathieu </a:t>
            </a:r>
            <a:r>
              <a:rPr lang="fr-FR" dirty="0" err="1">
                <a:solidFill>
                  <a:schemeClr val="bg1"/>
                </a:solidFill>
              </a:rPr>
              <a:t>Nasarre</a:t>
            </a:r>
            <a:r>
              <a:rPr lang="fr-FR" dirty="0">
                <a:solidFill>
                  <a:schemeClr val="bg1"/>
                </a:solidFill>
              </a:rPr>
              <a:t>, </a:t>
            </a:r>
            <a:r>
              <a:rPr lang="fr-FR" dirty="0" err="1">
                <a:solidFill>
                  <a:schemeClr val="bg1"/>
                </a:solidFill>
              </a:rPr>
              <a:t>Cardiologist</a:t>
            </a:r>
            <a:endParaRPr lang="fr-FR" dirty="0">
              <a:solidFill>
                <a:schemeClr val="bg1"/>
              </a:solidFill>
            </a:endParaRPr>
          </a:p>
        </p:txBody>
      </p:sp>
      <p:sp>
        <p:nvSpPr>
          <p:cNvPr id="7" name="TextBox 6">
            <a:extLst>
              <a:ext uri="{FF2B5EF4-FFF2-40B4-BE49-F238E27FC236}">
                <a16:creationId xmlns:a16="http://schemas.microsoft.com/office/drawing/2014/main" id="{FD1F29A6-86E6-25BD-8455-EE70B5CEEAE5}"/>
              </a:ext>
            </a:extLst>
          </p:cNvPr>
          <p:cNvSpPr txBox="1"/>
          <p:nvPr/>
        </p:nvSpPr>
        <p:spPr>
          <a:xfrm>
            <a:off x="204116" y="4014325"/>
            <a:ext cx="6591782" cy="2585323"/>
          </a:xfrm>
          <a:prstGeom prst="rect">
            <a:avLst/>
          </a:prstGeom>
          <a:noFill/>
        </p:spPr>
        <p:txBody>
          <a:bodyPr wrap="square">
            <a:spAutoFit/>
          </a:bodyPr>
          <a:lstStyle/>
          <a:p>
            <a:pPr lvl="1"/>
            <a:r>
              <a:rPr lang="fr-FR" dirty="0">
                <a:solidFill>
                  <a:schemeClr val="bg1"/>
                </a:solidFill>
              </a:rPr>
              <a:t>Pr Pierre Bordachar, Head of </a:t>
            </a:r>
            <a:r>
              <a:rPr lang="fr-FR" dirty="0" err="1">
                <a:solidFill>
                  <a:schemeClr val="bg1"/>
                </a:solidFill>
              </a:rPr>
              <a:t>Cardiac</a:t>
            </a:r>
            <a:r>
              <a:rPr lang="fr-FR" dirty="0">
                <a:solidFill>
                  <a:schemeClr val="bg1"/>
                </a:solidFill>
              </a:rPr>
              <a:t> </a:t>
            </a:r>
            <a:r>
              <a:rPr lang="fr-FR" dirty="0" err="1">
                <a:solidFill>
                  <a:schemeClr val="bg1"/>
                </a:solidFill>
              </a:rPr>
              <a:t>Device</a:t>
            </a:r>
            <a:r>
              <a:rPr lang="fr-FR" dirty="0">
                <a:solidFill>
                  <a:schemeClr val="bg1"/>
                </a:solidFill>
              </a:rPr>
              <a:t> Dpt</a:t>
            </a:r>
          </a:p>
          <a:p>
            <a:pPr lvl="1"/>
            <a:r>
              <a:rPr lang="fr-FR" dirty="0">
                <a:solidFill>
                  <a:schemeClr val="bg1"/>
                </a:solidFill>
              </a:rPr>
              <a:t>Dr Sylvain Ploux, </a:t>
            </a:r>
            <a:r>
              <a:rPr lang="fr-FR" dirty="0" err="1">
                <a:solidFill>
                  <a:schemeClr val="bg1"/>
                </a:solidFill>
              </a:rPr>
              <a:t>Cardiac</a:t>
            </a:r>
            <a:r>
              <a:rPr lang="fr-FR" dirty="0">
                <a:solidFill>
                  <a:schemeClr val="bg1"/>
                </a:solidFill>
              </a:rPr>
              <a:t> </a:t>
            </a:r>
            <a:r>
              <a:rPr lang="fr-FR" dirty="0" err="1">
                <a:solidFill>
                  <a:schemeClr val="bg1"/>
                </a:solidFill>
              </a:rPr>
              <a:t>Device</a:t>
            </a:r>
            <a:r>
              <a:rPr lang="fr-FR" dirty="0">
                <a:solidFill>
                  <a:schemeClr val="bg1"/>
                </a:solidFill>
              </a:rPr>
              <a:t> Dpt </a:t>
            </a:r>
          </a:p>
          <a:p>
            <a:pPr lvl="1"/>
            <a:r>
              <a:rPr lang="fr-FR" dirty="0">
                <a:solidFill>
                  <a:schemeClr val="bg1"/>
                </a:solidFill>
              </a:rPr>
              <a:t>Dr Marc Strik, </a:t>
            </a:r>
            <a:r>
              <a:rPr lang="fr-FR" dirty="0" err="1">
                <a:solidFill>
                  <a:schemeClr val="bg1"/>
                </a:solidFill>
              </a:rPr>
              <a:t>Cardiac</a:t>
            </a:r>
            <a:r>
              <a:rPr lang="fr-FR" dirty="0">
                <a:solidFill>
                  <a:schemeClr val="bg1"/>
                </a:solidFill>
              </a:rPr>
              <a:t> </a:t>
            </a:r>
            <a:r>
              <a:rPr lang="fr-FR" dirty="0" err="1">
                <a:solidFill>
                  <a:schemeClr val="bg1"/>
                </a:solidFill>
              </a:rPr>
              <a:t>Device</a:t>
            </a:r>
            <a:r>
              <a:rPr lang="fr-FR" dirty="0">
                <a:solidFill>
                  <a:schemeClr val="bg1"/>
                </a:solidFill>
              </a:rPr>
              <a:t> Dpt </a:t>
            </a:r>
          </a:p>
          <a:p>
            <a:pPr lvl="1"/>
            <a:r>
              <a:rPr lang="fr-FR" dirty="0">
                <a:solidFill>
                  <a:schemeClr val="bg1"/>
                </a:solidFill>
              </a:rPr>
              <a:t>Dr Josselin Duchateau, </a:t>
            </a:r>
            <a:r>
              <a:rPr lang="fr-FR" dirty="0" err="1">
                <a:solidFill>
                  <a:schemeClr val="bg1"/>
                </a:solidFill>
              </a:rPr>
              <a:t>Electrophysiology</a:t>
            </a:r>
            <a:r>
              <a:rPr lang="fr-FR" dirty="0">
                <a:solidFill>
                  <a:schemeClr val="bg1"/>
                </a:solidFill>
              </a:rPr>
              <a:t> Dpt</a:t>
            </a:r>
          </a:p>
          <a:p>
            <a:pPr lvl="1"/>
            <a:r>
              <a:rPr lang="fr-FR" dirty="0">
                <a:solidFill>
                  <a:schemeClr val="bg1"/>
                </a:solidFill>
              </a:rPr>
              <a:t>Dr. Anand Thiyagarajah, </a:t>
            </a:r>
            <a:r>
              <a:rPr lang="fr-FR" dirty="0" err="1">
                <a:solidFill>
                  <a:schemeClr val="bg1"/>
                </a:solidFill>
              </a:rPr>
              <a:t>cardiology</a:t>
            </a:r>
            <a:r>
              <a:rPr lang="fr-FR" dirty="0">
                <a:solidFill>
                  <a:schemeClr val="bg1"/>
                </a:solidFill>
              </a:rPr>
              <a:t> </a:t>
            </a:r>
            <a:r>
              <a:rPr lang="fr-FR" dirty="0" err="1">
                <a:solidFill>
                  <a:schemeClr val="bg1"/>
                </a:solidFill>
              </a:rPr>
              <a:t>fellow</a:t>
            </a:r>
            <a:r>
              <a:rPr lang="fr-FR" dirty="0">
                <a:solidFill>
                  <a:schemeClr val="bg1"/>
                </a:solidFill>
              </a:rPr>
              <a:t>, </a:t>
            </a:r>
            <a:r>
              <a:rPr lang="fr-FR" dirty="0" err="1">
                <a:solidFill>
                  <a:schemeClr val="bg1"/>
                </a:solidFill>
              </a:rPr>
              <a:t>Adelaide</a:t>
            </a:r>
            <a:endParaRPr lang="fr-FR" dirty="0">
              <a:solidFill>
                <a:schemeClr val="bg1"/>
              </a:solidFill>
            </a:endParaRPr>
          </a:p>
          <a:p>
            <a:pPr lvl="1"/>
            <a:r>
              <a:rPr lang="fr-FR" dirty="0">
                <a:solidFill>
                  <a:schemeClr val="bg1"/>
                </a:solidFill>
              </a:rPr>
              <a:t>Dr Benjamin </a:t>
            </a:r>
            <a:r>
              <a:rPr lang="fr-FR" dirty="0" err="1">
                <a:solidFill>
                  <a:schemeClr val="bg1"/>
                </a:solidFill>
              </a:rPr>
              <a:t>Sacristan</a:t>
            </a:r>
            <a:r>
              <a:rPr lang="fr-FR" dirty="0">
                <a:solidFill>
                  <a:schemeClr val="bg1"/>
                </a:solidFill>
              </a:rPr>
              <a:t>, </a:t>
            </a:r>
            <a:r>
              <a:rPr lang="fr-FR" dirty="0" err="1">
                <a:solidFill>
                  <a:schemeClr val="bg1"/>
                </a:solidFill>
              </a:rPr>
              <a:t>Cardiology</a:t>
            </a:r>
            <a:r>
              <a:rPr lang="fr-FR" dirty="0">
                <a:solidFill>
                  <a:schemeClr val="bg1"/>
                </a:solidFill>
              </a:rPr>
              <a:t> </a:t>
            </a:r>
            <a:r>
              <a:rPr lang="fr-FR" dirty="0" err="1">
                <a:solidFill>
                  <a:schemeClr val="bg1"/>
                </a:solidFill>
              </a:rPr>
              <a:t>fellow</a:t>
            </a:r>
            <a:endParaRPr lang="fr-FR" dirty="0">
              <a:solidFill>
                <a:schemeClr val="bg1"/>
              </a:solidFill>
            </a:endParaRPr>
          </a:p>
          <a:p>
            <a:pPr lvl="1"/>
            <a:r>
              <a:rPr lang="fr-FR" dirty="0">
                <a:solidFill>
                  <a:schemeClr val="bg1"/>
                </a:solidFill>
              </a:rPr>
              <a:t>Lars van </a:t>
            </a:r>
            <a:r>
              <a:rPr lang="fr-FR" dirty="0" err="1">
                <a:solidFill>
                  <a:schemeClr val="bg1"/>
                </a:solidFill>
              </a:rPr>
              <a:t>Krimpen</a:t>
            </a:r>
            <a:r>
              <a:rPr lang="fr-FR" dirty="0">
                <a:solidFill>
                  <a:schemeClr val="bg1"/>
                </a:solidFill>
              </a:rPr>
              <a:t>, Master 2 </a:t>
            </a:r>
            <a:r>
              <a:rPr lang="fr-FR" dirty="0" err="1">
                <a:solidFill>
                  <a:schemeClr val="bg1"/>
                </a:solidFill>
              </a:rPr>
              <a:t>student</a:t>
            </a:r>
            <a:r>
              <a:rPr lang="fr-FR" dirty="0">
                <a:solidFill>
                  <a:schemeClr val="bg1"/>
                </a:solidFill>
              </a:rPr>
              <a:t> EMHD, LIRYC</a:t>
            </a:r>
          </a:p>
          <a:p>
            <a:pPr lvl="1"/>
            <a:r>
              <a:rPr lang="fr-FR" dirty="0">
                <a:solidFill>
                  <a:schemeClr val="bg1"/>
                </a:solidFill>
              </a:rPr>
              <a:t>Dr Clement Boiteux, </a:t>
            </a:r>
            <a:r>
              <a:rPr lang="fr-FR" dirty="0" err="1">
                <a:solidFill>
                  <a:schemeClr val="bg1"/>
                </a:solidFill>
              </a:rPr>
              <a:t>cardiologist</a:t>
            </a:r>
            <a:r>
              <a:rPr lang="fr-FR" dirty="0">
                <a:solidFill>
                  <a:schemeClr val="bg1"/>
                </a:solidFill>
              </a:rPr>
              <a:t> in training</a:t>
            </a:r>
          </a:p>
          <a:p>
            <a:pPr lvl="1"/>
            <a:r>
              <a:rPr lang="fr-FR" dirty="0">
                <a:solidFill>
                  <a:schemeClr val="bg1"/>
                </a:solidFill>
              </a:rPr>
              <a:t>Pr Rémi Dubois, signal </a:t>
            </a:r>
            <a:r>
              <a:rPr lang="fr-FR" dirty="0" err="1">
                <a:solidFill>
                  <a:schemeClr val="bg1"/>
                </a:solidFill>
              </a:rPr>
              <a:t>analysis</a:t>
            </a:r>
            <a:r>
              <a:rPr lang="fr-FR" dirty="0">
                <a:solidFill>
                  <a:schemeClr val="bg1"/>
                </a:solidFill>
              </a:rPr>
              <a:t> team, LIRYC</a:t>
            </a:r>
          </a:p>
        </p:txBody>
      </p:sp>
    </p:spTree>
    <p:extLst>
      <p:ext uri="{BB962C8B-B14F-4D97-AF65-F5344CB8AC3E}">
        <p14:creationId xmlns:p14="http://schemas.microsoft.com/office/powerpoint/2010/main" val="4058379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B7B09-FEA5-C34F-F565-5FAF01E8AA30}"/>
              </a:ext>
            </a:extLst>
          </p:cNvPr>
          <p:cNvSpPr>
            <a:spLocks noGrp="1"/>
          </p:cNvSpPr>
          <p:nvPr>
            <p:ph type="title"/>
          </p:nvPr>
        </p:nvSpPr>
        <p:spPr/>
        <p:txBody>
          <a:bodyPr/>
          <a:lstStyle/>
          <a:p>
            <a:r>
              <a:rPr lang="fr-FR" dirty="0"/>
              <a:t>CONCLUSIONS</a:t>
            </a:r>
          </a:p>
        </p:txBody>
      </p:sp>
      <p:sp>
        <p:nvSpPr>
          <p:cNvPr id="3" name="Content Placeholder 2">
            <a:extLst>
              <a:ext uri="{FF2B5EF4-FFF2-40B4-BE49-F238E27FC236}">
                <a16:creationId xmlns:a16="http://schemas.microsoft.com/office/drawing/2014/main" id="{ABBC9292-C212-A5CC-082B-C71864C812E3}"/>
              </a:ext>
            </a:extLst>
          </p:cNvPr>
          <p:cNvSpPr>
            <a:spLocks noGrp="1"/>
          </p:cNvSpPr>
          <p:nvPr>
            <p:ph sz="quarter" idx="10"/>
          </p:nvPr>
        </p:nvSpPr>
        <p:spPr/>
        <p:txBody>
          <a:bodyPr>
            <a:normAutofit/>
          </a:bodyPr>
          <a:lstStyle/>
          <a:p>
            <a:r>
              <a:rPr lang="fr-FR" sz="3200" b="1" dirty="0"/>
              <a:t>IA = alliée incontournable</a:t>
            </a:r>
            <a:r>
              <a:rPr lang="fr-FR" sz="3200" dirty="0"/>
              <a:t> pour mieux prédire et </a:t>
            </a:r>
            <a:r>
              <a:rPr lang="fr-FR" sz="3200" dirty="0" err="1"/>
              <a:t>prevenir</a:t>
            </a:r>
            <a:r>
              <a:rPr lang="fr-FR" sz="3200" dirty="0"/>
              <a:t> la mort subite</a:t>
            </a:r>
          </a:p>
          <a:p>
            <a:r>
              <a:rPr lang="fr-FR" sz="3200" dirty="0"/>
              <a:t>Des algorithmes déjà approuvés (FDA ✅)</a:t>
            </a:r>
          </a:p>
          <a:p>
            <a:r>
              <a:rPr lang="fr-FR" sz="3200" b="1" dirty="0" err="1"/>
              <a:t>Télésuivi</a:t>
            </a:r>
            <a:r>
              <a:rPr lang="fr-FR" sz="3200" b="1" dirty="0"/>
              <a:t> intelligent</a:t>
            </a:r>
            <a:r>
              <a:rPr lang="fr-FR" sz="3200" dirty="0"/>
              <a:t> = alertes utiles, actions ciblées</a:t>
            </a:r>
          </a:p>
          <a:p>
            <a:r>
              <a:rPr lang="fr-FR" sz="3200" dirty="0"/>
              <a:t>Reste à convaincre : patients, médecins, autorités</a:t>
            </a:r>
          </a:p>
          <a:p>
            <a:r>
              <a:rPr lang="fr-FR" sz="3200" dirty="0"/>
              <a:t>L’IA ne remplacera pas le clinicien… mais il faudra apprendre à travailler avec elle</a:t>
            </a:r>
          </a:p>
        </p:txBody>
      </p:sp>
    </p:spTree>
    <p:extLst>
      <p:ext uri="{BB962C8B-B14F-4D97-AF65-F5344CB8AC3E}">
        <p14:creationId xmlns:p14="http://schemas.microsoft.com/office/powerpoint/2010/main" val="3457964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93D78-F954-4EEA-C26D-73D0B759972A}"/>
              </a:ext>
            </a:extLst>
          </p:cNvPr>
          <p:cNvSpPr>
            <a:spLocks noGrp="1"/>
          </p:cNvSpPr>
          <p:nvPr>
            <p:ph type="title"/>
          </p:nvPr>
        </p:nvSpPr>
        <p:spPr/>
        <p:txBody>
          <a:bodyPr>
            <a:normAutofit fontScale="90000"/>
          </a:bodyPr>
          <a:lstStyle/>
          <a:p>
            <a:r>
              <a:rPr lang="fr-FR" dirty="0"/>
              <a:t>Dépistage automatique des patients à risque</a:t>
            </a:r>
          </a:p>
        </p:txBody>
      </p:sp>
      <p:pic>
        <p:nvPicPr>
          <p:cNvPr id="5" name="Content Placeholder 4" descr="A group of people with a person in the middle&#10;&#10;AI-generated content may be incorrect.">
            <a:extLst>
              <a:ext uri="{FF2B5EF4-FFF2-40B4-BE49-F238E27FC236}">
                <a16:creationId xmlns:a16="http://schemas.microsoft.com/office/drawing/2014/main" id="{65534387-361A-7B62-F8CF-742C8D15C0B6}"/>
              </a:ext>
            </a:extLst>
          </p:cNvPr>
          <p:cNvPicPr>
            <a:picLocks noGrp="1" noChangeAspect="1"/>
          </p:cNvPicPr>
          <p:nvPr>
            <p:ph sz="quarter" idx="10"/>
          </p:nvPr>
        </p:nvPicPr>
        <p:blipFill>
          <a:blip r:embed="rId2"/>
          <a:srcRect b="21608"/>
          <a:stretch>
            <a:fillRect/>
          </a:stretch>
        </p:blipFill>
        <p:spPr>
          <a:xfrm>
            <a:off x="1227192" y="1168135"/>
            <a:ext cx="7002409" cy="5489349"/>
          </a:xfrm>
        </p:spPr>
      </p:pic>
      <p:pic>
        <p:nvPicPr>
          <p:cNvPr id="5122" name="Picture 2" descr="Ecg - Icônes médical gratuites">
            <a:extLst>
              <a:ext uri="{FF2B5EF4-FFF2-40B4-BE49-F238E27FC236}">
                <a16:creationId xmlns:a16="http://schemas.microsoft.com/office/drawing/2014/main" id="{71324B04-C66B-0E62-FBA7-F48CE17C4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6135" y="1168135"/>
            <a:ext cx="1811867" cy="181186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chocardiogram - Free healthcare and medical icons">
            <a:extLst>
              <a:ext uri="{FF2B5EF4-FFF2-40B4-BE49-F238E27FC236}">
                <a16:creationId xmlns:a16="http://schemas.microsoft.com/office/drawing/2014/main" id="{E73D68A1-335B-2EAD-0C5D-FB9D68995A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4301" y="3073665"/>
            <a:ext cx="1663701" cy="166370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ownload Free Photo Icons in PNG &amp; SVG">
            <a:extLst>
              <a:ext uri="{FF2B5EF4-FFF2-40B4-BE49-F238E27FC236}">
                <a16:creationId xmlns:a16="http://schemas.microsoft.com/office/drawing/2014/main" id="{2B3B8732-DB2C-A41B-5542-164BC834D2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1967" y="5057283"/>
            <a:ext cx="1600201" cy="1600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03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1+#ppt_w/2"/>
                                          </p:val>
                                        </p:tav>
                                        <p:tav tm="100000">
                                          <p:val>
                                            <p:strVal val="#ppt_x"/>
                                          </p:val>
                                        </p:tav>
                                      </p:tavLst>
                                    </p:anim>
                                    <p:anim calcmode="lin" valueType="num">
                                      <p:cBhvr additive="base">
                                        <p:cTn id="8" dur="500" fill="hold"/>
                                        <p:tgtEl>
                                          <p:spTgt spid="51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124"/>
                                        </p:tgtEl>
                                        <p:attrNameLst>
                                          <p:attrName>style.visibility</p:attrName>
                                        </p:attrNameLst>
                                      </p:cBhvr>
                                      <p:to>
                                        <p:strVal val="visible"/>
                                      </p:to>
                                    </p:set>
                                    <p:anim calcmode="lin" valueType="num">
                                      <p:cBhvr additive="base">
                                        <p:cTn id="11" dur="500" fill="hold"/>
                                        <p:tgtEl>
                                          <p:spTgt spid="5124"/>
                                        </p:tgtEl>
                                        <p:attrNameLst>
                                          <p:attrName>ppt_x</p:attrName>
                                        </p:attrNameLst>
                                      </p:cBhvr>
                                      <p:tavLst>
                                        <p:tav tm="0">
                                          <p:val>
                                            <p:strVal val="1+#ppt_w/2"/>
                                          </p:val>
                                        </p:tav>
                                        <p:tav tm="100000">
                                          <p:val>
                                            <p:strVal val="#ppt_x"/>
                                          </p:val>
                                        </p:tav>
                                      </p:tavLst>
                                    </p:anim>
                                    <p:anim calcmode="lin" valueType="num">
                                      <p:cBhvr additive="base">
                                        <p:cTn id="12" dur="500" fill="hold"/>
                                        <p:tgtEl>
                                          <p:spTgt spid="512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126"/>
                                        </p:tgtEl>
                                        <p:attrNameLst>
                                          <p:attrName>style.visibility</p:attrName>
                                        </p:attrNameLst>
                                      </p:cBhvr>
                                      <p:to>
                                        <p:strVal val="visible"/>
                                      </p:to>
                                    </p:set>
                                    <p:anim calcmode="lin" valueType="num">
                                      <p:cBhvr additive="base">
                                        <p:cTn id="15" dur="500" fill="hold"/>
                                        <p:tgtEl>
                                          <p:spTgt spid="5126"/>
                                        </p:tgtEl>
                                        <p:attrNameLst>
                                          <p:attrName>ppt_x</p:attrName>
                                        </p:attrNameLst>
                                      </p:cBhvr>
                                      <p:tavLst>
                                        <p:tav tm="0">
                                          <p:val>
                                            <p:strVal val="1+#ppt_w/2"/>
                                          </p:val>
                                        </p:tav>
                                        <p:tav tm="100000">
                                          <p:val>
                                            <p:strVal val="#ppt_x"/>
                                          </p:val>
                                        </p:tav>
                                      </p:tavLst>
                                    </p:anim>
                                    <p:anim calcmode="lin" valueType="num">
                                      <p:cBhvr additive="base">
                                        <p:cTn id="16" dur="500" fill="hold"/>
                                        <p:tgtEl>
                                          <p:spTgt spid="51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CD9BE-F7CF-7A8A-42DC-F530A7AAA6ED}"/>
              </a:ext>
            </a:extLst>
          </p:cNvPr>
          <p:cNvSpPr>
            <a:spLocks noGrp="1"/>
          </p:cNvSpPr>
          <p:nvPr>
            <p:ph type="title"/>
          </p:nvPr>
        </p:nvSpPr>
        <p:spPr/>
        <p:txBody>
          <a:bodyPr/>
          <a:lstStyle/>
          <a:p>
            <a:r>
              <a:rPr lang="fr-FR" dirty="0"/>
              <a:t>ECG et FEVG&lt;35%</a:t>
            </a:r>
          </a:p>
        </p:txBody>
      </p:sp>
      <p:pic>
        <p:nvPicPr>
          <p:cNvPr id="7" name="Picture 6">
            <a:extLst>
              <a:ext uri="{FF2B5EF4-FFF2-40B4-BE49-F238E27FC236}">
                <a16:creationId xmlns:a16="http://schemas.microsoft.com/office/drawing/2014/main" id="{E2123B16-D080-D10E-AE34-456B5E1FAE10}"/>
              </a:ext>
            </a:extLst>
          </p:cNvPr>
          <p:cNvPicPr>
            <a:picLocks noChangeAspect="1"/>
          </p:cNvPicPr>
          <p:nvPr/>
        </p:nvPicPr>
        <p:blipFill>
          <a:blip r:embed="rId3"/>
          <a:stretch>
            <a:fillRect/>
          </a:stretch>
        </p:blipFill>
        <p:spPr>
          <a:xfrm>
            <a:off x="2170820" y="7641197"/>
            <a:ext cx="8585200" cy="4668976"/>
          </a:xfrm>
          <a:prstGeom prst="rect">
            <a:avLst/>
          </a:prstGeom>
        </p:spPr>
      </p:pic>
      <p:sp>
        <p:nvSpPr>
          <p:cNvPr id="8" name="TextBox 7">
            <a:extLst>
              <a:ext uri="{FF2B5EF4-FFF2-40B4-BE49-F238E27FC236}">
                <a16:creationId xmlns:a16="http://schemas.microsoft.com/office/drawing/2014/main" id="{1FAD156C-B9D7-F0F4-192D-6601BB3A7ED9}"/>
              </a:ext>
            </a:extLst>
          </p:cNvPr>
          <p:cNvSpPr txBox="1"/>
          <p:nvPr/>
        </p:nvSpPr>
        <p:spPr>
          <a:xfrm>
            <a:off x="10241043" y="6390126"/>
            <a:ext cx="1848776" cy="369332"/>
          </a:xfrm>
          <a:prstGeom prst="rect">
            <a:avLst/>
          </a:prstGeom>
          <a:noFill/>
        </p:spPr>
        <p:txBody>
          <a:bodyPr wrap="none" rtlCol="0">
            <a:spAutoFit/>
          </a:bodyPr>
          <a:lstStyle/>
          <a:p>
            <a:r>
              <a:rPr lang="fr-FR" dirty="0"/>
              <a:t>Attia Nature 2019</a:t>
            </a:r>
          </a:p>
        </p:txBody>
      </p:sp>
      <p:pic>
        <p:nvPicPr>
          <p:cNvPr id="21" name="Content Placeholder 4" descr="A group of people with a person in the middle&#10;&#10;AI-generated content may be incorrect.">
            <a:extLst>
              <a:ext uri="{FF2B5EF4-FFF2-40B4-BE49-F238E27FC236}">
                <a16:creationId xmlns:a16="http://schemas.microsoft.com/office/drawing/2014/main" id="{65534387-361A-7B62-F8CF-742C8D15C0B6}"/>
              </a:ext>
            </a:extLst>
          </p:cNvPr>
          <p:cNvPicPr>
            <a:picLocks noGrp="1" noChangeAspect="1"/>
          </p:cNvPicPr>
          <p:nvPr>
            <p:ph sz="quarter" idx="10"/>
          </p:nvPr>
        </p:nvPicPr>
        <p:blipFill>
          <a:blip r:embed="rId4"/>
          <a:srcRect b="21608"/>
          <a:stretch>
            <a:fillRect/>
          </a:stretch>
        </p:blipFill>
        <p:spPr>
          <a:xfrm>
            <a:off x="1227192" y="1168135"/>
            <a:ext cx="7002409" cy="5489349"/>
          </a:xfrm>
        </p:spPr>
      </p:pic>
      <p:pic>
        <p:nvPicPr>
          <p:cNvPr id="9" name="Picture 4" descr="Echocardiogram - Free healthcare and medical icons">
            <a:extLst>
              <a:ext uri="{FF2B5EF4-FFF2-40B4-BE49-F238E27FC236}">
                <a16:creationId xmlns:a16="http://schemas.microsoft.com/office/drawing/2014/main" id="{E73D68A1-335B-2EAD-0C5D-FB9D68995A7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53338" y="2579218"/>
            <a:ext cx="481545" cy="48154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8691483" y="2691431"/>
            <a:ext cx="300082" cy="369332"/>
          </a:xfrm>
          <a:prstGeom prst="rect">
            <a:avLst/>
          </a:prstGeom>
          <a:noFill/>
        </p:spPr>
        <p:txBody>
          <a:bodyPr wrap="none" rtlCol="0">
            <a:spAutoFit/>
          </a:bodyPr>
          <a:lstStyle/>
          <a:p>
            <a:r>
              <a:rPr lang="fr-FR" dirty="0"/>
              <a:t>+</a:t>
            </a:r>
            <a:endParaRPr lang="en-US" dirty="0"/>
          </a:p>
        </p:txBody>
      </p:sp>
      <p:pic>
        <p:nvPicPr>
          <p:cNvPr id="10" name="Picture 4" descr="Echocardiogram - Free healthcare and medical icons">
            <a:extLst>
              <a:ext uri="{FF2B5EF4-FFF2-40B4-BE49-F238E27FC236}">
                <a16:creationId xmlns:a16="http://schemas.microsoft.com/office/drawing/2014/main" id="{E73D68A1-335B-2EAD-0C5D-FB9D68995A7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81762" y="3312394"/>
            <a:ext cx="481545" cy="48154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8719907" y="3424607"/>
            <a:ext cx="300082" cy="369332"/>
          </a:xfrm>
          <a:prstGeom prst="rect">
            <a:avLst/>
          </a:prstGeom>
          <a:noFill/>
        </p:spPr>
        <p:txBody>
          <a:bodyPr wrap="none" rtlCol="0">
            <a:spAutoFit/>
          </a:bodyPr>
          <a:lstStyle/>
          <a:p>
            <a:r>
              <a:rPr lang="fr-FR" dirty="0"/>
              <a:t>+</a:t>
            </a:r>
            <a:endParaRPr lang="en-US" dirty="0"/>
          </a:p>
        </p:txBody>
      </p:sp>
      <p:pic>
        <p:nvPicPr>
          <p:cNvPr id="12" name="Picture 4" descr="Echocardiogram - Free healthcare and medical icons">
            <a:extLst>
              <a:ext uri="{FF2B5EF4-FFF2-40B4-BE49-F238E27FC236}">
                <a16:creationId xmlns:a16="http://schemas.microsoft.com/office/drawing/2014/main" id="{E73D68A1-335B-2EAD-0C5D-FB9D68995A7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81762" y="3979670"/>
            <a:ext cx="481545" cy="481545"/>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8719907" y="4091883"/>
            <a:ext cx="300082" cy="369332"/>
          </a:xfrm>
          <a:prstGeom prst="rect">
            <a:avLst/>
          </a:prstGeom>
          <a:noFill/>
        </p:spPr>
        <p:txBody>
          <a:bodyPr wrap="none" rtlCol="0">
            <a:spAutoFit/>
          </a:bodyPr>
          <a:lstStyle/>
          <a:p>
            <a:r>
              <a:rPr lang="fr-FR" dirty="0"/>
              <a:t>+</a:t>
            </a:r>
            <a:endParaRPr lang="en-US" dirty="0"/>
          </a:p>
        </p:txBody>
      </p:sp>
      <p:pic>
        <p:nvPicPr>
          <p:cNvPr id="14" name="Picture 4" descr="Echocardiogram - Free healthcare and medical icons">
            <a:extLst>
              <a:ext uri="{FF2B5EF4-FFF2-40B4-BE49-F238E27FC236}">
                <a16:creationId xmlns:a16="http://schemas.microsoft.com/office/drawing/2014/main" id="{E73D68A1-335B-2EAD-0C5D-FB9D68995A7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81762" y="4646946"/>
            <a:ext cx="481545" cy="481545"/>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p:cNvSpPr txBox="1"/>
          <p:nvPr/>
        </p:nvSpPr>
        <p:spPr>
          <a:xfrm>
            <a:off x="8719907" y="4759159"/>
            <a:ext cx="300082" cy="369332"/>
          </a:xfrm>
          <a:prstGeom prst="rect">
            <a:avLst/>
          </a:prstGeom>
          <a:noFill/>
        </p:spPr>
        <p:txBody>
          <a:bodyPr wrap="none" rtlCol="0">
            <a:spAutoFit/>
          </a:bodyPr>
          <a:lstStyle/>
          <a:p>
            <a:r>
              <a:rPr lang="fr-FR" dirty="0"/>
              <a:t>+</a:t>
            </a:r>
            <a:endParaRPr lang="en-US" dirty="0"/>
          </a:p>
        </p:txBody>
      </p:sp>
      <p:pic>
        <p:nvPicPr>
          <p:cNvPr id="16" name="Picture 4" descr="Echocardiogram - Free healthcare and medical icons">
            <a:extLst>
              <a:ext uri="{FF2B5EF4-FFF2-40B4-BE49-F238E27FC236}">
                <a16:creationId xmlns:a16="http://schemas.microsoft.com/office/drawing/2014/main" id="{E73D68A1-335B-2EAD-0C5D-FB9D68995A7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53338" y="5270920"/>
            <a:ext cx="481545" cy="481545"/>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p:cNvSpPr txBox="1"/>
          <p:nvPr/>
        </p:nvSpPr>
        <p:spPr>
          <a:xfrm>
            <a:off x="8691483" y="5383133"/>
            <a:ext cx="300082" cy="369332"/>
          </a:xfrm>
          <a:prstGeom prst="rect">
            <a:avLst/>
          </a:prstGeom>
          <a:noFill/>
        </p:spPr>
        <p:txBody>
          <a:bodyPr wrap="none" rtlCol="0">
            <a:spAutoFit/>
          </a:bodyPr>
          <a:lstStyle/>
          <a:p>
            <a:r>
              <a:rPr lang="fr-FR" dirty="0"/>
              <a:t>+</a:t>
            </a:r>
            <a:endParaRPr lang="en-US" dirty="0"/>
          </a:p>
        </p:txBody>
      </p:sp>
      <p:pic>
        <p:nvPicPr>
          <p:cNvPr id="18" name="Picture 4" descr="Echocardiogram - Free healthcare and medical icons">
            <a:extLst>
              <a:ext uri="{FF2B5EF4-FFF2-40B4-BE49-F238E27FC236}">
                <a16:creationId xmlns:a16="http://schemas.microsoft.com/office/drawing/2014/main" id="{E73D68A1-335B-2EAD-0C5D-FB9D68995A7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81762" y="5944468"/>
            <a:ext cx="481545" cy="481545"/>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p:cNvSpPr txBox="1"/>
          <p:nvPr/>
        </p:nvSpPr>
        <p:spPr>
          <a:xfrm>
            <a:off x="8719907" y="6056681"/>
            <a:ext cx="300082" cy="369332"/>
          </a:xfrm>
          <a:prstGeom prst="rect">
            <a:avLst/>
          </a:prstGeom>
          <a:noFill/>
        </p:spPr>
        <p:txBody>
          <a:bodyPr wrap="none" rtlCol="0">
            <a:spAutoFit/>
          </a:bodyPr>
          <a:lstStyle/>
          <a:p>
            <a:r>
              <a:rPr lang="fr-FR" dirty="0"/>
              <a:t>+</a:t>
            </a:r>
            <a:endParaRPr lang="en-US" dirty="0"/>
          </a:p>
        </p:txBody>
      </p:sp>
      <p:sp>
        <p:nvSpPr>
          <p:cNvPr id="20" name="ZoneTexte 19"/>
          <p:cNvSpPr txBox="1"/>
          <p:nvPr/>
        </p:nvSpPr>
        <p:spPr>
          <a:xfrm>
            <a:off x="8354322" y="2166597"/>
            <a:ext cx="1208985" cy="369332"/>
          </a:xfrm>
          <a:prstGeom prst="rect">
            <a:avLst/>
          </a:prstGeom>
          <a:noFill/>
        </p:spPr>
        <p:txBody>
          <a:bodyPr wrap="none" rtlCol="0">
            <a:spAutoFit/>
          </a:bodyPr>
          <a:lstStyle/>
          <a:p>
            <a:r>
              <a:rPr lang="fr-FR" dirty="0"/>
              <a:t>N=100’000</a:t>
            </a:r>
            <a:endParaRPr lang="en-US" dirty="0"/>
          </a:p>
        </p:txBody>
      </p:sp>
      <p:pic>
        <p:nvPicPr>
          <p:cNvPr id="22" name="Picture 2" descr="Ecg - Icônes médical gratuites">
            <a:extLst>
              <a:ext uri="{FF2B5EF4-FFF2-40B4-BE49-F238E27FC236}">
                <a16:creationId xmlns:a16="http://schemas.microsoft.com/office/drawing/2014/main" id="{71324B04-C66B-0E62-FBA7-F48CE17C4D9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260016" y="2665098"/>
            <a:ext cx="395665" cy="39566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cg - Icônes médical gratuites">
            <a:extLst>
              <a:ext uri="{FF2B5EF4-FFF2-40B4-BE49-F238E27FC236}">
                <a16:creationId xmlns:a16="http://schemas.microsoft.com/office/drawing/2014/main" id="{71324B04-C66B-0E62-FBA7-F48CE17C4D9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276921" y="3398274"/>
            <a:ext cx="395665" cy="39566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Ecg - Icônes médical gratuites">
            <a:extLst>
              <a:ext uri="{FF2B5EF4-FFF2-40B4-BE49-F238E27FC236}">
                <a16:creationId xmlns:a16="http://schemas.microsoft.com/office/drawing/2014/main" id="{71324B04-C66B-0E62-FBA7-F48CE17C4D9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291374" y="4078114"/>
            <a:ext cx="395665" cy="3956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Ecg - Icônes médical gratuites">
            <a:extLst>
              <a:ext uri="{FF2B5EF4-FFF2-40B4-BE49-F238E27FC236}">
                <a16:creationId xmlns:a16="http://schemas.microsoft.com/office/drawing/2014/main" id="{71324B04-C66B-0E62-FBA7-F48CE17C4D9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276282" y="4757482"/>
            <a:ext cx="395665" cy="39566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Ecg - Icônes médical gratuites">
            <a:extLst>
              <a:ext uri="{FF2B5EF4-FFF2-40B4-BE49-F238E27FC236}">
                <a16:creationId xmlns:a16="http://schemas.microsoft.com/office/drawing/2014/main" id="{71324B04-C66B-0E62-FBA7-F48CE17C4D9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261281" y="5369966"/>
            <a:ext cx="395665" cy="39566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Ecg - Icônes médical gratuites">
            <a:extLst>
              <a:ext uri="{FF2B5EF4-FFF2-40B4-BE49-F238E27FC236}">
                <a16:creationId xmlns:a16="http://schemas.microsoft.com/office/drawing/2014/main" id="{71324B04-C66B-0E62-FBA7-F48CE17C4D9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288004" y="6015964"/>
            <a:ext cx="395665" cy="3956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295900" y="2068978"/>
            <a:ext cx="4480560" cy="458850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234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CD9BE-F7CF-7A8A-42DC-F530A7AAA6ED}"/>
              </a:ext>
            </a:extLst>
          </p:cNvPr>
          <p:cNvSpPr>
            <a:spLocks noGrp="1"/>
          </p:cNvSpPr>
          <p:nvPr>
            <p:ph type="title"/>
          </p:nvPr>
        </p:nvSpPr>
        <p:spPr/>
        <p:txBody>
          <a:bodyPr/>
          <a:lstStyle/>
          <a:p>
            <a:r>
              <a:rPr lang="fr-FR" dirty="0"/>
              <a:t>ECG et FEVG&lt;35%</a:t>
            </a:r>
          </a:p>
        </p:txBody>
      </p:sp>
      <p:pic>
        <p:nvPicPr>
          <p:cNvPr id="7" name="Picture 6">
            <a:extLst>
              <a:ext uri="{FF2B5EF4-FFF2-40B4-BE49-F238E27FC236}">
                <a16:creationId xmlns:a16="http://schemas.microsoft.com/office/drawing/2014/main" id="{E2123B16-D080-D10E-AE34-456B5E1FAE10}"/>
              </a:ext>
            </a:extLst>
          </p:cNvPr>
          <p:cNvPicPr>
            <a:picLocks noChangeAspect="1"/>
          </p:cNvPicPr>
          <p:nvPr/>
        </p:nvPicPr>
        <p:blipFill>
          <a:blip r:embed="rId3"/>
          <a:stretch>
            <a:fillRect/>
          </a:stretch>
        </p:blipFill>
        <p:spPr>
          <a:xfrm>
            <a:off x="2170820" y="7641197"/>
            <a:ext cx="8585200" cy="4668976"/>
          </a:xfrm>
          <a:prstGeom prst="rect">
            <a:avLst/>
          </a:prstGeom>
        </p:spPr>
      </p:pic>
      <p:sp>
        <p:nvSpPr>
          <p:cNvPr id="8" name="TextBox 7">
            <a:extLst>
              <a:ext uri="{FF2B5EF4-FFF2-40B4-BE49-F238E27FC236}">
                <a16:creationId xmlns:a16="http://schemas.microsoft.com/office/drawing/2014/main" id="{1FAD156C-B9D7-F0F4-192D-6601BB3A7ED9}"/>
              </a:ext>
            </a:extLst>
          </p:cNvPr>
          <p:cNvSpPr txBox="1"/>
          <p:nvPr/>
        </p:nvSpPr>
        <p:spPr>
          <a:xfrm>
            <a:off x="10241043" y="6390126"/>
            <a:ext cx="1848776" cy="369332"/>
          </a:xfrm>
          <a:prstGeom prst="rect">
            <a:avLst/>
          </a:prstGeom>
          <a:noFill/>
        </p:spPr>
        <p:txBody>
          <a:bodyPr wrap="none" rtlCol="0">
            <a:spAutoFit/>
          </a:bodyPr>
          <a:lstStyle/>
          <a:p>
            <a:r>
              <a:rPr lang="fr-FR" dirty="0"/>
              <a:t>Attia Nature 2019</a:t>
            </a:r>
          </a:p>
        </p:txBody>
      </p:sp>
      <p:pic>
        <p:nvPicPr>
          <p:cNvPr id="21" name="Content Placeholder 4" descr="A group of people with a person in the middle&#10;&#10;AI-generated content may be incorrect.">
            <a:extLst>
              <a:ext uri="{FF2B5EF4-FFF2-40B4-BE49-F238E27FC236}">
                <a16:creationId xmlns:a16="http://schemas.microsoft.com/office/drawing/2014/main" id="{65534387-361A-7B62-F8CF-742C8D15C0B6}"/>
              </a:ext>
            </a:extLst>
          </p:cNvPr>
          <p:cNvPicPr>
            <a:picLocks noGrp="1" noChangeAspect="1"/>
          </p:cNvPicPr>
          <p:nvPr>
            <p:ph sz="quarter" idx="10"/>
          </p:nvPr>
        </p:nvPicPr>
        <p:blipFill>
          <a:blip r:embed="rId4"/>
          <a:srcRect b="21608"/>
          <a:stretch>
            <a:fillRect/>
          </a:stretch>
        </p:blipFill>
        <p:spPr>
          <a:xfrm>
            <a:off x="1227192" y="1168135"/>
            <a:ext cx="7002409" cy="5489349"/>
          </a:xfrm>
        </p:spPr>
      </p:pic>
      <p:pic>
        <p:nvPicPr>
          <p:cNvPr id="9" name="Picture 4" descr="Echocardiogram - Free healthcare and medical icons">
            <a:extLst>
              <a:ext uri="{FF2B5EF4-FFF2-40B4-BE49-F238E27FC236}">
                <a16:creationId xmlns:a16="http://schemas.microsoft.com/office/drawing/2014/main" id="{E73D68A1-335B-2EAD-0C5D-FB9D68995A7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53338" y="2579218"/>
            <a:ext cx="481545" cy="48154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8691483" y="2691431"/>
            <a:ext cx="300082" cy="369332"/>
          </a:xfrm>
          <a:prstGeom prst="rect">
            <a:avLst/>
          </a:prstGeom>
          <a:noFill/>
        </p:spPr>
        <p:txBody>
          <a:bodyPr wrap="none" rtlCol="0">
            <a:spAutoFit/>
          </a:bodyPr>
          <a:lstStyle/>
          <a:p>
            <a:r>
              <a:rPr lang="fr-FR" dirty="0"/>
              <a:t>+</a:t>
            </a:r>
            <a:endParaRPr lang="en-US" dirty="0"/>
          </a:p>
        </p:txBody>
      </p:sp>
      <p:pic>
        <p:nvPicPr>
          <p:cNvPr id="10" name="Picture 4" descr="Echocardiogram - Free healthcare and medical icons">
            <a:extLst>
              <a:ext uri="{FF2B5EF4-FFF2-40B4-BE49-F238E27FC236}">
                <a16:creationId xmlns:a16="http://schemas.microsoft.com/office/drawing/2014/main" id="{E73D68A1-335B-2EAD-0C5D-FB9D68995A7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81762" y="3312394"/>
            <a:ext cx="481545" cy="48154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8719907" y="3424607"/>
            <a:ext cx="300082" cy="369332"/>
          </a:xfrm>
          <a:prstGeom prst="rect">
            <a:avLst/>
          </a:prstGeom>
          <a:noFill/>
        </p:spPr>
        <p:txBody>
          <a:bodyPr wrap="none" rtlCol="0">
            <a:spAutoFit/>
          </a:bodyPr>
          <a:lstStyle/>
          <a:p>
            <a:r>
              <a:rPr lang="fr-FR" dirty="0"/>
              <a:t>+</a:t>
            </a:r>
            <a:endParaRPr lang="en-US" dirty="0"/>
          </a:p>
        </p:txBody>
      </p:sp>
      <p:pic>
        <p:nvPicPr>
          <p:cNvPr id="12" name="Picture 4" descr="Echocardiogram - Free healthcare and medical icons">
            <a:extLst>
              <a:ext uri="{FF2B5EF4-FFF2-40B4-BE49-F238E27FC236}">
                <a16:creationId xmlns:a16="http://schemas.microsoft.com/office/drawing/2014/main" id="{E73D68A1-335B-2EAD-0C5D-FB9D68995A7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81762" y="3979670"/>
            <a:ext cx="481545" cy="481545"/>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8719907" y="4091883"/>
            <a:ext cx="300082" cy="369332"/>
          </a:xfrm>
          <a:prstGeom prst="rect">
            <a:avLst/>
          </a:prstGeom>
          <a:noFill/>
        </p:spPr>
        <p:txBody>
          <a:bodyPr wrap="none" rtlCol="0">
            <a:spAutoFit/>
          </a:bodyPr>
          <a:lstStyle/>
          <a:p>
            <a:r>
              <a:rPr lang="fr-FR" dirty="0"/>
              <a:t>+</a:t>
            </a:r>
            <a:endParaRPr lang="en-US" dirty="0"/>
          </a:p>
        </p:txBody>
      </p:sp>
      <p:pic>
        <p:nvPicPr>
          <p:cNvPr id="14" name="Picture 4" descr="Echocardiogram - Free healthcare and medical icons">
            <a:extLst>
              <a:ext uri="{FF2B5EF4-FFF2-40B4-BE49-F238E27FC236}">
                <a16:creationId xmlns:a16="http://schemas.microsoft.com/office/drawing/2014/main" id="{E73D68A1-335B-2EAD-0C5D-FB9D68995A7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81762" y="4646946"/>
            <a:ext cx="481545" cy="481545"/>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p:cNvSpPr txBox="1"/>
          <p:nvPr/>
        </p:nvSpPr>
        <p:spPr>
          <a:xfrm>
            <a:off x="8719907" y="4759159"/>
            <a:ext cx="300082" cy="369332"/>
          </a:xfrm>
          <a:prstGeom prst="rect">
            <a:avLst/>
          </a:prstGeom>
          <a:noFill/>
        </p:spPr>
        <p:txBody>
          <a:bodyPr wrap="none" rtlCol="0">
            <a:spAutoFit/>
          </a:bodyPr>
          <a:lstStyle/>
          <a:p>
            <a:r>
              <a:rPr lang="fr-FR" dirty="0"/>
              <a:t>+</a:t>
            </a:r>
            <a:endParaRPr lang="en-US" dirty="0"/>
          </a:p>
        </p:txBody>
      </p:sp>
      <p:pic>
        <p:nvPicPr>
          <p:cNvPr id="16" name="Picture 4" descr="Echocardiogram - Free healthcare and medical icons">
            <a:extLst>
              <a:ext uri="{FF2B5EF4-FFF2-40B4-BE49-F238E27FC236}">
                <a16:creationId xmlns:a16="http://schemas.microsoft.com/office/drawing/2014/main" id="{E73D68A1-335B-2EAD-0C5D-FB9D68995A7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53338" y="5270920"/>
            <a:ext cx="481545" cy="481545"/>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p:cNvSpPr txBox="1"/>
          <p:nvPr/>
        </p:nvSpPr>
        <p:spPr>
          <a:xfrm>
            <a:off x="8691483" y="5383133"/>
            <a:ext cx="300082" cy="369332"/>
          </a:xfrm>
          <a:prstGeom prst="rect">
            <a:avLst/>
          </a:prstGeom>
          <a:noFill/>
        </p:spPr>
        <p:txBody>
          <a:bodyPr wrap="none" rtlCol="0">
            <a:spAutoFit/>
          </a:bodyPr>
          <a:lstStyle/>
          <a:p>
            <a:r>
              <a:rPr lang="fr-FR" dirty="0"/>
              <a:t>+</a:t>
            </a:r>
            <a:endParaRPr lang="en-US" dirty="0"/>
          </a:p>
        </p:txBody>
      </p:sp>
      <p:pic>
        <p:nvPicPr>
          <p:cNvPr id="18" name="Picture 4" descr="Echocardiogram - Free healthcare and medical icons">
            <a:extLst>
              <a:ext uri="{FF2B5EF4-FFF2-40B4-BE49-F238E27FC236}">
                <a16:creationId xmlns:a16="http://schemas.microsoft.com/office/drawing/2014/main" id="{E73D68A1-335B-2EAD-0C5D-FB9D68995A7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81762" y="5944468"/>
            <a:ext cx="481545" cy="481545"/>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p:cNvSpPr txBox="1"/>
          <p:nvPr/>
        </p:nvSpPr>
        <p:spPr>
          <a:xfrm>
            <a:off x="8719907" y="6056681"/>
            <a:ext cx="300082" cy="369332"/>
          </a:xfrm>
          <a:prstGeom prst="rect">
            <a:avLst/>
          </a:prstGeom>
          <a:noFill/>
        </p:spPr>
        <p:txBody>
          <a:bodyPr wrap="none" rtlCol="0">
            <a:spAutoFit/>
          </a:bodyPr>
          <a:lstStyle/>
          <a:p>
            <a:r>
              <a:rPr lang="fr-FR" dirty="0"/>
              <a:t>+</a:t>
            </a:r>
            <a:endParaRPr lang="en-US" dirty="0"/>
          </a:p>
        </p:txBody>
      </p:sp>
      <p:sp>
        <p:nvSpPr>
          <p:cNvPr id="20" name="ZoneTexte 19"/>
          <p:cNvSpPr txBox="1"/>
          <p:nvPr/>
        </p:nvSpPr>
        <p:spPr>
          <a:xfrm>
            <a:off x="8354322" y="2166597"/>
            <a:ext cx="1208985" cy="369332"/>
          </a:xfrm>
          <a:prstGeom prst="rect">
            <a:avLst/>
          </a:prstGeom>
          <a:noFill/>
        </p:spPr>
        <p:txBody>
          <a:bodyPr wrap="none" rtlCol="0">
            <a:spAutoFit/>
          </a:bodyPr>
          <a:lstStyle/>
          <a:p>
            <a:r>
              <a:rPr lang="fr-FR" dirty="0"/>
              <a:t>N=100’000</a:t>
            </a:r>
            <a:endParaRPr lang="en-US" dirty="0"/>
          </a:p>
        </p:txBody>
      </p:sp>
      <p:pic>
        <p:nvPicPr>
          <p:cNvPr id="22" name="Picture 2" descr="Ecg - Icônes médical gratuites">
            <a:extLst>
              <a:ext uri="{FF2B5EF4-FFF2-40B4-BE49-F238E27FC236}">
                <a16:creationId xmlns:a16="http://schemas.microsoft.com/office/drawing/2014/main" id="{71324B04-C66B-0E62-FBA7-F48CE17C4D9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260016" y="2665098"/>
            <a:ext cx="395665" cy="39566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cg - Icônes médical gratuites">
            <a:extLst>
              <a:ext uri="{FF2B5EF4-FFF2-40B4-BE49-F238E27FC236}">
                <a16:creationId xmlns:a16="http://schemas.microsoft.com/office/drawing/2014/main" id="{71324B04-C66B-0E62-FBA7-F48CE17C4D9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276921" y="3398274"/>
            <a:ext cx="395665" cy="39566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Ecg - Icônes médical gratuites">
            <a:extLst>
              <a:ext uri="{FF2B5EF4-FFF2-40B4-BE49-F238E27FC236}">
                <a16:creationId xmlns:a16="http://schemas.microsoft.com/office/drawing/2014/main" id="{71324B04-C66B-0E62-FBA7-F48CE17C4D9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291374" y="4078114"/>
            <a:ext cx="395665" cy="3956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Ecg - Icônes médical gratuites">
            <a:extLst>
              <a:ext uri="{FF2B5EF4-FFF2-40B4-BE49-F238E27FC236}">
                <a16:creationId xmlns:a16="http://schemas.microsoft.com/office/drawing/2014/main" id="{71324B04-C66B-0E62-FBA7-F48CE17C4D9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276282" y="4757482"/>
            <a:ext cx="395665" cy="39566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Ecg - Icônes médical gratuites">
            <a:extLst>
              <a:ext uri="{FF2B5EF4-FFF2-40B4-BE49-F238E27FC236}">
                <a16:creationId xmlns:a16="http://schemas.microsoft.com/office/drawing/2014/main" id="{71324B04-C66B-0E62-FBA7-F48CE17C4D9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261281" y="5369966"/>
            <a:ext cx="395665" cy="39566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Ecg - Icônes médical gratuites">
            <a:extLst>
              <a:ext uri="{FF2B5EF4-FFF2-40B4-BE49-F238E27FC236}">
                <a16:creationId xmlns:a16="http://schemas.microsoft.com/office/drawing/2014/main" id="{71324B04-C66B-0E62-FBA7-F48CE17C4D9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288004" y="6015964"/>
            <a:ext cx="395665" cy="3956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295900" y="2068978"/>
            <a:ext cx="4480560" cy="458850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4">
            <a:extLst>
              <a:ext uri="{FF2B5EF4-FFF2-40B4-BE49-F238E27FC236}">
                <a16:creationId xmlns:a16="http://schemas.microsoft.com/office/drawing/2014/main" id="{2F49AB58-0EC7-C6DD-6248-549CA122BCED}"/>
              </a:ext>
            </a:extLst>
          </p:cNvPr>
          <p:cNvPicPr>
            <a:picLocks noChangeAspect="1"/>
          </p:cNvPicPr>
          <p:nvPr/>
        </p:nvPicPr>
        <p:blipFill rotWithShape="1">
          <a:blip r:embed="rId7"/>
          <a:srcRect r="55014"/>
          <a:stretch/>
        </p:blipFill>
        <p:spPr>
          <a:xfrm>
            <a:off x="655320" y="2551733"/>
            <a:ext cx="4616600" cy="4221982"/>
          </a:xfrm>
          <a:prstGeom prst="rect">
            <a:avLst/>
          </a:prstGeom>
        </p:spPr>
      </p:pic>
      <p:sp>
        <p:nvSpPr>
          <p:cNvPr id="29" name="TextBox 6">
            <a:extLst>
              <a:ext uri="{FF2B5EF4-FFF2-40B4-BE49-F238E27FC236}">
                <a16:creationId xmlns:a16="http://schemas.microsoft.com/office/drawing/2014/main" id="{DFE9338D-BE76-E935-6E5B-227DF0FC00C9}"/>
              </a:ext>
            </a:extLst>
          </p:cNvPr>
          <p:cNvSpPr txBox="1"/>
          <p:nvPr/>
        </p:nvSpPr>
        <p:spPr>
          <a:xfrm>
            <a:off x="9872150" y="2608904"/>
            <a:ext cx="2095157" cy="1754326"/>
          </a:xfrm>
          <a:prstGeom prst="rect">
            <a:avLst/>
          </a:prstGeom>
          <a:noFill/>
        </p:spPr>
        <p:txBody>
          <a:bodyPr wrap="square">
            <a:spAutoFit/>
          </a:bodyPr>
          <a:lstStyle/>
          <a:p>
            <a:pPr marL="285750" indent="-285750">
              <a:buFont typeface="Arial" panose="020B0604020202020204" pitchFamily="34" charset="0"/>
              <a:buChar char="•"/>
            </a:pPr>
            <a:r>
              <a:rPr lang="fr-FR" dirty="0"/>
              <a:t>89% se et 86% </a:t>
            </a:r>
            <a:r>
              <a:rPr lang="fr-FR" dirty="0" err="1"/>
              <a:t>sp</a:t>
            </a:r>
            <a:endParaRPr lang="fr-FR" dirty="0"/>
          </a:p>
          <a:p>
            <a:pPr marL="285750" indent="-285750">
              <a:buFont typeface="Arial" panose="020B0604020202020204" pitchFamily="34" charset="0"/>
              <a:buChar char="•"/>
            </a:pPr>
            <a:r>
              <a:rPr lang="fr-FR" dirty="0"/>
              <a:t>mais la valeur prédictive positive du test n'était que de 33,8 %.</a:t>
            </a:r>
          </a:p>
        </p:txBody>
      </p:sp>
    </p:spTree>
    <p:extLst>
      <p:ext uri="{BB962C8B-B14F-4D97-AF65-F5344CB8AC3E}">
        <p14:creationId xmlns:p14="http://schemas.microsoft.com/office/powerpoint/2010/main" val="2217367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27020-FA1A-C784-8C79-A9F054F92187}"/>
              </a:ext>
            </a:extLst>
          </p:cNvPr>
          <p:cNvSpPr>
            <a:spLocks noGrp="1"/>
          </p:cNvSpPr>
          <p:nvPr>
            <p:ph type="title"/>
          </p:nvPr>
        </p:nvSpPr>
        <p:spPr/>
        <p:txBody>
          <a:bodyPr/>
          <a:lstStyle/>
          <a:p>
            <a:r>
              <a:rPr lang="fr-FR" dirty="0"/>
              <a:t>ECG et FEVG&lt;35%</a:t>
            </a:r>
          </a:p>
        </p:txBody>
      </p:sp>
      <p:pic>
        <p:nvPicPr>
          <p:cNvPr id="5" name="Picture 4">
            <a:extLst>
              <a:ext uri="{FF2B5EF4-FFF2-40B4-BE49-F238E27FC236}">
                <a16:creationId xmlns:a16="http://schemas.microsoft.com/office/drawing/2014/main" id="{D3211461-952D-79F8-70CF-79B2D7F8AF58}"/>
              </a:ext>
            </a:extLst>
          </p:cNvPr>
          <p:cNvPicPr>
            <a:picLocks noChangeAspect="1"/>
          </p:cNvPicPr>
          <p:nvPr/>
        </p:nvPicPr>
        <p:blipFill>
          <a:blip r:embed="rId2"/>
          <a:stretch>
            <a:fillRect/>
          </a:stretch>
        </p:blipFill>
        <p:spPr>
          <a:xfrm>
            <a:off x="3032567" y="1278779"/>
            <a:ext cx="6425640" cy="5222780"/>
          </a:xfrm>
          <a:prstGeom prst="rect">
            <a:avLst/>
          </a:prstGeom>
        </p:spPr>
      </p:pic>
    </p:spTree>
    <p:extLst>
      <p:ext uri="{BB962C8B-B14F-4D97-AF65-F5344CB8AC3E}">
        <p14:creationId xmlns:p14="http://schemas.microsoft.com/office/powerpoint/2010/main" val="178180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3628F-31B6-2023-7C0E-2F3483673147}"/>
              </a:ext>
            </a:extLst>
          </p:cNvPr>
          <p:cNvSpPr>
            <a:spLocks noGrp="1"/>
          </p:cNvSpPr>
          <p:nvPr>
            <p:ph type="title"/>
          </p:nvPr>
        </p:nvSpPr>
        <p:spPr/>
        <p:txBody>
          <a:bodyPr/>
          <a:lstStyle/>
          <a:p>
            <a:r>
              <a:rPr lang="fr-FR" dirty="0" err="1"/>
              <a:t>Explainable</a:t>
            </a:r>
            <a:r>
              <a:rPr lang="fr-FR" dirty="0"/>
              <a:t> AI</a:t>
            </a:r>
          </a:p>
        </p:txBody>
      </p:sp>
      <p:sp>
        <p:nvSpPr>
          <p:cNvPr id="3" name="Content Placeholder 2">
            <a:extLst>
              <a:ext uri="{FF2B5EF4-FFF2-40B4-BE49-F238E27FC236}">
                <a16:creationId xmlns:a16="http://schemas.microsoft.com/office/drawing/2014/main" id="{734017BC-9DE7-4584-74E4-214632F2BB0E}"/>
              </a:ext>
            </a:extLst>
          </p:cNvPr>
          <p:cNvSpPr>
            <a:spLocks noGrp="1"/>
          </p:cNvSpPr>
          <p:nvPr>
            <p:ph sz="quarter" idx="10"/>
          </p:nvPr>
        </p:nvSpPr>
        <p:spPr/>
        <p:txBody>
          <a:bodyPr/>
          <a:lstStyle/>
          <a:p>
            <a:endParaRPr lang="fr-FR"/>
          </a:p>
        </p:txBody>
      </p:sp>
      <p:pic>
        <p:nvPicPr>
          <p:cNvPr id="5" name="Picture 4">
            <a:extLst>
              <a:ext uri="{FF2B5EF4-FFF2-40B4-BE49-F238E27FC236}">
                <a16:creationId xmlns:a16="http://schemas.microsoft.com/office/drawing/2014/main" id="{A7929FE2-0ABE-CE3C-F1FA-778E8311A20B}"/>
              </a:ext>
            </a:extLst>
          </p:cNvPr>
          <p:cNvPicPr>
            <a:picLocks noChangeAspect="1"/>
          </p:cNvPicPr>
          <p:nvPr/>
        </p:nvPicPr>
        <p:blipFill>
          <a:blip r:embed="rId3"/>
          <a:srcRect r="50000" b="67932"/>
          <a:stretch>
            <a:fillRect/>
          </a:stretch>
        </p:blipFill>
        <p:spPr>
          <a:xfrm>
            <a:off x="1508849" y="949124"/>
            <a:ext cx="8989390" cy="5668546"/>
          </a:xfrm>
          <a:prstGeom prst="rect">
            <a:avLst/>
          </a:prstGeom>
        </p:spPr>
      </p:pic>
      <p:sp>
        <p:nvSpPr>
          <p:cNvPr id="6" name="TextBox 5">
            <a:extLst>
              <a:ext uri="{FF2B5EF4-FFF2-40B4-BE49-F238E27FC236}">
                <a16:creationId xmlns:a16="http://schemas.microsoft.com/office/drawing/2014/main" id="{887F029F-BDD6-357D-F9C8-E19F8F8CCB53}"/>
              </a:ext>
            </a:extLst>
          </p:cNvPr>
          <p:cNvSpPr txBox="1"/>
          <p:nvPr/>
        </p:nvSpPr>
        <p:spPr>
          <a:xfrm>
            <a:off x="9583837" y="6493396"/>
            <a:ext cx="2677379" cy="369332"/>
          </a:xfrm>
          <a:prstGeom prst="rect">
            <a:avLst/>
          </a:prstGeom>
          <a:noFill/>
        </p:spPr>
        <p:txBody>
          <a:bodyPr wrap="square">
            <a:spAutoFit/>
          </a:bodyPr>
          <a:lstStyle/>
          <a:p>
            <a:r>
              <a:rPr lang="fr-FR" dirty="0"/>
              <a:t>Lancet Digit </a:t>
            </a:r>
            <a:r>
              <a:rPr lang="fr-FR" dirty="0" err="1"/>
              <a:t>Health</a:t>
            </a:r>
            <a:r>
              <a:rPr lang="fr-FR" dirty="0"/>
              <a:t> 2025</a:t>
            </a:r>
          </a:p>
        </p:txBody>
      </p:sp>
      <p:sp>
        <p:nvSpPr>
          <p:cNvPr id="7" name="Rectangle 3">
            <a:extLst>
              <a:ext uri="{FF2B5EF4-FFF2-40B4-BE49-F238E27FC236}">
                <a16:creationId xmlns:a16="http://schemas.microsoft.com/office/drawing/2014/main" id="{29564C29-28B7-2250-4ED6-1667DA3F574F}"/>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rgbClr val="5B616B"/>
              </a:solidFill>
              <a:effectLst/>
              <a:latin typeface="BlinkMacSystemFon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a:ln>
                  <a:noFill/>
                </a:ln>
                <a:solidFill>
                  <a:srgbClr val="0071BC"/>
                </a:solidFill>
                <a:effectLst/>
                <a:latin typeface="BlinkMacSystemFont"/>
              </a:rPr>
              <a:t>. </a:t>
            </a:r>
            <a:r>
              <a:rPr kumimoji="0" lang="fr-FR" altLang="fr-FR" sz="1200" b="0" i="0" u="none" strike="noStrike" cap="none" normalizeH="0" baseline="0">
                <a:ln>
                  <a:noFill/>
                </a:ln>
                <a:solidFill>
                  <a:srgbClr val="5B616B"/>
                </a:solidFill>
                <a:effectLst/>
                <a:latin typeface="BlinkMacSystemFont"/>
              </a:rPr>
              <a:t>2025</a:t>
            </a:r>
            <a:r>
              <a:rPr kumimoji="0" lang="fr-FR" altLang="fr-FR" sz="800" b="0" i="0" u="none" strike="noStrike" cap="none" normalizeH="0" baseline="0">
                <a:ln>
                  <a:noFill/>
                </a:ln>
                <a:solidFill>
                  <a:schemeClr val="tx1"/>
                </a:solidFill>
                <a:effectLst/>
              </a:rPr>
              <a: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59910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5B92-4D4F-2E9B-A52B-9215B829FBEF}"/>
              </a:ext>
            </a:extLst>
          </p:cNvPr>
          <p:cNvSpPr>
            <a:spLocks noGrp="1"/>
          </p:cNvSpPr>
          <p:nvPr>
            <p:ph type="title"/>
          </p:nvPr>
        </p:nvSpPr>
        <p:spPr/>
        <p:txBody>
          <a:bodyPr/>
          <a:lstStyle/>
          <a:p>
            <a:r>
              <a:rPr lang="fr-FR" dirty="0" err="1"/>
              <a:t>Prediction</a:t>
            </a:r>
            <a:r>
              <a:rPr lang="fr-FR" dirty="0"/>
              <a:t> mort subite</a:t>
            </a:r>
          </a:p>
        </p:txBody>
      </p:sp>
      <p:sp>
        <p:nvSpPr>
          <p:cNvPr id="3" name="Content Placeholder 2">
            <a:extLst>
              <a:ext uri="{FF2B5EF4-FFF2-40B4-BE49-F238E27FC236}">
                <a16:creationId xmlns:a16="http://schemas.microsoft.com/office/drawing/2014/main" id="{5EC2C880-4E2E-5B70-CD77-EB08A502528E}"/>
              </a:ext>
            </a:extLst>
          </p:cNvPr>
          <p:cNvSpPr>
            <a:spLocks noGrp="1"/>
          </p:cNvSpPr>
          <p:nvPr>
            <p:ph sz="quarter" idx="10"/>
          </p:nvPr>
        </p:nvSpPr>
        <p:spPr/>
        <p:txBody>
          <a:bodyPr/>
          <a:lstStyle/>
          <a:p>
            <a:endParaRPr lang="fr-FR"/>
          </a:p>
        </p:txBody>
      </p:sp>
      <p:pic>
        <p:nvPicPr>
          <p:cNvPr id="7170" name="Picture 2" descr="Fig. 5">
            <a:extLst>
              <a:ext uri="{FF2B5EF4-FFF2-40B4-BE49-F238E27FC236}">
                <a16:creationId xmlns:a16="http://schemas.microsoft.com/office/drawing/2014/main" id="{019376BA-DE51-D04D-9989-CCA1B4121F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263" y="1023895"/>
            <a:ext cx="9380537" cy="53363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C8E5479-7E77-B7B5-D243-CA3CDD1C1577}"/>
              </a:ext>
            </a:extLst>
          </p:cNvPr>
          <p:cNvSpPr txBox="1"/>
          <p:nvPr/>
        </p:nvSpPr>
        <p:spPr>
          <a:xfrm>
            <a:off x="7761685" y="6411800"/>
            <a:ext cx="4430315" cy="369332"/>
          </a:xfrm>
          <a:prstGeom prst="rect">
            <a:avLst/>
          </a:prstGeom>
          <a:noFill/>
        </p:spPr>
        <p:txBody>
          <a:bodyPr wrap="none" rtlCol="0">
            <a:spAutoFit/>
          </a:bodyPr>
          <a:lstStyle/>
          <a:p>
            <a:r>
              <a:rPr lang="fr-FR" dirty="0" err="1"/>
              <a:t>Holmstrom</a:t>
            </a:r>
            <a:r>
              <a:rPr lang="fr-FR" dirty="0"/>
              <a:t>, Communications </a:t>
            </a:r>
            <a:r>
              <a:rPr lang="fr-FR" dirty="0" err="1"/>
              <a:t>Medicine</a:t>
            </a:r>
            <a:r>
              <a:rPr lang="fr-FR" dirty="0"/>
              <a:t>, 2024</a:t>
            </a:r>
          </a:p>
        </p:txBody>
      </p:sp>
      <p:sp>
        <p:nvSpPr>
          <p:cNvPr id="5" name="TextBox 4">
            <a:extLst>
              <a:ext uri="{FF2B5EF4-FFF2-40B4-BE49-F238E27FC236}">
                <a16:creationId xmlns:a16="http://schemas.microsoft.com/office/drawing/2014/main" id="{7D258CA9-8471-88B9-3724-49B4E4FCDF54}"/>
              </a:ext>
            </a:extLst>
          </p:cNvPr>
          <p:cNvSpPr txBox="1"/>
          <p:nvPr/>
        </p:nvSpPr>
        <p:spPr>
          <a:xfrm>
            <a:off x="3742483" y="6227134"/>
            <a:ext cx="1611339" cy="369332"/>
          </a:xfrm>
          <a:prstGeom prst="rect">
            <a:avLst/>
          </a:prstGeom>
          <a:noFill/>
        </p:spPr>
        <p:txBody>
          <a:bodyPr wrap="none" rtlCol="0">
            <a:spAutoFit/>
          </a:bodyPr>
          <a:lstStyle/>
          <a:p>
            <a:r>
              <a:rPr lang="fr-FR" dirty="0"/>
              <a:t>76% se  80% </a:t>
            </a:r>
            <a:r>
              <a:rPr lang="fr-FR" dirty="0" err="1"/>
              <a:t>sp</a:t>
            </a:r>
            <a:endParaRPr lang="fr-FR" dirty="0"/>
          </a:p>
        </p:txBody>
      </p:sp>
      <p:sp>
        <p:nvSpPr>
          <p:cNvPr id="6" name="TextBox 5">
            <a:extLst>
              <a:ext uri="{FF2B5EF4-FFF2-40B4-BE49-F238E27FC236}">
                <a16:creationId xmlns:a16="http://schemas.microsoft.com/office/drawing/2014/main" id="{9FCBDC58-E55D-1182-DB89-C14D8C28B88A}"/>
              </a:ext>
            </a:extLst>
          </p:cNvPr>
          <p:cNvSpPr txBox="1"/>
          <p:nvPr/>
        </p:nvSpPr>
        <p:spPr>
          <a:xfrm>
            <a:off x="6395228" y="6192006"/>
            <a:ext cx="1611339" cy="369332"/>
          </a:xfrm>
          <a:prstGeom prst="rect">
            <a:avLst/>
          </a:prstGeom>
          <a:noFill/>
        </p:spPr>
        <p:txBody>
          <a:bodyPr wrap="none" rtlCol="0">
            <a:spAutoFit/>
          </a:bodyPr>
          <a:lstStyle/>
          <a:p>
            <a:r>
              <a:rPr lang="fr-FR" dirty="0"/>
              <a:t>57% se  80% </a:t>
            </a:r>
            <a:r>
              <a:rPr lang="fr-FR" dirty="0" err="1"/>
              <a:t>sp</a:t>
            </a:r>
            <a:endParaRPr lang="fr-FR" dirty="0"/>
          </a:p>
        </p:txBody>
      </p:sp>
      <p:sp>
        <p:nvSpPr>
          <p:cNvPr id="7" name="Rectangle 6"/>
          <p:cNvSpPr/>
          <p:nvPr/>
        </p:nvSpPr>
        <p:spPr>
          <a:xfrm>
            <a:off x="3050888" y="617313"/>
            <a:ext cx="5994974" cy="369332"/>
          </a:xfrm>
          <a:prstGeom prst="rect">
            <a:avLst/>
          </a:prstGeom>
        </p:spPr>
        <p:txBody>
          <a:bodyPr wrap="none">
            <a:spAutoFit/>
          </a:bodyPr>
          <a:lstStyle/>
          <a:p>
            <a:r>
              <a:rPr lang="en-US" dirty="0"/>
              <a:t>N = 2500 </a:t>
            </a:r>
            <a:r>
              <a:rPr lang="en-US" dirty="0" err="1"/>
              <a:t>cas</a:t>
            </a:r>
            <a:r>
              <a:rPr lang="en-US" dirty="0"/>
              <a:t> mort </a:t>
            </a:r>
            <a:r>
              <a:rPr lang="en-US" dirty="0" err="1"/>
              <a:t>subite</a:t>
            </a:r>
            <a:r>
              <a:rPr lang="en-US" dirty="0"/>
              <a:t> avec ECG 2ans </a:t>
            </a:r>
            <a:r>
              <a:rPr lang="en-US" dirty="0" err="1"/>
              <a:t>avant</a:t>
            </a:r>
            <a:r>
              <a:rPr lang="en-US" dirty="0"/>
              <a:t> + 1300 control</a:t>
            </a:r>
          </a:p>
        </p:txBody>
      </p:sp>
    </p:spTree>
    <p:extLst>
      <p:ext uri="{BB962C8B-B14F-4D97-AF65-F5344CB8AC3E}">
        <p14:creationId xmlns:p14="http://schemas.microsoft.com/office/powerpoint/2010/main" val="25562691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1075</Words>
  <Application>Microsoft Office PowerPoint</Application>
  <PresentationFormat>Widescreen</PresentationFormat>
  <Paragraphs>235</Paragraphs>
  <Slides>37</Slides>
  <Notes>22</Notes>
  <HiddenSlides>9</HiddenSlides>
  <MMClips>4</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37</vt:i4>
      </vt:variant>
    </vt:vector>
  </HeadingPairs>
  <TitlesOfParts>
    <vt:vector size="52" baseType="lpstr">
      <vt:lpstr>arial</vt:lpstr>
      <vt:lpstr>arial</vt:lpstr>
      <vt:lpstr>Avenir Book</vt:lpstr>
      <vt:lpstr>Avenir Heavy</vt:lpstr>
      <vt:lpstr>Avenir Medium</vt:lpstr>
      <vt:lpstr>Avenir Roman</vt:lpstr>
      <vt:lpstr>BlinkMacSystemFont</vt:lpstr>
      <vt:lpstr>Calibri</vt:lpstr>
      <vt:lpstr>Calibri Light</vt:lpstr>
      <vt:lpstr>Cambria Math</vt:lpstr>
      <vt:lpstr>DINOT</vt:lpstr>
      <vt:lpstr>inherit</vt:lpstr>
      <vt:lpstr>Merriweather</vt:lpstr>
      <vt:lpstr>Wingdings</vt:lpstr>
      <vt:lpstr>Office Theme</vt:lpstr>
      <vt:lpstr>PowerPoint Presentation</vt:lpstr>
      <vt:lpstr>CHIFFRES CLES</vt:lpstr>
      <vt:lpstr>MORT SUBITE</vt:lpstr>
      <vt:lpstr>Dépistage automatique des patients à risque</vt:lpstr>
      <vt:lpstr>ECG et FEVG&lt;35%</vt:lpstr>
      <vt:lpstr>ECG et FEVG&lt;35%</vt:lpstr>
      <vt:lpstr>ECG et FEVG&lt;35%</vt:lpstr>
      <vt:lpstr>Explainable AI</vt:lpstr>
      <vt:lpstr>Prediction mort subite</vt:lpstr>
      <vt:lpstr>1er IA approuvé par la FDA</vt:lpstr>
      <vt:lpstr>Par contre…</vt:lpstr>
      <vt:lpstr>6D ECG et FEVG&lt;35%</vt:lpstr>
      <vt:lpstr>PowerPoint Presentation</vt:lpstr>
      <vt:lpstr>PowerPoint Presentation</vt:lpstr>
      <vt:lpstr>PowerPoint Presentation</vt:lpstr>
      <vt:lpstr>PATTERNS OF VENTRICULAR PRE-EXCITATION</vt:lpstr>
      <vt:lpstr>PATTERNS OF VENTRICULAR PRE-EXCITATION</vt:lpstr>
      <vt:lpstr>PowerPoint Presentation</vt:lpstr>
      <vt:lpstr>PowerPoint Presentation</vt:lpstr>
      <vt:lpstr>HYPERTROPHIC CARDIOMYOPATHY </vt:lpstr>
      <vt:lpstr>PowerPoint Presentation</vt:lpstr>
      <vt:lpstr>PowerPoint Presentation</vt:lpstr>
      <vt:lpstr>PowerPoint Presentation</vt:lpstr>
      <vt:lpstr>PowerPoint Presentation</vt:lpstr>
      <vt:lpstr>au-delà de l'ecg</vt:lpstr>
      <vt:lpstr>au-delà de l'ecg</vt:lpstr>
      <vt:lpstr>au-delà de l'ecg</vt:lpstr>
      <vt:lpstr>PowerPoint Presentation</vt:lpstr>
      <vt:lpstr>IA pour la suite?</vt:lpstr>
      <vt:lpstr>PowerPoint Presentation</vt:lpstr>
      <vt:lpstr>Prédiction 3 choc ou ATP/24h</vt:lpstr>
      <vt:lpstr>Prédiction des chocs/ATP</vt:lpstr>
      <vt:lpstr>WORKFLOW</vt:lpstr>
      <vt:lpstr>IA pour la télésurveillance</vt:lpstr>
      <vt:lpstr>IA pour la télésurveillance</vt:lpstr>
      <vt:lpstr>Merci a notre équipe IA</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 Strik</dc:creator>
  <cp:lastModifiedBy>Marc Strik</cp:lastModifiedBy>
  <cp:revision>10</cp:revision>
  <dcterms:created xsi:type="dcterms:W3CDTF">2022-08-31T13:02:04Z</dcterms:created>
  <dcterms:modified xsi:type="dcterms:W3CDTF">2025-06-13T13:39:00Z</dcterms:modified>
</cp:coreProperties>
</file>